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1" r:id="rId3"/>
    <p:sldId id="372" r:id="rId4"/>
    <p:sldId id="373" r:id="rId5"/>
    <p:sldId id="318" r:id="rId6"/>
    <p:sldId id="312" r:id="rId7"/>
    <p:sldId id="322" r:id="rId8"/>
    <p:sldId id="375" r:id="rId9"/>
    <p:sldId id="376" r:id="rId10"/>
    <p:sldId id="340" r:id="rId11"/>
    <p:sldId id="339" r:id="rId12"/>
    <p:sldId id="364" r:id="rId13"/>
    <p:sldId id="356" r:id="rId14"/>
    <p:sldId id="355" r:id="rId15"/>
    <p:sldId id="341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272" r:id="rId25"/>
    <p:sldId id="357" r:id="rId26"/>
    <p:sldId id="374" r:id="rId27"/>
    <p:sldId id="365" r:id="rId28"/>
    <p:sldId id="276" r:id="rId29"/>
    <p:sldId id="360" r:id="rId30"/>
    <p:sldId id="345" r:id="rId31"/>
    <p:sldId id="290" r:id="rId32"/>
    <p:sldId id="359" r:id="rId33"/>
    <p:sldId id="3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174C-E3A5-4E60-A5E5-603B0746E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128D1-C5DF-44E1-8EA5-F94B1FE6A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927F-C6BD-483D-80D2-6E3765BB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C8566-12BB-491C-80D5-424FF9C4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4904-180D-47A0-AECD-26BEA855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89DE-2A0A-428A-AC97-0594E8B6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9007F-0E03-47E8-B746-8A629D932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A14E-7EF9-47D9-89C2-D875A84D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7D2B-B56D-4602-843A-7AC5F01A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2CCDD-AA2C-4293-B966-190E592B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AC499-7530-45D5-A514-70B2D38A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26C4B-35A8-4B82-8353-8B45E4AAC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40F2-27F7-41EF-9B3D-FC4EB0AA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DBF2-38C9-4FA2-954C-2EE8FE51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7B9E5-58FF-4C03-906D-3B1F7AFA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26A-B44E-4032-953C-29E47489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8EF7-F4EE-4F99-A3F4-2C3F00FD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6F788-E5A9-4528-8FEA-255988DC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3A1A-2A23-4558-BC8B-2D45B8FD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2746-AAA1-4FB2-96FB-BE70F3E5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A689-88F0-4FE4-A223-D63A9242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39741-0E69-43C4-BF8A-2274B98C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5300-0765-4E17-90F6-6BF7D830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0329-457A-4305-B758-262A76CB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4871D-E86A-4B59-8F0A-A1525E31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26E9-8958-412D-9171-24849BB1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11D0-22FD-46A1-AEA6-C77CD9177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27DF-41F6-425F-9D3E-3C5E5487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2D062-4694-4406-B37F-895780B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584A5-EFE9-42DC-A9EE-579746E7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2A31E-3368-42A8-8D72-82520095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382C-9868-4B92-80EF-AA2A4A58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0A9D0-097F-4554-B8E2-A9640A6C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9F441-6E25-4A1E-A774-E3242565B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EC672-5434-4945-9AEB-0D75099C9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545D6-DFF2-4E1B-8C8E-CB5A6ECC0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3DB85-EDFD-4139-85A3-5914C297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D9354-44C3-47D8-987C-3E6A84E6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8C7A6-0B75-4095-BEA8-2DCA3053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23B-3559-4375-9C65-D3AAC54B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DD690-1503-4B1C-81AE-B994DE38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73A1D-2956-444D-B0DB-DD3EE04E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8EDD2-2ECD-4682-AC46-9FCCB19D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C751B-302D-4454-A228-242696B9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EDCC2-C2AD-4213-B672-584CDD6F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79BF4-26A9-43FA-8D7C-1BB2EB52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98D8-E533-44F8-A839-D23D29BF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6756-622F-4F0F-B1A5-10AFAEA3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5CCFC-CBB5-4435-8B5D-94B0007D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61E3-072C-4A0A-9D94-F024EF3A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EA45B-BED4-4957-BF26-45581636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65C4E-AFF8-4762-8E9F-B21E68B5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D13C-9DE8-43BB-8E1A-E4FC5CA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C2330-DB9F-4D00-9C0C-76D12F7B7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4C6B-5D68-42CC-A65D-D0B02EA54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342F8-5AB7-4892-A44A-D103664A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B5AC9-7C6A-4D11-8D67-4648B340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AC7B-38A1-4B20-86DA-CF0804CD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6399D-CF85-4222-90C5-6823065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E322E-D38D-46A1-BA70-6A96B3C0E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1D1A5-5E31-467F-86AC-D3E3E17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D35A-F295-48E2-876A-1B7331D7A951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28CF-BDF8-4FCE-B94E-565FB2F1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158EA-58BC-4990-9195-CE27F6D53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A73A-919A-4EDF-A6BE-883952C1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18528-75AD-414F-9111-3CAF882971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32705-39F7-4A99-AC02-F4EF78C02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295422"/>
            <a:ext cx="11493304" cy="6274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83820-D035-4363-9840-36FF9FF7B656}"/>
              </a:ext>
            </a:extLst>
          </p:cNvPr>
          <p:cNvSpPr txBox="1"/>
          <p:nvPr/>
        </p:nvSpPr>
        <p:spPr>
          <a:xfrm>
            <a:off x="3584819" y="3700214"/>
            <a:ext cx="4823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ban"/>
              </a:rPr>
              <a:t>শুভ</a:t>
            </a:r>
            <a:r>
              <a:rPr lang="en-US" sz="66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ban"/>
              </a:rPr>
              <a:t>সকাল</a:t>
            </a:r>
            <a:endParaRPr lang="en-US" sz="6600" b="1" dirty="0">
              <a:solidFill>
                <a:srgbClr val="00206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4248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03E43-4751-4967-BACD-2664A7F17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195754"/>
            <a:ext cx="11211951" cy="54864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A7D2BF-15F5-4BD6-9686-27836AF42EB2}"/>
              </a:ext>
            </a:extLst>
          </p:cNvPr>
          <p:cNvSpPr/>
          <p:nvPr/>
        </p:nvSpPr>
        <p:spPr>
          <a:xfrm>
            <a:off x="2530159" y="247907"/>
            <a:ext cx="6838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পাঠের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পাঠ্যাংশ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97830-2033-433C-BC40-2FC60379EF8B}"/>
              </a:ext>
            </a:extLst>
          </p:cNvPr>
          <p:cNvSpPr txBox="1"/>
          <p:nvPr/>
        </p:nvSpPr>
        <p:spPr>
          <a:xfrm>
            <a:off x="2912007" y="3390308"/>
            <a:ext cx="6654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গ্রামের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নাম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আনন্দপুর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………</a:t>
            </a:r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জিনিসই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সুন্দর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। (পৃঃ৩৪-৩৫)</a:t>
            </a:r>
          </a:p>
        </p:txBody>
      </p:sp>
    </p:spTree>
    <p:extLst>
      <p:ext uri="{BB962C8B-B14F-4D97-AF65-F5344CB8AC3E}">
        <p14:creationId xmlns:p14="http://schemas.microsoft.com/office/powerpoint/2010/main" val="3891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CD4A2-406B-49BC-847C-33D45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295419"/>
            <a:ext cx="11521439" cy="59787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0F62B-5E39-40BF-A896-4167BB862D5E}"/>
              </a:ext>
            </a:extLst>
          </p:cNvPr>
          <p:cNvSpPr txBox="1"/>
          <p:nvPr/>
        </p:nvSpPr>
        <p:spPr>
          <a:xfrm>
            <a:off x="3601328" y="2588455"/>
            <a:ext cx="544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পাঠ্য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বইয়ের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৩৪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নং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পৃষ্ঠা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খোল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01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7160A-9921-4D8A-84C8-F569FAC7F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DF643-DFFA-43D7-B4CA-7B54C6DA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18446" r="27192" b="5825"/>
          <a:stretch/>
        </p:blipFill>
        <p:spPr>
          <a:xfrm>
            <a:off x="28128" y="98474"/>
            <a:ext cx="5669287" cy="66258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6BF36E-C42C-4CB6-92C9-B3AA7A2F8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6" t="10031" r="22231" b="47897"/>
          <a:stretch/>
        </p:blipFill>
        <p:spPr>
          <a:xfrm>
            <a:off x="5767756" y="98471"/>
            <a:ext cx="6372665" cy="28838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50283-C169-4B37-BACD-3C79242B1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46" t="19635" r="21307" b="70471"/>
          <a:stretch/>
        </p:blipFill>
        <p:spPr>
          <a:xfrm>
            <a:off x="5767756" y="2996421"/>
            <a:ext cx="6372662" cy="9847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362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88C75-EAB8-4754-B11B-ACE407807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422031" y="225083"/>
            <a:ext cx="11479237" cy="631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E0F34-2C79-462B-9D1C-3F6BA21D0DDE}"/>
              </a:ext>
            </a:extLst>
          </p:cNvPr>
          <p:cNvSpPr txBox="1"/>
          <p:nvPr/>
        </p:nvSpPr>
        <p:spPr>
          <a:xfrm>
            <a:off x="1055082" y="1097278"/>
            <a:ext cx="5852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ছবিগুলোর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নাম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জেনে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নেই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37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9FA891-6F7D-4968-8C6F-123A5618A530}"/>
              </a:ext>
            </a:extLst>
          </p:cNvPr>
          <p:cNvSpPr txBox="1"/>
          <p:nvPr/>
        </p:nvSpPr>
        <p:spPr>
          <a:xfrm>
            <a:off x="3530991" y="5627076"/>
            <a:ext cx="541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নাগরদোলা</a:t>
            </a:r>
            <a:endParaRPr lang="en-US" sz="72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098" name="Picture 2" descr="বৈশাখ ও আমাদের ছোটবেলা">
            <a:extLst>
              <a:ext uri="{FF2B5EF4-FFF2-40B4-BE49-F238E27FC236}">
                <a16:creationId xmlns:a16="http://schemas.microsoft.com/office/drawing/2014/main" id="{9E38C735-36AC-4A42-88F1-974CD9E3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73" y="1167618"/>
            <a:ext cx="5416061" cy="43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33B85-1A56-4CC5-9D9E-7FD3738E7B3C}"/>
              </a:ext>
            </a:extLst>
          </p:cNvPr>
          <p:cNvSpPr txBox="1"/>
          <p:nvPr/>
        </p:nvSpPr>
        <p:spPr>
          <a:xfrm>
            <a:off x="7582486" y="2616591"/>
            <a:ext cx="3165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NikoshBAN"/>
              </a:rPr>
              <a:t>কুলো</a:t>
            </a:r>
            <a:endParaRPr lang="en-US" sz="8800" b="1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5122" name="Picture 2" descr="নকশি - কুলো বা কুলা কুলো বা কুলা বড় ...">
            <a:extLst>
              <a:ext uri="{FF2B5EF4-FFF2-40B4-BE49-F238E27FC236}">
                <a16:creationId xmlns:a16="http://schemas.microsoft.com/office/drawing/2014/main" id="{83A56F11-0D75-4BB9-9D6E-AE804CB1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66" y="928468"/>
            <a:ext cx="4670472" cy="49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45DC4-D9ED-4F3B-B5F4-8C1079845D58}"/>
              </a:ext>
            </a:extLst>
          </p:cNvPr>
          <p:cNvSpPr txBox="1"/>
          <p:nvPr/>
        </p:nvSpPr>
        <p:spPr>
          <a:xfrm>
            <a:off x="7582486" y="2180492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NikoshBAN"/>
              </a:rPr>
              <a:t>চালুন</a:t>
            </a:r>
            <a:endParaRPr lang="en-US" sz="8800" b="1" dirty="0">
              <a:solidFill>
                <a:srgbClr val="0070C0"/>
              </a:solidFill>
              <a:latin typeface="NikoshBAN"/>
            </a:endParaRPr>
          </a:p>
        </p:txBody>
      </p:sp>
      <p:pic>
        <p:nvPicPr>
          <p:cNvPr id="6146" name="Picture 2" descr="চালনি - Wiktionary">
            <a:extLst>
              <a:ext uri="{FF2B5EF4-FFF2-40B4-BE49-F238E27FC236}">
                <a16:creationId xmlns:a16="http://schemas.microsoft.com/office/drawing/2014/main" id="{45CA4BD0-F3D2-4461-B9D8-81F201A8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1181686"/>
            <a:ext cx="4302076" cy="44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B99FB1-3B78-4E70-8CB6-383D52334828}"/>
              </a:ext>
            </a:extLst>
          </p:cNvPr>
          <p:cNvSpPr txBox="1"/>
          <p:nvPr/>
        </p:nvSpPr>
        <p:spPr>
          <a:xfrm>
            <a:off x="7793501" y="2968282"/>
            <a:ext cx="3545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NikoshBAN"/>
              </a:rPr>
              <a:t>ঝুড়ি</a:t>
            </a:r>
            <a:endParaRPr lang="en-US" sz="88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7170" name="Picture 2" descr="Bamboo Basket, बांस की टोकरी, बाम्बू ...">
            <a:extLst>
              <a:ext uri="{FF2B5EF4-FFF2-40B4-BE49-F238E27FC236}">
                <a16:creationId xmlns:a16="http://schemas.microsoft.com/office/drawing/2014/main" id="{715CCDA6-556D-469C-844D-D2BA9B05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1223889"/>
            <a:ext cx="4824779" cy="44594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591891-1A6C-4A9C-9A54-76B0D579C633}"/>
              </a:ext>
            </a:extLst>
          </p:cNvPr>
          <p:cNvSpPr txBox="1"/>
          <p:nvPr/>
        </p:nvSpPr>
        <p:spPr>
          <a:xfrm>
            <a:off x="6668086" y="2138289"/>
            <a:ext cx="5134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NikoshBAN"/>
              </a:rPr>
              <a:t>মাছ</a:t>
            </a:r>
            <a:r>
              <a:rPr lang="en-US" sz="8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/>
              </a:rPr>
              <a:t>ধরার</a:t>
            </a:r>
            <a:r>
              <a:rPr lang="en-US" sz="8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/>
              </a:rPr>
              <a:t>চাঁই</a:t>
            </a:r>
            <a:endParaRPr lang="en-US" sz="8000" b="1" dirty="0">
              <a:solidFill>
                <a:srgbClr val="7030A0"/>
              </a:solidFill>
              <a:latin typeface="NikoshBAN"/>
            </a:endParaRPr>
          </a:p>
        </p:txBody>
      </p:sp>
      <p:pic>
        <p:nvPicPr>
          <p:cNvPr id="8196" name="Picture 4" descr="Index">
            <a:extLst>
              <a:ext uri="{FF2B5EF4-FFF2-40B4-BE49-F238E27FC236}">
                <a16:creationId xmlns:a16="http://schemas.microsoft.com/office/drawing/2014/main" id="{BE809B91-A0B3-4491-A5A5-ED4A12F6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69" y="1143000"/>
            <a:ext cx="51347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DD528-FFA3-40D3-A929-C0B64B8DD2D7}"/>
              </a:ext>
            </a:extLst>
          </p:cNvPr>
          <p:cNvSpPr txBox="1"/>
          <p:nvPr/>
        </p:nvSpPr>
        <p:spPr>
          <a:xfrm>
            <a:off x="7427742" y="3108959"/>
            <a:ext cx="3924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খালুই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9218" name="Picture 2" descr="খালুই">
            <a:extLst>
              <a:ext uri="{FF2B5EF4-FFF2-40B4-BE49-F238E27FC236}">
                <a16:creationId xmlns:a16="http://schemas.microsoft.com/office/drawing/2014/main" id="{745A19CC-F2D3-4F46-B3D9-C2FC2FFF3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12102" r="8222" b="10564"/>
          <a:stretch/>
        </p:blipFill>
        <p:spPr bwMode="auto">
          <a:xfrm>
            <a:off x="1463040" y="777240"/>
            <a:ext cx="5824025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4B3D3-5FA1-4309-890D-470692F951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D5F89-0824-4BA5-9EC9-E995A2D3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476250"/>
            <a:ext cx="11591778" cy="590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D86B6C-93A1-49ED-ABC9-5E808C0963A9}"/>
              </a:ext>
            </a:extLst>
          </p:cNvPr>
          <p:cNvSpPr txBox="1"/>
          <p:nvPr/>
        </p:nvSpPr>
        <p:spPr>
          <a:xfrm>
            <a:off x="2173366" y="2551156"/>
            <a:ext cx="971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পাঠে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সবাইকে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E92B5-6B7F-45EC-8089-9F67B3D9F1FD}"/>
              </a:ext>
            </a:extLst>
          </p:cNvPr>
          <p:cNvSpPr txBox="1"/>
          <p:nvPr/>
        </p:nvSpPr>
        <p:spPr>
          <a:xfrm>
            <a:off x="5144708" y="3988096"/>
            <a:ext cx="510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/>
              </a:rPr>
              <a:t>শুভেচ্ছা</a:t>
            </a:r>
            <a:endParaRPr lang="en-US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608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D796D-8361-49B9-A300-0333859D1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5" y="140677"/>
            <a:ext cx="4571999" cy="294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F5088-9A61-41BB-A362-EB3BB5D21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4" y="3429000"/>
            <a:ext cx="4571998" cy="294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34EEF-2F68-4778-B057-DD2F1825F872}"/>
              </a:ext>
            </a:extLst>
          </p:cNvPr>
          <p:cNvSpPr txBox="1"/>
          <p:nvPr/>
        </p:nvSpPr>
        <p:spPr>
          <a:xfrm>
            <a:off x="5486400" y="3151158"/>
            <a:ext cx="6285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NikoshBAN"/>
              </a:rPr>
              <a:t>মুড়ি-মুড়কি</a:t>
            </a:r>
            <a:endParaRPr lang="en-US" sz="8800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183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11605-924B-4C1E-B44E-810F8666AADF}"/>
              </a:ext>
            </a:extLst>
          </p:cNvPr>
          <p:cNvSpPr txBox="1"/>
          <p:nvPr/>
        </p:nvSpPr>
        <p:spPr>
          <a:xfrm>
            <a:off x="7596552" y="3376247"/>
            <a:ext cx="441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NikoshBAN"/>
              </a:rPr>
              <a:t>জিলাপি</a:t>
            </a:r>
            <a:endParaRPr lang="en-US" sz="88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10242" name="Picture 2" descr="জিলাপি তৈরি করুন বাসায়">
            <a:extLst>
              <a:ext uri="{FF2B5EF4-FFF2-40B4-BE49-F238E27FC236}">
                <a16:creationId xmlns:a16="http://schemas.microsoft.com/office/drawing/2014/main" id="{C5744014-BBAE-4E6B-8B1D-2A6E2FB6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1" y="1026942"/>
            <a:ext cx="4629810" cy="45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CF17D-6ECC-4838-97A6-66F5DB9784A4}"/>
              </a:ext>
            </a:extLst>
          </p:cNvPr>
          <p:cNvSpPr txBox="1"/>
          <p:nvPr/>
        </p:nvSpPr>
        <p:spPr>
          <a:xfrm>
            <a:off x="7807569" y="2616591"/>
            <a:ext cx="3910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NikoshBAN"/>
              </a:rPr>
              <a:t>বাতাসা</a:t>
            </a:r>
            <a:endParaRPr lang="en-US" sz="8800" b="1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11266" name="Picture 2" descr="White Sweet Batasha, Rs 45 /kilogram Agarwal Mishthan Bhandar | ID ...">
            <a:extLst>
              <a:ext uri="{FF2B5EF4-FFF2-40B4-BE49-F238E27FC236}">
                <a16:creationId xmlns:a16="http://schemas.microsoft.com/office/drawing/2014/main" id="{885E6CB9-AE73-4942-8D5F-DBD4E119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1463040"/>
            <a:ext cx="4776055" cy="467047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435723-2D37-423E-BB28-AE4AF611F37E}"/>
              </a:ext>
            </a:extLst>
          </p:cNvPr>
          <p:cNvSpPr txBox="1"/>
          <p:nvPr/>
        </p:nvSpPr>
        <p:spPr>
          <a:xfrm>
            <a:off x="6752486" y="2715065"/>
            <a:ext cx="492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/>
              </a:rPr>
              <a:t>মাটির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/>
              </a:rPr>
              <a:t>হাঁড়ি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12290" name="Picture 2" descr="সখের হাঁড়ি - বাংলাপিডিয়া">
            <a:extLst>
              <a:ext uri="{FF2B5EF4-FFF2-40B4-BE49-F238E27FC236}">
                <a16:creationId xmlns:a16="http://schemas.microsoft.com/office/drawing/2014/main" id="{0BEEEF93-AC98-4130-A5B2-F1F67DB6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78" y="787791"/>
            <a:ext cx="4923699" cy="49096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0200" y="1082041"/>
          <a:ext cx="9144000" cy="455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4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দোয়েল</a:t>
                      </a:r>
                      <a:endParaRPr lang="en-US" sz="4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টিয়ে</a:t>
                      </a:r>
                      <a:endParaRPr lang="en-US" sz="4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48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ময়না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0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2057402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থেকে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খুঁজে বের করে খাতায়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0952" y="2269436"/>
            <a:ext cx="3250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 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A9A15-E324-45E5-996B-893457C152C8}"/>
              </a:ext>
            </a:extLst>
          </p:cNvPr>
          <p:cNvSpPr/>
          <p:nvPr/>
        </p:nvSpPr>
        <p:spPr>
          <a:xfrm>
            <a:off x="3200400" y="271672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 / জোড়ায় কাজ</a:t>
            </a:r>
            <a:endParaRPr lang="en-US" sz="44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B179D-ABE0-4159-8AB8-71AEF2FBC4DA}"/>
              </a:ext>
            </a:extLst>
          </p:cNvPr>
          <p:cNvSpPr txBox="1"/>
          <p:nvPr/>
        </p:nvSpPr>
        <p:spPr>
          <a:xfrm>
            <a:off x="7721048" y="2269436"/>
            <a:ext cx="2870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 সহায়তায়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িখবে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775FB-4098-4C0F-994F-19059CF6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858129"/>
            <a:ext cx="11648049" cy="5894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1EA9F-09B5-41C4-85F1-6BB094A76325}"/>
              </a:ext>
            </a:extLst>
          </p:cNvPr>
          <p:cNvSpPr txBox="1"/>
          <p:nvPr/>
        </p:nvSpPr>
        <p:spPr>
          <a:xfrm>
            <a:off x="3207436" y="267286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শব্দ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চিনে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নেই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FAAA5-E83F-4B9E-804E-2E1429630259}"/>
              </a:ext>
            </a:extLst>
          </p:cNvPr>
          <p:cNvSpPr txBox="1"/>
          <p:nvPr/>
        </p:nvSpPr>
        <p:spPr>
          <a:xfrm>
            <a:off x="3432519" y="3854545"/>
            <a:ext cx="181942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শখ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A8AAB-98FE-49B2-95B6-F72A85050598}"/>
              </a:ext>
            </a:extLst>
          </p:cNvPr>
          <p:cNvSpPr txBox="1"/>
          <p:nvPr/>
        </p:nvSpPr>
        <p:spPr>
          <a:xfrm>
            <a:off x="6414862" y="2616592"/>
            <a:ext cx="2067955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নকশা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AF5A7-AC5A-479A-8464-7AF2FD5B2563}"/>
              </a:ext>
            </a:extLst>
          </p:cNvPr>
          <p:cNvSpPr txBox="1"/>
          <p:nvPr/>
        </p:nvSpPr>
        <p:spPr>
          <a:xfrm>
            <a:off x="3376251" y="2644724"/>
            <a:ext cx="2278961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মৃৎশিল্প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8DDB7-8C17-422D-9FBB-959533F493DC}"/>
              </a:ext>
            </a:extLst>
          </p:cNvPr>
          <p:cNvSpPr txBox="1"/>
          <p:nvPr/>
        </p:nvSpPr>
        <p:spPr>
          <a:xfrm>
            <a:off x="5767754" y="3854545"/>
            <a:ext cx="3573194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শখের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হাঁড়ি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0B9DD2-C7E2-4A0B-8816-254D1C4AB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98533-FA9C-4ECC-AAE2-94BF934C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8204" y="-2159392"/>
            <a:ext cx="5908430" cy="11915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7C9B9-8E7B-4D26-9B41-FBE224F4D7C2}"/>
              </a:ext>
            </a:extLst>
          </p:cNvPr>
          <p:cNvSpPr txBox="1"/>
          <p:nvPr/>
        </p:nvSpPr>
        <p:spPr>
          <a:xfrm>
            <a:off x="1547459" y="2011686"/>
            <a:ext cx="18991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মৃৎশিল্প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A0D0F-F9D9-45C4-8AD1-60CF8A60077F}"/>
              </a:ext>
            </a:extLst>
          </p:cNvPr>
          <p:cNvSpPr/>
          <p:nvPr/>
        </p:nvSpPr>
        <p:spPr>
          <a:xfrm>
            <a:off x="3629470" y="2307111"/>
            <a:ext cx="914400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A98EF-F87A-4E8C-AE60-E2D5231340E8}"/>
              </a:ext>
            </a:extLst>
          </p:cNvPr>
          <p:cNvSpPr txBox="1"/>
          <p:nvPr/>
        </p:nvSpPr>
        <p:spPr>
          <a:xfrm>
            <a:off x="4712682" y="1871009"/>
            <a:ext cx="6438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/>
              </a:rPr>
              <a:t>মাটির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তৈরি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শিল্পকে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বলা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হয়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মৃৎশিল্প</a:t>
            </a:r>
            <a:r>
              <a:rPr lang="en-US" sz="4000" dirty="0">
                <a:latin typeface="NikoshBAN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8867C-B35C-4209-B8CE-9AD57F71824E}"/>
              </a:ext>
            </a:extLst>
          </p:cNvPr>
          <p:cNvSpPr/>
          <p:nvPr/>
        </p:nvSpPr>
        <p:spPr>
          <a:xfrm>
            <a:off x="1629968" y="3216199"/>
            <a:ext cx="147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নকশা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A0B84-1E88-46E9-B74B-CBE67F83B64B}"/>
              </a:ext>
            </a:extLst>
          </p:cNvPr>
          <p:cNvSpPr/>
          <p:nvPr/>
        </p:nvSpPr>
        <p:spPr>
          <a:xfrm>
            <a:off x="3601326" y="3502859"/>
            <a:ext cx="914400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78352-BC13-47A5-97CB-8D3CB17F93C3}"/>
              </a:ext>
            </a:extLst>
          </p:cNvPr>
          <p:cNvSpPr/>
          <p:nvPr/>
        </p:nvSpPr>
        <p:spPr>
          <a:xfrm>
            <a:off x="1782700" y="3947723"/>
            <a:ext cx="136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শখ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9B3357-C506-493A-B2C1-EEEF4C3242EC}"/>
              </a:ext>
            </a:extLst>
          </p:cNvPr>
          <p:cNvSpPr/>
          <p:nvPr/>
        </p:nvSpPr>
        <p:spPr>
          <a:xfrm>
            <a:off x="1132794" y="4583628"/>
            <a:ext cx="2526520" cy="64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শখের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হাঁড়ি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521D21-3A00-4F2B-B604-335C34CD581B}"/>
              </a:ext>
            </a:extLst>
          </p:cNvPr>
          <p:cNvSpPr/>
          <p:nvPr/>
        </p:nvSpPr>
        <p:spPr>
          <a:xfrm>
            <a:off x="3643538" y="4144668"/>
            <a:ext cx="914400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3DB3C3-A1D4-44D4-B17B-4D19458E6F8D}"/>
              </a:ext>
            </a:extLst>
          </p:cNvPr>
          <p:cNvSpPr/>
          <p:nvPr/>
        </p:nvSpPr>
        <p:spPr>
          <a:xfrm>
            <a:off x="3675737" y="4867864"/>
            <a:ext cx="905732" cy="9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77FDB-9117-4480-80BA-8646C65C5A45}"/>
              </a:ext>
            </a:extLst>
          </p:cNvPr>
          <p:cNvSpPr txBox="1"/>
          <p:nvPr/>
        </p:nvSpPr>
        <p:spPr>
          <a:xfrm>
            <a:off x="4613934" y="3179301"/>
            <a:ext cx="593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রেখা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দিয়ে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আঁকা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ছবি</a:t>
            </a:r>
            <a:r>
              <a:rPr lang="en-US" sz="3600" dirty="0">
                <a:latin typeface="NikoshBAN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C4A91-1B3B-4B32-9CA6-D0B78B25050D}"/>
              </a:ext>
            </a:extLst>
          </p:cNvPr>
          <p:cNvSpPr txBox="1"/>
          <p:nvPr/>
        </p:nvSpPr>
        <p:spPr>
          <a:xfrm>
            <a:off x="4754619" y="3849247"/>
            <a:ext cx="631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মনের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ইচ্ছা</a:t>
            </a:r>
            <a:r>
              <a:rPr lang="en-US" sz="3600" dirty="0">
                <a:latin typeface="NikoshBAN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CC15D-BC51-47BC-B3E8-AE34A80EF659}"/>
              </a:ext>
            </a:extLst>
          </p:cNvPr>
          <p:cNvSpPr txBox="1"/>
          <p:nvPr/>
        </p:nvSpPr>
        <p:spPr>
          <a:xfrm>
            <a:off x="4811148" y="4586076"/>
            <a:ext cx="5880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শখ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পছন্দের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জিনিস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এই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সুন্দর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হাঁড়িতে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রাখা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তাই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এর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নাম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শখের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হাঁড়ি</a:t>
            </a:r>
            <a:r>
              <a:rPr lang="en-US" sz="3600" dirty="0">
                <a:latin typeface="NikoshBAN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DC7D06-30E4-4266-8BB8-EB7473559606}"/>
              </a:ext>
            </a:extLst>
          </p:cNvPr>
          <p:cNvSpPr txBox="1"/>
          <p:nvPr/>
        </p:nvSpPr>
        <p:spPr>
          <a:xfrm>
            <a:off x="1491174" y="98475"/>
            <a:ext cx="900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শব্দগুলোর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অর্থ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জেনে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নেই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6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87A84-9659-4E57-8A41-90B5B399ED12}"/>
              </a:ext>
            </a:extLst>
          </p:cNvPr>
          <p:cNvSpPr txBox="1"/>
          <p:nvPr/>
        </p:nvSpPr>
        <p:spPr>
          <a:xfrm>
            <a:off x="14068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12576-A794-4D04-888F-73B1B8E522AF}"/>
              </a:ext>
            </a:extLst>
          </p:cNvPr>
          <p:cNvSpPr txBox="1"/>
          <p:nvPr/>
        </p:nvSpPr>
        <p:spPr>
          <a:xfrm>
            <a:off x="2672861" y="168806"/>
            <a:ext cx="658368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শব্দ</a:t>
            </a:r>
            <a:r>
              <a:rPr lang="en-US" sz="44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দিয়ে</a:t>
            </a:r>
            <a:r>
              <a:rPr lang="en-US" sz="44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বাক্য</a:t>
            </a:r>
            <a:r>
              <a:rPr lang="en-US" sz="44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তৈরি</a:t>
            </a:r>
            <a:r>
              <a:rPr lang="en-US" sz="44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কর</a:t>
            </a:r>
            <a:endParaRPr lang="en-US" sz="44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00D3B-A136-4BCC-B901-CAD63B83A810}"/>
              </a:ext>
            </a:extLst>
          </p:cNvPr>
          <p:cNvSpPr txBox="1"/>
          <p:nvPr/>
        </p:nvSpPr>
        <p:spPr>
          <a:xfrm>
            <a:off x="196952" y="1097282"/>
            <a:ext cx="2475909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মৃৎশিল্প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D4849-D7D5-4EA2-82B6-E6DACF2C16A1}"/>
              </a:ext>
            </a:extLst>
          </p:cNvPr>
          <p:cNvSpPr txBox="1"/>
          <p:nvPr/>
        </p:nvSpPr>
        <p:spPr>
          <a:xfrm>
            <a:off x="84400" y="2447778"/>
            <a:ext cx="2067955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নকশা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314B6-DCEC-4F7D-865C-7CD469489058}"/>
              </a:ext>
            </a:extLst>
          </p:cNvPr>
          <p:cNvSpPr txBox="1"/>
          <p:nvPr/>
        </p:nvSpPr>
        <p:spPr>
          <a:xfrm>
            <a:off x="196949" y="3727938"/>
            <a:ext cx="177252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NikoshBAN"/>
              </a:rPr>
              <a:t>শখ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6253A-A16A-40F2-BAF1-7CB2AEF83E4A}"/>
              </a:ext>
            </a:extLst>
          </p:cNvPr>
          <p:cNvSpPr txBox="1"/>
          <p:nvPr/>
        </p:nvSpPr>
        <p:spPr>
          <a:xfrm>
            <a:off x="126606" y="5092502"/>
            <a:ext cx="3573194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শখের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হাঁড়ি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26B13E4-E852-4B58-ADA8-93150D8AF890}"/>
              </a:ext>
            </a:extLst>
          </p:cNvPr>
          <p:cNvSpPr/>
          <p:nvPr/>
        </p:nvSpPr>
        <p:spPr>
          <a:xfrm rot="16200000">
            <a:off x="2963388" y="1104314"/>
            <a:ext cx="391758" cy="7715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E031A8E-0AD7-47CA-9E9A-81C69A46F87F}"/>
              </a:ext>
            </a:extLst>
          </p:cNvPr>
          <p:cNvSpPr/>
          <p:nvPr/>
        </p:nvSpPr>
        <p:spPr>
          <a:xfrm rot="16200000">
            <a:off x="2600609" y="2339287"/>
            <a:ext cx="391759" cy="115951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CB9227-CC43-4247-BFCB-17B8F8668B4E}"/>
              </a:ext>
            </a:extLst>
          </p:cNvPr>
          <p:cNvSpPr/>
          <p:nvPr/>
        </p:nvSpPr>
        <p:spPr>
          <a:xfrm>
            <a:off x="2090126" y="3955155"/>
            <a:ext cx="990700" cy="3917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D4B71B-1123-4357-ADC7-72BB52430C76}"/>
              </a:ext>
            </a:extLst>
          </p:cNvPr>
          <p:cNvSpPr/>
          <p:nvPr/>
        </p:nvSpPr>
        <p:spPr>
          <a:xfrm>
            <a:off x="3770134" y="5317588"/>
            <a:ext cx="773732" cy="39175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40BBA-28E4-4CE8-8440-FEB54D87345A}"/>
              </a:ext>
            </a:extLst>
          </p:cNvPr>
          <p:cNvSpPr txBox="1"/>
          <p:nvPr/>
        </p:nvSpPr>
        <p:spPr>
          <a:xfrm>
            <a:off x="3545062" y="1167622"/>
            <a:ext cx="884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মৃৎশিল্পের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প্রধান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উপকরণ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হলো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মাটি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AF87C-EA89-47C6-823E-C80F81EF0807}"/>
              </a:ext>
            </a:extLst>
          </p:cNvPr>
          <p:cNvSpPr txBox="1"/>
          <p:nvPr/>
        </p:nvSpPr>
        <p:spPr>
          <a:xfrm>
            <a:off x="3305692" y="3880681"/>
            <a:ext cx="83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আমার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শখ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হলো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ছবি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আঁকা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A28D3-C2C6-4112-841F-498D35B8BEF6}"/>
              </a:ext>
            </a:extLst>
          </p:cNvPr>
          <p:cNvSpPr txBox="1"/>
          <p:nvPr/>
        </p:nvSpPr>
        <p:spPr>
          <a:xfrm>
            <a:off x="3376246" y="2651204"/>
            <a:ext cx="83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মাটির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হাঁড়ির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নকশাটি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খুব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সুন্দর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6032D-F512-497A-93CD-037446A05E6E}"/>
              </a:ext>
            </a:extLst>
          </p:cNvPr>
          <p:cNvSpPr txBox="1"/>
          <p:nvPr/>
        </p:nvSpPr>
        <p:spPr>
          <a:xfrm>
            <a:off x="4543866" y="5190978"/>
            <a:ext cx="732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মামা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শখের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হাঁড়ি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কিনে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/>
              </a:rPr>
              <a:t>দিলেন</a:t>
            </a:r>
            <a:r>
              <a:rPr lang="en-US" sz="3600" b="1" dirty="0">
                <a:solidFill>
                  <a:schemeClr val="bg1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79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53973-illustration-of-cartoon-school-children-with-book-isol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32" y="533400"/>
            <a:ext cx="9192768" cy="5943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8201" y="2807677"/>
            <a:ext cx="5761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পাঠ্যাংশ থেকে প্রশ্ন যাচাই।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A7652-B600-47BD-BD82-28E1EBD8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86265"/>
            <a:ext cx="11816862" cy="5767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3E1DE-F308-462C-8977-59411ACF0388}"/>
              </a:ext>
            </a:extLst>
          </p:cNvPr>
          <p:cNvSpPr txBox="1"/>
          <p:nvPr/>
        </p:nvSpPr>
        <p:spPr>
          <a:xfrm>
            <a:off x="5416060" y="112542"/>
            <a:ext cx="1167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প্রশ্ন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4F27E-AF97-4A30-BE1C-E599C158B917}"/>
              </a:ext>
            </a:extLst>
          </p:cNvPr>
          <p:cNvSpPr txBox="1"/>
          <p:nvPr/>
        </p:nvSpPr>
        <p:spPr>
          <a:xfrm>
            <a:off x="1547446" y="1702191"/>
            <a:ext cx="91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১।মামার </a:t>
            </a:r>
            <a:r>
              <a:rPr lang="en-US" sz="3600" b="1" dirty="0" err="1">
                <a:latin typeface="NikoshBAN"/>
              </a:rPr>
              <a:t>গ্রাম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কোথায়</a:t>
            </a:r>
            <a:r>
              <a:rPr lang="en-US" sz="3600" b="1" dirty="0">
                <a:latin typeface="NikoshBAN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2177E-A968-450D-992B-2CC1AF3D7A2D}"/>
              </a:ext>
            </a:extLst>
          </p:cNvPr>
          <p:cNvSpPr txBox="1"/>
          <p:nvPr/>
        </p:nvSpPr>
        <p:spPr>
          <a:xfrm>
            <a:off x="1547446" y="2644726"/>
            <a:ext cx="91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২।মেলায় </a:t>
            </a:r>
            <a:r>
              <a:rPr lang="en-US" sz="3600" b="1" dirty="0" err="1">
                <a:latin typeface="NikoshBAN"/>
              </a:rPr>
              <a:t>কে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গিয়েছিল</a:t>
            </a:r>
            <a:r>
              <a:rPr lang="en-US" sz="3600" b="1" dirty="0">
                <a:latin typeface="NikoshBAN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E08A5-4050-4098-85AF-812F19C91AF2}"/>
              </a:ext>
            </a:extLst>
          </p:cNvPr>
          <p:cNvSpPr txBox="1"/>
          <p:nvPr/>
        </p:nvSpPr>
        <p:spPr>
          <a:xfrm>
            <a:off x="1547446" y="3587261"/>
            <a:ext cx="89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৩।মামা </a:t>
            </a:r>
            <a:r>
              <a:rPr lang="en-US" sz="3600" b="1" dirty="0" err="1">
                <a:latin typeface="NikoshBAN"/>
              </a:rPr>
              <a:t>কোথায়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পড়াশোনা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করেন</a:t>
            </a:r>
            <a:r>
              <a:rPr lang="en-US" sz="3600" b="1" dirty="0">
                <a:latin typeface="NikoshBAN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5B579-1759-4ABE-A97E-ADBE82B2FB9D}"/>
              </a:ext>
            </a:extLst>
          </p:cNvPr>
          <p:cNvSpPr txBox="1"/>
          <p:nvPr/>
        </p:nvSpPr>
        <p:spPr>
          <a:xfrm>
            <a:off x="1584958" y="4529796"/>
            <a:ext cx="809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৪।মেলায় </a:t>
            </a:r>
            <a:r>
              <a:rPr lang="en-US" sz="3600" b="1" dirty="0" err="1">
                <a:latin typeface="NikoshBAN"/>
              </a:rPr>
              <a:t>ওরা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কী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কী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দেখতে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পেল</a:t>
            </a:r>
            <a:r>
              <a:rPr lang="en-US" sz="3600" b="1" dirty="0">
                <a:latin typeface="NikoshBAN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61755-F470-43FA-80A7-4D64CF44BC75}"/>
              </a:ext>
            </a:extLst>
          </p:cNvPr>
          <p:cNvSpPr txBox="1"/>
          <p:nvPr/>
        </p:nvSpPr>
        <p:spPr>
          <a:xfrm>
            <a:off x="1603713" y="5345723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৫।শখের </a:t>
            </a:r>
            <a:r>
              <a:rPr lang="en-US" sz="3600" b="1" dirty="0" err="1">
                <a:latin typeface="NikoshBAN"/>
              </a:rPr>
              <a:t>হাঁড়ি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কী</a:t>
            </a:r>
            <a:r>
              <a:rPr lang="en-US" sz="3600" b="1" dirty="0">
                <a:latin typeface="Nikosh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8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EC5FD9-1B94-41BF-B814-CE97A52688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C520-4994-4063-9677-AC2AC9BAF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 rot="16200000">
            <a:off x="2841674" y="-2391508"/>
            <a:ext cx="6457070" cy="11633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B970A-249B-470F-BB1F-195AD85FF1F8}"/>
              </a:ext>
            </a:extLst>
          </p:cNvPr>
          <p:cNvSpPr txBox="1"/>
          <p:nvPr/>
        </p:nvSpPr>
        <p:spPr>
          <a:xfrm>
            <a:off x="3578087" y="1162120"/>
            <a:ext cx="492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পরিচিতি</a:t>
            </a:r>
            <a:endParaRPr lang="en-US" sz="4400" b="1" dirty="0">
              <a:solidFill>
                <a:srgbClr val="002060"/>
              </a:solidFill>
              <a:latin typeface="Nikos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AC607-408F-4066-83FE-CD11DDA0D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6" y="1931562"/>
            <a:ext cx="2720679" cy="265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E5EA4-444A-49F7-963E-60C56EB2573A}"/>
              </a:ext>
            </a:extLst>
          </p:cNvPr>
          <p:cNvSpPr txBox="1"/>
          <p:nvPr/>
        </p:nvSpPr>
        <p:spPr>
          <a:xfrm>
            <a:off x="1800666" y="3688607"/>
            <a:ext cx="9198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ban"/>
              </a:rPr>
              <a:t>সোহেল</a:t>
            </a:r>
            <a:r>
              <a:rPr lang="en-US" sz="3200" b="1" dirty="0">
                <a:latin typeface="Nikosban"/>
              </a:rPr>
              <a:t> </a:t>
            </a:r>
            <a:r>
              <a:rPr lang="en-US" sz="3200" b="1" dirty="0" err="1">
                <a:latin typeface="Nikosban"/>
              </a:rPr>
              <a:t>রানা</a:t>
            </a:r>
            <a:endParaRPr lang="en-US" sz="3200" b="1" dirty="0">
              <a:latin typeface="Nikosban"/>
            </a:endParaRP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সহকারী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শিক্ষক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বগাছড়ি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পুনর্বাসন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সরকারি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প্রাথমিক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বিদ্যালয়</a:t>
            </a:r>
            <a:endParaRPr lang="en-US" sz="3200" b="1" dirty="0">
              <a:solidFill>
                <a:srgbClr val="7030A0"/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নানিয়ারচর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উপজেলা,রাঙ্গামাটি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81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91592-4667-4FE9-9424-A9A99BA7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/>
        </p:blipFill>
        <p:spPr>
          <a:xfrm>
            <a:off x="1285461" y="225290"/>
            <a:ext cx="9833113" cy="6387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EFAA37-6D20-4FFC-81B7-15E26CE3E131}"/>
              </a:ext>
            </a:extLst>
          </p:cNvPr>
          <p:cNvSpPr/>
          <p:nvPr/>
        </p:nvSpPr>
        <p:spPr>
          <a:xfrm>
            <a:off x="7747420" y="938459"/>
            <a:ext cx="2759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7156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FFDDE24B-430C-44EB-ADE6-D56B5D29BB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3EA6-F92B-48E6-B31F-9243FDBF544B}"/>
              </a:ext>
            </a:extLst>
          </p:cNvPr>
          <p:cNvSpPr txBox="1"/>
          <p:nvPr/>
        </p:nvSpPr>
        <p:spPr>
          <a:xfrm>
            <a:off x="1241946" y="2011893"/>
            <a:ext cx="9899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বলতো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শিখলাম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?</a:t>
            </a:r>
            <a:endParaRPr lang="en-US" sz="66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492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A8D333-FC55-47CE-915C-8CF0F8B2B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2054087" y="998798"/>
            <a:ext cx="8163339" cy="42765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68093-0E02-4116-AEAC-6720380AB5EF}"/>
              </a:ext>
            </a:extLst>
          </p:cNvPr>
          <p:cNvSpPr txBox="1"/>
          <p:nvPr/>
        </p:nvSpPr>
        <p:spPr>
          <a:xfrm>
            <a:off x="4843768" y="225078"/>
            <a:ext cx="301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6B8E3-FF6F-4B47-B1BC-5C13002B50EE}"/>
              </a:ext>
            </a:extLst>
          </p:cNvPr>
          <p:cNvSpPr txBox="1"/>
          <p:nvPr/>
        </p:nvSpPr>
        <p:spPr>
          <a:xfrm>
            <a:off x="2955030" y="5278445"/>
            <a:ext cx="6625068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তোমার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দেখা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“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মেলা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“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সম্পর্কে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সংক্ষিপ্ত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বর্ণনা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দাও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93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388802-2A97-4C30-B2BA-364D816595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A7453-2A30-49C7-9E02-953430935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225083"/>
            <a:ext cx="10213144" cy="64289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1CDBA-2652-4B56-9AC3-56897A9DC7F1}"/>
              </a:ext>
            </a:extLst>
          </p:cNvPr>
          <p:cNvSpPr txBox="1"/>
          <p:nvPr/>
        </p:nvSpPr>
        <p:spPr>
          <a:xfrm>
            <a:off x="3756074" y="2672866"/>
            <a:ext cx="4501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NikoshBAN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845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A2523-E217-4B97-892B-240D05297B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D43D4-8ACD-4932-B07B-A001DB69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67287"/>
            <a:ext cx="11746523" cy="61897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AA3AC-2AFA-4D24-9BBA-6CF59164093E}"/>
              </a:ext>
            </a:extLst>
          </p:cNvPr>
          <p:cNvSpPr txBox="1"/>
          <p:nvPr/>
        </p:nvSpPr>
        <p:spPr>
          <a:xfrm>
            <a:off x="3549747" y="1164161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F5222-AB14-4BA8-A2B9-A0C83CCAE82D}"/>
              </a:ext>
            </a:extLst>
          </p:cNvPr>
          <p:cNvSpPr/>
          <p:nvPr/>
        </p:nvSpPr>
        <p:spPr>
          <a:xfrm>
            <a:off x="2535038" y="2440121"/>
            <a:ext cx="64823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F92E0-4F91-4CAA-B19F-BA210C7EE8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8800C-9062-4871-A282-43B232BD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576775"/>
            <a:ext cx="9608233" cy="5781822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D5A6B-6F47-450F-8270-D1A171CD77ED}"/>
              </a:ext>
            </a:extLst>
          </p:cNvPr>
          <p:cNvSpPr/>
          <p:nvPr/>
        </p:nvSpPr>
        <p:spPr>
          <a:xfrm>
            <a:off x="4299787" y="880958"/>
            <a:ext cx="4384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B52F2-55EA-4732-9CDE-49FBC35441A5}"/>
              </a:ext>
            </a:extLst>
          </p:cNvPr>
          <p:cNvSpPr/>
          <p:nvPr/>
        </p:nvSpPr>
        <p:spPr>
          <a:xfrm>
            <a:off x="3367149" y="2611287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শখের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মৃৎশিল্প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143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275F10-3903-41C2-BEDF-DEF79D4E6C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D99A7-97BF-4A93-85E1-35B16D5D8A13}"/>
              </a:ext>
            </a:extLst>
          </p:cNvPr>
          <p:cNvSpPr txBox="1"/>
          <p:nvPr/>
        </p:nvSpPr>
        <p:spPr>
          <a:xfrm>
            <a:off x="4625000" y="126612"/>
            <a:ext cx="2774606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3241C-325E-4268-A62C-8511DDA9B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5" t="29939" r="8731" b="53848"/>
          <a:stretch/>
        </p:blipFill>
        <p:spPr>
          <a:xfrm>
            <a:off x="928479" y="1603707"/>
            <a:ext cx="10888394" cy="111134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4C6BB-FB6D-45C7-A75F-494030E458FD}"/>
              </a:ext>
            </a:extLst>
          </p:cNvPr>
          <p:cNvSpPr txBox="1"/>
          <p:nvPr/>
        </p:nvSpPr>
        <p:spPr>
          <a:xfrm>
            <a:off x="4920427" y="928461"/>
            <a:ext cx="184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শোনা</a:t>
            </a:r>
            <a:endParaRPr lang="en-US" sz="4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9B0DD-8572-476D-9FBB-048D236B5956}"/>
              </a:ext>
            </a:extLst>
          </p:cNvPr>
          <p:cNvSpPr txBox="1"/>
          <p:nvPr/>
        </p:nvSpPr>
        <p:spPr>
          <a:xfrm>
            <a:off x="5247254" y="2658782"/>
            <a:ext cx="1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NikoshBAN"/>
              </a:rPr>
              <a:t>বলা</a:t>
            </a:r>
            <a:endParaRPr lang="en-US" sz="4000" b="1" u="sng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71227D-DF08-45B1-85C0-64B9C1358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2" t="42868" r="1808" b="40304"/>
          <a:stretch/>
        </p:blipFill>
        <p:spPr>
          <a:xfrm>
            <a:off x="928478" y="5233178"/>
            <a:ext cx="10888394" cy="11535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537996-DD9B-4B65-A088-2972A3E25F29}"/>
              </a:ext>
            </a:extLst>
          </p:cNvPr>
          <p:cNvSpPr txBox="1"/>
          <p:nvPr/>
        </p:nvSpPr>
        <p:spPr>
          <a:xfrm>
            <a:off x="5120640" y="447352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পড়া</a:t>
            </a:r>
            <a:endParaRPr lang="en-US" sz="4000" b="1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4FDF2-14DF-4429-AFF4-55F4B783E0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54" t="39585" r="11385" b="44612"/>
          <a:stretch/>
        </p:blipFill>
        <p:spPr>
          <a:xfrm>
            <a:off x="928478" y="3390307"/>
            <a:ext cx="10888394" cy="10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8CC848-0B3D-4A53-8EFE-1E3384842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9367-6868-4A7C-B5DC-680B8D90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122" y="-1329394"/>
            <a:ext cx="6049110" cy="9439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B4D1FD-55A0-406F-8119-5DF99202521A}"/>
              </a:ext>
            </a:extLst>
          </p:cNvPr>
          <p:cNvSpPr/>
          <p:nvPr/>
        </p:nvSpPr>
        <p:spPr>
          <a:xfrm>
            <a:off x="2236760" y="2147050"/>
            <a:ext cx="8140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চলো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কিছু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ছবি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দেখে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আসি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।</a:t>
            </a:r>
            <a:endParaRPr lang="en-US" sz="14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210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সখের হাঁড়ি - বাংলাপিডিয়া">
            <a:extLst>
              <a:ext uri="{FF2B5EF4-FFF2-40B4-BE49-F238E27FC236}">
                <a16:creationId xmlns:a16="http://schemas.microsoft.com/office/drawing/2014/main" id="{96119D24-23FD-4FE7-B63B-1A6FBA23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561" y="380413"/>
            <a:ext cx="2852597" cy="30479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y Terracotta Horse (Terracotta) Online @ ₹800 from ShopClues">
            <a:extLst>
              <a:ext uri="{FF2B5EF4-FFF2-40B4-BE49-F238E27FC236}">
                <a16:creationId xmlns:a16="http://schemas.microsoft.com/office/drawing/2014/main" id="{21EDB8AE-712D-49FA-AAF1-67ED8C768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10000"/>
          <a:stretch/>
        </p:blipFill>
        <p:spPr bwMode="auto">
          <a:xfrm>
            <a:off x="3123019" y="380412"/>
            <a:ext cx="2852597" cy="3048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ite Sweet Batasha, Rs 45 /kilogram Agarwal Mishthan Bhandar | ID ...">
            <a:extLst>
              <a:ext uri="{FF2B5EF4-FFF2-40B4-BE49-F238E27FC236}">
                <a16:creationId xmlns:a16="http://schemas.microsoft.com/office/drawing/2014/main" id="{3A6F349A-9984-477C-BF58-46922294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" y="3723834"/>
            <a:ext cx="2852596" cy="30491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বৈশাখ ও আমাদের ছোটবেলা">
            <a:extLst>
              <a:ext uri="{FF2B5EF4-FFF2-40B4-BE49-F238E27FC236}">
                <a16:creationId xmlns:a16="http://schemas.microsoft.com/office/drawing/2014/main" id="{383705E6-8056-4E61-9AAC-ECF48416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0" y="3723834"/>
            <a:ext cx="2852596" cy="30491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নকশি - কুলো বা কুলা কুলো বা কুলা বড় ...">
            <a:extLst>
              <a:ext uri="{FF2B5EF4-FFF2-40B4-BE49-F238E27FC236}">
                <a16:creationId xmlns:a16="http://schemas.microsoft.com/office/drawing/2014/main" id="{A8BB196C-FB8A-464A-BFC2-5CA285B6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60" y="3723835"/>
            <a:ext cx="2852597" cy="3048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জিলাপি তৈরি করুন বাসায়">
            <a:extLst>
              <a:ext uri="{FF2B5EF4-FFF2-40B4-BE49-F238E27FC236}">
                <a16:creationId xmlns:a16="http://schemas.microsoft.com/office/drawing/2014/main" id="{5FE3CB94-F076-436C-8BD2-03051714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01" y="3722660"/>
            <a:ext cx="2852596" cy="30491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আর্মি গলফ ক্লাবে বঙ্গবন্ধুর ...">
            <a:extLst>
              <a:ext uri="{FF2B5EF4-FFF2-40B4-BE49-F238E27FC236}">
                <a16:creationId xmlns:a16="http://schemas.microsoft.com/office/drawing/2014/main" id="{9FF422F5-6285-4A6F-BFA1-83B2F6D1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" y="390372"/>
            <a:ext cx="2771335" cy="30491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চালনি - Wiktionary">
            <a:extLst>
              <a:ext uri="{FF2B5EF4-FFF2-40B4-BE49-F238E27FC236}">
                <a16:creationId xmlns:a16="http://schemas.microsoft.com/office/drawing/2014/main" id="{D94EFB42-093A-4AD0-B9A6-41B07C20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5" y="380412"/>
            <a:ext cx="27713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mboo Basket, बांस की टोकरी, बाम्बू ...">
            <a:extLst>
              <a:ext uri="{FF2B5EF4-FFF2-40B4-BE49-F238E27FC236}">
                <a16:creationId xmlns:a16="http://schemas.microsoft.com/office/drawing/2014/main" id="{42B8F828-A75F-4DD5-90B3-F01DC408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1" y="126609"/>
            <a:ext cx="2771335" cy="33023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dex">
            <a:extLst>
              <a:ext uri="{FF2B5EF4-FFF2-40B4-BE49-F238E27FC236}">
                <a16:creationId xmlns:a16="http://schemas.microsoft.com/office/drawing/2014/main" id="{9796CFF9-F766-496D-B0AA-0ADE95C6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4" y="3516926"/>
            <a:ext cx="2771336" cy="33023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খালুই">
            <a:extLst>
              <a:ext uri="{FF2B5EF4-FFF2-40B4-BE49-F238E27FC236}">
                <a16:creationId xmlns:a16="http://schemas.microsoft.com/office/drawing/2014/main" id="{98AF5FDB-4A90-4E82-A173-B9854EA8F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12102" r="8222" b="10564"/>
          <a:stretch/>
        </p:blipFill>
        <p:spPr bwMode="auto">
          <a:xfrm>
            <a:off x="9087738" y="126608"/>
            <a:ext cx="2771335" cy="33023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EF8D8-73E0-46A8-8EAF-C8613696B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3513407"/>
            <a:ext cx="2771335" cy="3302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247FA3-3B43-4721-A55F-F421E59E8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1" y="3513407"/>
            <a:ext cx="2771335" cy="3302392"/>
          </a:xfrm>
          <a:prstGeom prst="rect">
            <a:avLst/>
          </a:prstGeom>
        </p:spPr>
      </p:pic>
      <p:pic>
        <p:nvPicPr>
          <p:cNvPr id="14" name="Picture 10" descr="30% OFF on ExclusiveLane Warli Hand-Painted Matki-Shaped (6 Inch ...">
            <a:extLst>
              <a:ext uri="{FF2B5EF4-FFF2-40B4-BE49-F238E27FC236}">
                <a16:creationId xmlns:a16="http://schemas.microsoft.com/office/drawing/2014/main" id="{B970578E-723F-427C-A424-CF215808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2" y="151227"/>
            <a:ext cx="2771335" cy="32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erracotta Indian Elephant Art - Buy Terracotta Elephant Product on ...">
            <a:extLst>
              <a:ext uri="{FF2B5EF4-FFF2-40B4-BE49-F238E27FC236}">
                <a16:creationId xmlns:a16="http://schemas.microsoft.com/office/drawing/2014/main" id="{2CC7CD1A-41D8-48ED-95AE-9CCF51E2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" y="123085"/>
            <a:ext cx="2740039" cy="32490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পাতিল, কলস, টব, গ্লাস, এবং ঢাকনা ...">
            <a:extLst>
              <a:ext uri="{FF2B5EF4-FFF2-40B4-BE49-F238E27FC236}">
                <a16:creationId xmlns:a16="http://schemas.microsoft.com/office/drawing/2014/main" id="{32738D8B-D311-46FB-948D-CB59BCAD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05" y="3549967"/>
            <a:ext cx="2770168" cy="32658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2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291</Words>
  <Application>Microsoft Office PowerPoint</Application>
  <PresentationFormat>Widescreen</PresentationFormat>
  <Paragraphs>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Nikosban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161</cp:revision>
  <dcterms:created xsi:type="dcterms:W3CDTF">2020-07-09T03:41:49Z</dcterms:created>
  <dcterms:modified xsi:type="dcterms:W3CDTF">2020-08-02T16:10:27Z</dcterms:modified>
</cp:coreProperties>
</file>