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2" r:id="rId6"/>
    <p:sldId id="258" r:id="rId7"/>
    <p:sldId id="263" r:id="rId8"/>
    <p:sldId id="266" r:id="rId9"/>
    <p:sldId id="267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0E0C2-C326-4355-9BBE-63AD4550454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403DA-2391-4CB7-96B8-86B0D973B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1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2601-0601-49BF-A1DE-87613D2C31DD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9D41-8A12-4D31-B2FF-5C77D55F869F}" type="datetime1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3179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9D41-8A12-4D31-B2FF-5C77D55F869F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1596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9D41-8A12-4D31-B2FF-5C77D55F869F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56074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9D41-8A12-4D31-B2FF-5C77D55F869F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3122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9D41-8A12-4D31-B2FF-5C77D55F869F}" type="datetime1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1676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9D41-8A12-4D31-B2FF-5C77D55F869F}" type="datetime1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7964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6F21-F2F7-4470-9D1E-9CE406AE0207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1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50F1-8522-4072-9CEB-61D7DFB502A5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4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4846-5C98-485C-8E5F-42243C06942C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DDF1-C291-4988-9010-B824B6B61F24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1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FC16-AD42-4192-A268-8D6C508D1A09}" type="datetime1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0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4E47-179F-4A3F-ACEB-39966F917793}" type="datetime1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8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A743-91B0-4D7E-935B-F86CAA0B1B42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4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20E3-BE7A-400F-8C00-8845C8AF9071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9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9E15-2F36-49F6-956C-29BA18AAE9D7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943A-F5B8-4B8F-A1F4-1E2ACA29D383}" type="datetime1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3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A1B9D41-8A12-4D31-B2FF-5C77D55F869F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C0DCB-BC7E-4929-ABDB-17F0769D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41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12191999" cy="6857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-122350"/>
            <a:ext cx="11985938" cy="71026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3043" y="4755525"/>
            <a:ext cx="8963696" cy="2347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FF00"/>
                </a:solidFill>
              </a:rPr>
              <a:t>Welcome to all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81490-C3BA-4C0F-A0B6-1D3D7D05B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0EFA-9671-4379-99FC-750071E13C02}" type="datetime1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6876E-B120-461C-8F44-79AFF2471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0D33D-C0A7-4A3A-9067-8A696E84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Write a paragraph about a fixed price shop.</a:t>
            </a:r>
          </a:p>
          <a:p>
            <a:pPr marL="0" indent="0">
              <a:buNone/>
            </a:pPr>
            <a:r>
              <a:rPr lang="en-US" dirty="0"/>
              <a:t>1.Do you know about a ‘Fixed-Price’ shop? </a:t>
            </a:r>
          </a:p>
          <a:p>
            <a:pPr marL="0" indent="0">
              <a:buNone/>
            </a:pPr>
            <a:r>
              <a:rPr lang="en-US" dirty="0"/>
              <a:t>2.Where is it? What does it sell?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F4FD3-2224-498E-A572-3B39891E8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DCF1-F311-49DF-B442-3E7A8F807740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A999E-A1AA-48FA-9A93-75C49C55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25FE7-AEB8-401D-A8D9-CFA8515A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2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Thank you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38" y="3307556"/>
            <a:ext cx="2705100" cy="1685925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E605A-B190-4FF4-9912-C4D7F827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3EC8-822B-41E7-9733-F8B4BE7481A4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BF0AE-33B6-4FDF-B9ED-65C1F03D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F3F00-289B-4BA1-BA60-9EFA0C77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3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i="1" dirty="0">
                <a:solidFill>
                  <a:srgbClr val="00B050"/>
                </a:solidFill>
                <a:latin typeface="Algerian" panose="04020705040A02060702" pitchFamily="82" charset="0"/>
              </a:rPr>
              <a:t>Teacher’s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Md. Babar Ali</a:t>
            </a:r>
          </a:p>
          <a:p>
            <a:pPr marL="0" indent="0">
              <a:buNone/>
            </a:pPr>
            <a:r>
              <a:rPr lang="en-US" dirty="0"/>
              <a:t>Assistant Teacher</a:t>
            </a:r>
          </a:p>
          <a:p>
            <a:pPr marL="0" indent="0">
              <a:buNone/>
            </a:pPr>
            <a:r>
              <a:rPr lang="en-US" dirty="0" err="1"/>
              <a:t>Dighulia</a:t>
            </a:r>
            <a:r>
              <a:rPr lang="en-US" dirty="0"/>
              <a:t> Shahid </a:t>
            </a:r>
            <a:r>
              <a:rPr lang="en-US" dirty="0" err="1"/>
              <a:t>Mizanur</a:t>
            </a:r>
            <a:r>
              <a:rPr lang="en-US" dirty="0"/>
              <a:t> Rahman High School, Tangail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0662E1-7535-4AED-94C2-14F80FB191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09" y="1481068"/>
            <a:ext cx="2170043" cy="2175516"/>
          </a:xfr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0F1C41E-1EA7-438C-993C-2BABA598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6B09-F330-4A98-914D-2DD2D0341859}" type="datetime1">
              <a:rPr lang="en-US" smtClean="0"/>
              <a:t>8/20/2020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F82C444-113F-43EB-957E-CDAC7A49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8E82157-1BDC-4622-82D8-49118948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72011" y="3039414"/>
            <a:ext cx="5081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Class : Seven</a:t>
            </a:r>
          </a:p>
          <a:p>
            <a:r>
              <a:rPr lang="en-US" sz="2800" dirty="0"/>
              <a:t>Subject : English first paper</a:t>
            </a:r>
          </a:p>
          <a:p>
            <a:r>
              <a:rPr lang="en-US" sz="2800" dirty="0"/>
              <a:t>Unit : 4</a:t>
            </a:r>
          </a:p>
          <a:p>
            <a:r>
              <a:rPr lang="en-US" sz="2800" dirty="0"/>
              <a:t>Lesson : 4</a:t>
            </a:r>
          </a:p>
        </p:txBody>
      </p:sp>
    </p:spTree>
    <p:extLst>
      <p:ext uri="{BB962C8B-B14F-4D97-AF65-F5344CB8AC3E}">
        <p14:creationId xmlns:p14="http://schemas.microsoft.com/office/powerpoint/2010/main" val="293119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bg1"/>
                </a:solidFill>
              </a:rPr>
              <a:t>Learning outcomes:</a:t>
            </a:r>
          </a:p>
          <a:p>
            <a:r>
              <a:rPr lang="en-US" sz="4800" dirty="0">
                <a:solidFill>
                  <a:schemeClr val="bg1"/>
                </a:solidFill>
              </a:rPr>
              <a:t>By the end of the lesson students will be able to-</a:t>
            </a:r>
          </a:p>
          <a:p>
            <a:r>
              <a:rPr lang="en-US" sz="4800" dirty="0" err="1">
                <a:solidFill>
                  <a:schemeClr val="bg1"/>
                </a:solidFill>
              </a:rPr>
              <a:t>a.Read</a:t>
            </a:r>
            <a:r>
              <a:rPr lang="en-US" sz="4800" dirty="0">
                <a:solidFill>
                  <a:schemeClr val="bg1"/>
                </a:solidFill>
              </a:rPr>
              <a:t> silently to understand</a:t>
            </a:r>
          </a:p>
          <a:p>
            <a:r>
              <a:rPr lang="en-US" sz="4800" dirty="0" err="1">
                <a:solidFill>
                  <a:schemeClr val="bg1"/>
                </a:solidFill>
              </a:rPr>
              <a:t>b.Identify</a:t>
            </a:r>
            <a:r>
              <a:rPr lang="en-US" sz="4800" dirty="0">
                <a:solidFill>
                  <a:schemeClr val="bg1"/>
                </a:solidFill>
              </a:rPr>
              <a:t> present continuous tense</a:t>
            </a:r>
          </a:p>
          <a:p>
            <a:r>
              <a:rPr lang="en-US" sz="4800" dirty="0" err="1">
                <a:solidFill>
                  <a:schemeClr val="bg1"/>
                </a:solidFill>
              </a:rPr>
              <a:t>c.Use</a:t>
            </a:r>
            <a:r>
              <a:rPr lang="en-US" sz="4800" dirty="0">
                <a:solidFill>
                  <a:schemeClr val="bg1"/>
                </a:solidFill>
              </a:rPr>
              <a:t> vocabulary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151EF-1F27-4941-BCB0-2375B022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230C-EC3F-486C-8047-E83CD6E22929}" type="datetime1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7930A-6DFD-44E3-A414-997A55CA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E7ECD-9E96-4511-B6E0-9D459EC3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3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99" y="115910"/>
            <a:ext cx="7997780" cy="682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Look at the pictures.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699" y="798490"/>
            <a:ext cx="9890974" cy="3541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798490"/>
            <a:ext cx="5715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69" y="798490"/>
            <a:ext cx="4386406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4699" y="4739425"/>
            <a:ext cx="9015212" cy="1970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800" dirty="0"/>
              <a:t>What kinds of things do you find in the shops?</a:t>
            </a:r>
          </a:p>
          <a:p>
            <a:pPr marL="342900" indent="-342900">
              <a:buAutoNum type="arabicPeriod"/>
            </a:pPr>
            <a:r>
              <a:rPr lang="en-US" sz="2800" dirty="0"/>
              <a:t>Who is the shopkeeper?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32F01F-4732-4847-9658-6A56FE9F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2FFB-F3C7-4AE5-8022-888DF1F70DE4}" type="datetime1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C04FE-1007-4416-86E1-04238194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15D0FC-1DCB-4779-9693-D39E887F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Today, our lesson is Fixed Price 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down the following words-</a:t>
            </a:r>
          </a:p>
          <a:p>
            <a:pPr marL="0" indent="0">
              <a:buNone/>
            </a:pPr>
            <a:r>
              <a:rPr lang="en-US" dirty="0"/>
              <a:t>Bargain-----haggle</a:t>
            </a:r>
          </a:p>
          <a:p>
            <a:pPr marL="0" indent="0">
              <a:buNone/>
            </a:pPr>
            <a:r>
              <a:rPr lang="en-US" dirty="0"/>
              <a:t>Offer-----propose</a:t>
            </a:r>
          </a:p>
          <a:p>
            <a:pPr marL="0" indent="0">
              <a:buNone/>
            </a:pPr>
            <a:r>
              <a:rPr lang="en-US" dirty="0"/>
              <a:t>Suppose-----guess</a:t>
            </a:r>
          </a:p>
          <a:p>
            <a:pPr marL="0" indent="0">
              <a:buNone/>
            </a:pPr>
            <a:r>
              <a:rPr lang="en-US" dirty="0"/>
              <a:t>Buy-----purchase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A9C80-4C8E-42EC-AAC2-D46144F8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34DD-6DA8-456F-90C0-FAFB7CE8D44B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274E6-4CC2-4641-96D2-2C6143D8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819A0-C029-4137-85DF-272219F9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the pictures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5" y="1690688"/>
            <a:ext cx="3609300" cy="239191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00" y="1690688"/>
            <a:ext cx="3910889" cy="2391915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0A64BC-B8A5-4EB7-B051-A6FAA6C4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AC32-2A04-43FE-9AC1-D22B3ABDEF88}" type="datetime1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11C21-6C8B-4DDB-B908-22168F5C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40B0DE-4862-4FD0-B4B1-902115FF6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55" y="1690688"/>
            <a:ext cx="3129566" cy="23919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3527" y="4771624"/>
            <a:ext cx="5739417" cy="2086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1.What do you see in the pictures?</a:t>
            </a:r>
          </a:p>
          <a:p>
            <a:r>
              <a:rPr lang="en-US" sz="2800" dirty="0"/>
              <a:t>2.What are they doing?</a:t>
            </a:r>
          </a:p>
          <a:p>
            <a:r>
              <a:rPr lang="en-US" sz="2800" dirty="0"/>
              <a:t>3.Do you know what kind of shop these are?</a:t>
            </a:r>
          </a:p>
        </p:txBody>
      </p:sp>
    </p:spTree>
    <p:extLst>
      <p:ext uri="{BB962C8B-B14F-4D97-AF65-F5344CB8AC3E}">
        <p14:creationId xmlns:p14="http://schemas.microsoft.com/office/powerpoint/2010/main" val="21785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Read the text silently and answer the following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1.Do you go shopping? Where is the shop?</a:t>
            </a:r>
          </a:p>
          <a:p>
            <a:pPr marL="0" indent="0">
              <a:buNone/>
            </a:pPr>
            <a:r>
              <a:rPr lang="en-US" dirty="0"/>
              <a:t>2. What do you usually buy?</a:t>
            </a:r>
          </a:p>
          <a:p>
            <a:pPr marL="0" indent="0">
              <a:buNone/>
            </a:pPr>
            <a:r>
              <a:rPr lang="en-US" dirty="0"/>
              <a:t>3.Do you bargain? Why do you do that?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D5C89-91FF-456D-BF36-F014872E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B8A9-AE22-481E-B979-FEF7804BAF08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077E-8F67-402F-95B5-BB9ED1CB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6B593-E0D7-4296-A1C3-63F2146B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8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833" y="224853"/>
            <a:ext cx="11467475" cy="60560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833" y="224854"/>
            <a:ext cx="11467475" cy="605602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Possible answers :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Yes, I go shopping. The shop is near our house.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I usually buy necessary things.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Yes, I bargain to agree on a price.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77E12-44A5-4185-A569-1127D2AE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B3F8-8AC7-4A8F-9889-7A02586C3403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DA7EF-02A5-4A86-9E9A-0B216541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D857E-F6CE-4D35-9F8A-958AA438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9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636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Evaluation: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We need not bargain in ---------------------.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A. a fixed price shop  B. a grocery shop  C. a stationary shop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A fixed price shop has a number of --------------------.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A. benefits  B. problems  C. risks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‘Buy’ means ---------.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A. sell  B. purchase  C. offer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What is the meaning of ‘vend’?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A. sell  B. buy  C. agree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D24D8-5046-412A-B22D-2D176605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B6F0-11B5-4638-AE87-DF777CA088E3}" type="datetime1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AF00F-4E56-4430-9513-C6332E5B7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D290F-83D7-4EAF-9C7C-293C231D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0DCB-BC7E-4929-ABDB-17F0769D44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63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179</TotalTime>
  <Words>426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Algerian</vt:lpstr>
      <vt:lpstr>Arial</vt:lpstr>
      <vt:lpstr>Calibri</vt:lpstr>
      <vt:lpstr>Century Gothic</vt:lpstr>
      <vt:lpstr>Times New Roman</vt:lpstr>
      <vt:lpstr>Wingdings 3</vt:lpstr>
      <vt:lpstr>Ion</vt:lpstr>
      <vt:lpstr>PowerPoint Presentation</vt:lpstr>
      <vt:lpstr>Teacher’s Introduction</vt:lpstr>
      <vt:lpstr>PowerPoint Presentation</vt:lpstr>
      <vt:lpstr>PowerPoint Presentation</vt:lpstr>
      <vt:lpstr>Today, our lesson is Fixed Price Shop</vt:lpstr>
      <vt:lpstr>Look at the pictures</vt:lpstr>
      <vt:lpstr>Read the text silently and answer the following questions.</vt:lpstr>
      <vt:lpstr> Possible answers :   1. Yes, I go shopping. The shop is near our house. 2. I usually buy necessary things. 3. Yes, I bargain to agree on a price.  </vt:lpstr>
      <vt:lpstr>Evaluation: 1. We need not bargain in ---------------------.   A. a fixed price shop  B. a grocery shop  C. a stationary shop 2. A fixed price shop has a number of --------------------.  A. benefits  B. problems  C. risks 3. ‘Buy’ means ---------.  A. sell  B. purchase  C. offer 4. What is the meaning of ‘vend’?  A. sell  B. buy  C. agree </vt:lpstr>
      <vt:lpstr>Home work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Babar Ali</dc:creator>
  <cp:lastModifiedBy>Babar</cp:lastModifiedBy>
  <cp:revision>24</cp:revision>
  <dcterms:created xsi:type="dcterms:W3CDTF">2016-05-26T04:25:24Z</dcterms:created>
  <dcterms:modified xsi:type="dcterms:W3CDTF">2020-08-20T13:11:33Z</dcterms:modified>
</cp:coreProperties>
</file>