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207F-3062-41A5-B1CE-C8CA4DD71943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2CFA-E109-4A47-B86C-54789E2A6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4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207F-3062-41A5-B1CE-C8CA4DD71943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2CFA-E109-4A47-B86C-54789E2A6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8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207F-3062-41A5-B1CE-C8CA4DD71943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2CFA-E109-4A47-B86C-54789E2A6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46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207F-3062-41A5-B1CE-C8CA4DD71943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2CFA-E109-4A47-B86C-54789E2A60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8967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207F-3062-41A5-B1CE-C8CA4DD71943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2CFA-E109-4A47-B86C-54789E2A6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95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207F-3062-41A5-B1CE-C8CA4DD71943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2CFA-E109-4A47-B86C-54789E2A6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58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207F-3062-41A5-B1CE-C8CA4DD71943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2CFA-E109-4A47-B86C-54789E2A6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01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207F-3062-41A5-B1CE-C8CA4DD71943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2CFA-E109-4A47-B86C-54789E2A6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11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207F-3062-41A5-B1CE-C8CA4DD71943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2CFA-E109-4A47-B86C-54789E2A6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6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207F-3062-41A5-B1CE-C8CA4DD71943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2CFA-E109-4A47-B86C-54789E2A6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6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207F-3062-41A5-B1CE-C8CA4DD71943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2CFA-E109-4A47-B86C-54789E2A6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9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207F-3062-41A5-B1CE-C8CA4DD71943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2CFA-E109-4A47-B86C-54789E2A6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2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207F-3062-41A5-B1CE-C8CA4DD71943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2CFA-E109-4A47-B86C-54789E2A6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5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207F-3062-41A5-B1CE-C8CA4DD71943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2CFA-E109-4A47-B86C-54789E2A6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9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207F-3062-41A5-B1CE-C8CA4DD71943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2CFA-E109-4A47-B86C-54789E2A6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207F-3062-41A5-B1CE-C8CA4DD71943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2CFA-E109-4A47-B86C-54789E2A6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5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207F-3062-41A5-B1CE-C8CA4DD71943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2CFA-E109-4A47-B86C-54789E2A6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3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C6B207F-3062-41A5-B1CE-C8CA4DD71943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0FA2CFA-E109-4A47-B86C-54789E2A6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388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গোলাপ ফুলের ছবি | My Bd Tips">
            <a:extLst>
              <a:ext uri="{FF2B5EF4-FFF2-40B4-BE49-F238E27FC236}">
                <a16:creationId xmlns:a16="http://schemas.microsoft.com/office/drawing/2014/main" id="{C02BAC81-224E-434D-A31F-9DBA242B2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915" y="329109"/>
            <a:ext cx="6017624" cy="490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7EEDF2-E7C3-4DC7-9C65-4FFB3C6A2000}"/>
              </a:ext>
            </a:extLst>
          </p:cNvPr>
          <p:cNvSpPr txBox="1"/>
          <p:nvPr/>
        </p:nvSpPr>
        <p:spPr>
          <a:xfrm>
            <a:off x="1041052" y="6000238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তোমাদের সবাইকে স্বাগত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D4739252-783D-409B-8007-4820C1117646}"/>
              </a:ext>
            </a:extLst>
          </p:cNvPr>
          <p:cNvSpPr/>
          <p:nvPr/>
        </p:nvSpPr>
        <p:spPr>
          <a:xfrm>
            <a:off x="7915275" y="4499840"/>
            <a:ext cx="2057400" cy="125104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B59AE65E-9A83-43BA-A063-87C94E5442BA}"/>
              </a:ext>
            </a:extLst>
          </p:cNvPr>
          <p:cNvSpPr/>
          <p:nvPr/>
        </p:nvSpPr>
        <p:spPr>
          <a:xfrm>
            <a:off x="-123825" y="1978744"/>
            <a:ext cx="1905000" cy="9906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3">
            <a:extLst>
              <a:ext uri="{FF2B5EF4-FFF2-40B4-BE49-F238E27FC236}">
                <a16:creationId xmlns:a16="http://schemas.microsoft.com/office/drawing/2014/main" id="{B59AE65E-9A83-43BA-A063-87C94E5442BA}"/>
              </a:ext>
            </a:extLst>
          </p:cNvPr>
          <p:cNvSpPr/>
          <p:nvPr/>
        </p:nvSpPr>
        <p:spPr>
          <a:xfrm>
            <a:off x="-123825" y="2712157"/>
            <a:ext cx="1905000" cy="9906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3">
            <a:extLst>
              <a:ext uri="{FF2B5EF4-FFF2-40B4-BE49-F238E27FC236}">
                <a16:creationId xmlns:a16="http://schemas.microsoft.com/office/drawing/2014/main" id="{B59AE65E-9A83-43BA-A063-87C94E5442BA}"/>
              </a:ext>
            </a:extLst>
          </p:cNvPr>
          <p:cNvSpPr/>
          <p:nvPr/>
        </p:nvSpPr>
        <p:spPr>
          <a:xfrm>
            <a:off x="-123825" y="3484952"/>
            <a:ext cx="1905000" cy="9906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3">
            <a:extLst>
              <a:ext uri="{FF2B5EF4-FFF2-40B4-BE49-F238E27FC236}">
                <a16:creationId xmlns:a16="http://schemas.microsoft.com/office/drawing/2014/main" id="{B59AE65E-9A83-43BA-A063-87C94E5442BA}"/>
              </a:ext>
            </a:extLst>
          </p:cNvPr>
          <p:cNvSpPr/>
          <p:nvPr/>
        </p:nvSpPr>
        <p:spPr>
          <a:xfrm>
            <a:off x="-173742" y="4247295"/>
            <a:ext cx="1905000" cy="9906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3">
            <a:extLst>
              <a:ext uri="{FF2B5EF4-FFF2-40B4-BE49-F238E27FC236}">
                <a16:creationId xmlns:a16="http://schemas.microsoft.com/office/drawing/2014/main" id="{B59AE65E-9A83-43BA-A063-87C94E5442BA}"/>
              </a:ext>
            </a:extLst>
          </p:cNvPr>
          <p:cNvSpPr/>
          <p:nvPr/>
        </p:nvSpPr>
        <p:spPr>
          <a:xfrm>
            <a:off x="-123825" y="1302535"/>
            <a:ext cx="1905000" cy="9906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3">
            <a:extLst>
              <a:ext uri="{FF2B5EF4-FFF2-40B4-BE49-F238E27FC236}">
                <a16:creationId xmlns:a16="http://schemas.microsoft.com/office/drawing/2014/main" id="{B59AE65E-9A83-43BA-A063-87C94E5442BA}"/>
              </a:ext>
            </a:extLst>
          </p:cNvPr>
          <p:cNvSpPr/>
          <p:nvPr/>
        </p:nvSpPr>
        <p:spPr>
          <a:xfrm>
            <a:off x="-123825" y="554756"/>
            <a:ext cx="19050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5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34" y="197503"/>
            <a:ext cx="5833792" cy="3786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415" y="197503"/>
            <a:ext cx="5690099" cy="37865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028" y="4232366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383" y="5648157"/>
            <a:ext cx="3030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অন্নহীনে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5530" y="5648157"/>
            <a:ext cx="4328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অনুগ্রহ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42365" y="4232366"/>
            <a:ext cx="1767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27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82" y="147531"/>
            <a:ext cx="5860870" cy="4510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152" y="156754"/>
            <a:ext cx="5927408" cy="45008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72400" y="4896165"/>
            <a:ext cx="2351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23" y="4896164"/>
            <a:ext cx="2551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অবিরাম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অনবরত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5119" y="5848687"/>
            <a:ext cx="4754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446" y="5893851"/>
            <a:ext cx="4153989" cy="589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বৃষ্টিধারা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অবিরাম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ঝরছে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29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jugantor.com/assets/news_photos/2018/08/30/image-84862-1535576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222069"/>
            <a:ext cx="6249395" cy="351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বাংলা একাডেমি ব্যবহারিক বাংলা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62" y="0"/>
            <a:ext cx="3175453" cy="455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112580"/>
            <a:ext cx="6139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অফিস-আদালত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সর্বত্রই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অবিরাম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410" y="4087375"/>
            <a:ext cx="2390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অবিধান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অনিয়ম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1098" y="5673179"/>
            <a:ext cx="4952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7162" y="4789063"/>
            <a:ext cx="280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শব্দকোষ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53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63" y="114228"/>
            <a:ext cx="5671035" cy="3534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853" y="114228"/>
            <a:ext cx="5311277" cy="35344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279" y="4412503"/>
            <a:ext cx="1645920" cy="58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অর্ঘ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763" y="5538650"/>
            <a:ext cx="4693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অর্ঘে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কিনেছি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6066" y="5551711"/>
            <a:ext cx="5816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স্বরস্বতীর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পদমূলে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অর্ঘ্য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নিবেদন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33386" y="4411879"/>
            <a:ext cx="2982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অর্ঘ্য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9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প্রিয় | ইন্টারনেট লাইফ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287383"/>
            <a:ext cx="6036219" cy="3657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866" y="287383"/>
            <a:ext cx="5613899" cy="36570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25769" y="5523061"/>
            <a:ext cx="4217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4434" y="4349930"/>
            <a:ext cx="1846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8758" y="4232365"/>
            <a:ext cx="1854926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375" y="5682343"/>
            <a:ext cx="3728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ute Living Doll (28 Photos) | Cute baby wallpaper, Baby girl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8" y="117565"/>
            <a:ext cx="4155168" cy="450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217" y="182879"/>
            <a:ext cx="6457406" cy="4374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3444" y="4785152"/>
            <a:ext cx="1854926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187" y="5884131"/>
            <a:ext cx="5426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মানিয়েছে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45237" y="4785152"/>
            <a:ext cx="1476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0726" y="5884131"/>
            <a:ext cx="5218909" cy="597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‘ঐ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তালগাছ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79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সেন্টমার্টিন দ্বীপের নামের ইতিহা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" y="130629"/>
            <a:ext cx="5683523" cy="40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406" y="166762"/>
            <a:ext cx="5963604" cy="39319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4805" y="4877449"/>
            <a:ext cx="2900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দ্বীপ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জলবেষ্টিত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86645" y="4671498"/>
            <a:ext cx="1698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51" y="5865223"/>
            <a:ext cx="5160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মার্টিন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দ্বীপ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সৌন্দর্যের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লীলাভূমি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6079" y="5721532"/>
            <a:ext cx="5271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জঙ্গলে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9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56" y="326571"/>
            <a:ext cx="5427210" cy="3806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947" y="326571"/>
            <a:ext cx="6080124" cy="38068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6324" y="4702628"/>
            <a:ext cx="1620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55" y="6021974"/>
            <a:ext cx="4155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ঝর্ণার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স্বচ্ছ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সুপেয়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3205" y="5904408"/>
            <a:ext cx="4124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ব্যস্ত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3137" y="4702627"/>
            <a:ext cx="2595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8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434" y="186484"/>
            <a:ext cx="5081452" cy="4393883"/>
          </a:xfrm>
          <a:prstGeom prst="rect">
            <a:avLst/>
          </a:prstGeom>
        </p:spPr>
      </p:pic>
      <p:pic>
        <p:nvPicPr>
          <p:cNvPr id="11268" name="Picture 4" descr="ব্রহ্মপুত্র ও যমুনার পানি বাড়ছে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6" y="186484"/>
            <a:ext cx="5905591" cy="4122692"/>
          </a:xfrm>
          <a:prstGeom prst="rect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  <a:extLst/>
        </p:spPr>
      </p:pic>
      <p:sp>
        <p:nvSpPr>
          <p:cNvPr id="4" name="TextBox 3"/>
          <p:cNvSpPr txBox="1"/>
          <p:nvPr/>
        </p:nvSpPr>
        <p:spPr>
          <a:xfrm>
            <a:off x="163486" y="5305332"/>
            <a:ext cx="5042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08775" y="4730972"/>
            <a:ext cx="1854926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8408" y="5956566"/>
            <a:ext cx="678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সেকেন্ড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0209" y="4438585"/>
            <a:ext cx="1854926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04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0" y="246603"/>
            <a:ext cx="5395099" cy="4306310"/>
          </a:xfrm>
          <a:prstGeom prst="rect">
            <a:avLst/>
          </a:prstGeom>
        </p:spPr>
      </p:pic>
      <p:pic>
        <p:nvPicPr>
          <p:cNvPr id="12292" name="Picture 4" descr="কনে সাজের পালাবদল! - Shajgo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909" y="220244"/>
            <a:ext cx="6274525" cy="433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3260" y="4857854"/>
            <a:ext cx="2208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শয্যা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বিছানা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133" y="6178731"/>
            <a:ext cx="430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পরিপাটি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শয্যা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সকলেরই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6779" y="6178731"/>
            <a:ext cx="4455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লজ্জা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01991" y="4857854"/>
            <a:ext cx="2208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সজ্জা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বেশভুষা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6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B6F640-3184-43C7-BC62-884B28CD9C58}"/>
              </a:ext>
            </a:extLst>
          </p:cNvPr>
          <p:cNvSpPr txBox="1"/>
          <p:nvPr/>
        </p:nvSpPr>
        <p:spPr>
          <a:xfrm rot="10800000" flipV="1">
            <a:off x="609600" y="1486652"/>
            <a:ext cx="2464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ঈশ্বর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প্রভূ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E9C4C7-E2DF-4C12-A864-77CDCED7A3E8}"/>
              </a:ext>
            </a:extLst>
          </p:cNvPr>
          <p:cNvSpPr txBox="1"/>
          <p:nvPr/>
        </p:nvSpPr>
        <p:spPr>
          <a:xfrm>
            <a:off x="287383" y="3683727"/>
            <a:ext cx="11669486" cy="2563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অশুভ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জয়ী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কল্যাণ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940E8B-2657-4539-AC1C-54B63F6AD5AC}"/>
              </a:ext>
            </a:extLst>
          </p:cNvPr>
          <p:cNvSpPr txBox="1"/>
          <p:nvPr/>
        </p:nvSpPr>
        <p:spPr>
          <a:xfrm>
            <a:off x="1802674" y="507432"/>
            <a:ext cx="654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9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02" y="195943"/>
            <a:ext cx="6331676" cy="4114800"/>
          </a:xfrm>
          <a:prstGeom prst="rect">
            <a:avLst/>
          </a:prstGeom>
        </p:spPr>
      </p:pic>
      <p:pic>
        <p:nvPicPr>
          <p:cNvPr id="13316" name="Picture 4" descr="বৈশাখে আলতা রাঙা পায়ের যত্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78" y="195943"/>
            <a:ext cx="533082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3408" y="4767942"/>
            <a:ext cx="1854926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373" y="6035040"/>
            <a:ext cx="4367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9178" y="5914420"/>
            <a:ext cx="5571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7306" y="4650377"/>
            <a:ext cx="2090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7315" y="705394"/>
            <a:ext cx="2103119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556" y="2181497"/>
            <a:ext cx="714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সমোচ্চারিত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1892" y="3569918"/>
            <a:ext cx="849677" cy="110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9197" y="3559888"/>
            <a:ext cx="8104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শুচি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9011" y="3559888"/>
            <a:ext cx="1141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ভাসা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5727" y="3596044"/>
            <a:ext cx="8845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48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35D582-EAB5-4280-96F0-26D02C4B5A6A}"/>
              </a:ext>
            </a:extLst>
          </p:cNvPr>
          <p:cNvSpPr txBox="1"/>
          <p:nvPr/>
        </p:nvSpPr>
        <p:spPr>
          <a:xfrm>
            <a:off x="3271370" y="1502228"/>
            <a:ext cx="4409590" cy="707886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কী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শিখলাম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42EDFF-2555-443C-B67A-D37DC633C1A7}"/>
              </a:ext>
            </a:extLst>
          </p:cNvPr>
          <p:cNvSpPr txBox="1"/>
          <p:nvPr/>
        </p:nvSpPr>
        <p:spPr>
          <a:xfrm>
            <a:off x="2414451" y="3265713"/>
            <a:ext cx="6389913" cy="132343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সমোচ্চারিত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সমোচ্চারিত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66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BE4624-703E-42CB-ADD6-85572BE18415}"/>
              </a:ext>
            </a:extLst>
          </p:cNvPr>
          <p:cNvSpPr txBox="1"/>
          <p:nvPr/>
        </p:nvSpPr>
        <p:spPr>
          <a:xfrm>
            <a:off x="4456611" y="603069"/>
            <a:ext cx="2286000" cy="707886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নৈতিক শিক্ষা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223E7E-9E4B-4C3B-9363-F9F047F40BB5}"/>
              </a:ext>
            </a:extLst>
          </p:cNvPr>
          <p:cNvSpPr txBox="1"/>
          <p:nvPr/>
        </p:nvSpPr>
        <p:spPr>
          <a:xfrm>
            <a:off x="322217" y="2074817"/>
            <a:ext cx="11201400" cy="31700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বন্ধুদের বা অন্য যে কাউকে উপনাম বা বিকৃত নামে ডাকা থেকে বিরত থাকতে হবে।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কারো চেহারা বা শারীরিক গঠন সম্পর্কে নেতিবাচক মন্তব্য করা উচিত নয়।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 বন্ধুর টিফিন জোর করে খেয়ে ফেলা থেকে বিরত থাকতে হবে।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51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ross 1">
            <a:extLst>
              <a:ext uri="{FF2B5EF4-FFF2-40B4-BE49-F238E27FC236}">
                <a16:creationId xmlns:a16="http://schemas.microsoft.com/office/drawing/2014/main" id="{6C9E2CE2-CDDA-4370-88EF-B97CDDF881FB}"/>
              </a:ext>
            </a:extLst>
          </p:cNvPr>
          <p:cNvSpPr/>
          <p:nvPr/>
        </p:nvSpPr>
        <p:spPr>
          <a:xfrm>
            <a:off x="3104019" y="3625821"/>
            <a:ext cx="5334000" cy="1143000"/>
          </a:xfrm>
          <a:prstGeom prst="plus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E9392-9F71-44CF-B2C4-582D6271C2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244" y="1676400"/>
            <a:ext cx="7502758" cy="40267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1FA9D9-4B91-45A1-8BB8-CCDCAED86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04727">
            <a:off x="1369852" y="542540"/>
            <a:ext cx="2472853" cy="29505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64859F-735E-4F5B-A969-C36B69F0A5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04727">
            <a:off x="8428758" y="600064"/>
            <a:ext cx="2842883" cy="339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2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047CB4-EC44-4F7F-860F-DBA766B32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72" y="221077"/>
            <a:ext cx="4097928" cy="65324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4CF61D-712C-4558-B725-1F667626640C}"/>
              </a:ext>
            </a:extLst>
          </p:cNvPr>
          <p:cNvSpPr txBox="1"/>
          <p:nvPr/>
        </p:nvSpPr>
        <p:spPr>
          <a:xfrm>
            <a:off x="5562600" y="3667213"/>
            <a:ext cx="57541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উম্মে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হাবিবা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মোহাম্মদপুর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2" descr="Dribbble - Book Animation [GIF] by Stefan G�llner">
            <a:extLst>
              <a:ext uri="{FF2B5EF4-FFF2-40B4-BE49-F238E27FC236}">
                <a16:creationId xmlns:a16="http://schemas.microsoft.com/office/drawing/2014/main" id="{C3DB2957-B33A-4472-848F-C11AF3F63D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921" y="229581"/>
            <a:ext cx="3973285" cy="2979964"/>
          </a:xfrm>
          <a:prstGeom prst="rect">
            <a:avLst/>
          </a:prstGeom>
          <a:solidFill>
            <a:srgbClr val="00B0F0"/>
          </a:solidFill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9C4CAB-8FFA-47B7-BFDB-56E13418A936}"/>
              </a:ext>
            </a:extLst>
          </p:cNvPr>
          <p:cNvCxnSpPr/>
          <p:nvPr/>
        </p:nvCxnSpPr>
        <p:spPr>
          <a:xfrm>
            <a:off x="4674762" y="1232263"/>
            <a:ext cx="82296" cy="44074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05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ibrary of animated clip art black and white stock for reading png ...">
            <a:extLst>
              <a:ext uri="{FF2B5EF4-FFF2-40B4-BE49-F238E27FC236}">
                <a16:creationId xmlns:a16="http://schemas.microsoft.com/office/drawing/2014/main" id="{73DBCB2B-5147-4BFC-9CD0-53E33B69B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444" y="1143000"/>
            <a:ext cx="4932160" cy="493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ile of books clipart - ClipartBarn">
            <a:extLst>
              <a:ext uri="{FF2B5EF4-FFF2-40B4-BE49-F238E27FC236}">
                <a16:creationId xmlns:a16="http://schemas.microsoft.com/office/drawing/2014/main" id="{8994BAB8-98AD-40E0-8D8C-5D93D5C58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18" y="612088"/>
            <a:ext cx="2511982" cy="273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2BD791-3977-4848-9709-2121DF1AB9A3}"/>
              </a:ext>
            </a:extLst>
          </p:cNvPr>
          <p:cNvSpPr txBox="1"/>
          <p:nvPr/>
        </p:nvSpPr>
        <p:spPr>
          <a:xfrm>
            <a:off x="8001000" y="1143000"/>
            <a:ext cx="3305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৭ম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 descr="Pile of books clipart - ClipartBarn">
            <a:extLst>
              <a:ext uri="{FF2B5EF4-FFF2-40B4-BE49-F238E27FC236}">
                <a16:creationId xmlns:a16="http://schemas.microsoft.com/office/drawing/2014/main" id="{07A4E7FA-F58B-47D9-9B2F-036239C38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591495"/>
            <a:ext cx="2511982" cy="273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62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5737" y="222067"/>
            <a:ext cx="7014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সমোচ্চারিত</a:t>
            </a:r>
            <a:r>
              <a:rPr lang="en-US" sz="4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ভিন্নার্থক</a:t>
            </a:r>
            <a:r>
              <a:rPr lang="en-US" sz="4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endParaRPr lang="en-US" sz="40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8" descr="Free Pictures Of Book, Download Free Clip Art, Free Clip Art on ...">
            <a:extLst>
              <a:ext uri="{FF2B5EF4-FFF2-40B4-BE49-F238E27FC236}">
                <a16:creationId xmlns:a16="http://schemas.microsoft.com/office/drawing/2014/main" id="{250B9780-7F4D-4697-8243-B4C27EF98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303" y="1680569"/>
            <a:ext cx="5562600" cy="495419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03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3520" y="548640"/>
            <a:ext cx="1619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109" y="2181497"/>
            <a:ext cx="4079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4970" y="4153989"/>
            <a:ext cx="7881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সমোচ্চারিত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সমোচ্চারিত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9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111" y="2717073"/>
            <a:ext cx="11064832" cy="155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কতকগুলো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মৌখিক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কষ্টসাধ্য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শব্দসমূহকে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সমোচ্চারিত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ভিন্নার্থক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0253" y="1240971"/>
            <a:ext cx="4206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সমোচ্চারিত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ভিন্নার্থক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43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জমির ছব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264770"/>
            <a:ext cx="5814151" cy="3855035"/>
          </a:xfrm>
          <a:prstGeom prst="rect">
            <a:avLst/>
          </a:prstGeom>
        </p:spPr>
      </p:pic>
      <p:pic>
        <p:nvPicPr>
          <p:cNvPr id="1030" name="Picture 6" descr="সবুজ খেতের মাঝ দিয়ে লাঙল ও মই কাঁধে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929" y="264770"/>
            <a:ext cx="5750962" cy="385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15278" y="5635096"/>
            <a:ext cx="4845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লাঙ্গল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হেঁটে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51817" y="4183070"/>
            <a:ext cx="1619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109" y="5635096"/>
            <a:ext cx="4339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55887" y="4332515"/>
            <a:ext cx="1619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7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my jawans and JCOs to be given quality sport shoes to save thei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9229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emistry Cartoon png download - 1100*945 - Free Transparen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275518"/>
            <a:ext cx="5460276" cy="436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9165" y="4976026"/>
            <a:ext cx="1815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4936" y="5891349"/>
            <a:ext cx="457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9485" y="4820518"/>
            <a:ext cx="3361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575" y="5891349"/>
            <a:ext cx="5430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সৈন্যই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অধিনায়কের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অনুগমন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93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</TotalTime>
  <Words>496</Words>
  <Application>Microsoft Office PowerPoint</Application>
  <PresentationFormat>Widescreen</PresentationFormat>
  <Paragraphs>90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Corbel</vt:lpstr>
      <vt:lpstr>NikoshBAN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3</cp:revision>
  <dcterms:created xsi:type="dcterms:W3CDTF">2020-08-20T17:24:18Z</dcterms:created>
  <dcterms:modified xsi:type="dcterms:W3CDTF">2020-08-20T17:27:30Z</dcterms:modified>
</cp:coreProperties>
</file>