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4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DA60D-907B-4D0A-8F86-84B5DAB44CB9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62B67-2F16-472E-BE1B-97A1B5E90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8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9D9D5-AD64-4443-BE10-25A8BCB1B4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54372"/>
            <a:ext cx="7147830" cy="53430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67000" y="2697540"/>
            <a:ext cx="4648200" cy="22159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-1"/>
            <a:ext cx="1447799" cy="954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1"/>
            <a:ext cx="1220392" cy="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0"/>
            <a:ext cx="1447799" cy="870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1"/>
            <a:ext cx="1220392" cy="857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1200" y="152400"/>
            <a:ext cx="4495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ডেটাবেজের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8543919" cy="3581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3743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-1"/>
            <a:ext cx="1447799" cy="954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1"/>
            <a:ext cx="1220392" cy="8579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0" y="152400"/>
            <a:ext cx="4495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কর্পোরেট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ডেটাবেজ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4" y="1905000"/>
            <a:ext cx="8698276" cy="3428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8703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-1"/>
            <a:ext cx="1447799" cy="954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1"/>
            <a:ext cx="1220392" cy="857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3933" y="2867890"/>
            <a:ext cx="33393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95562"/>
            <a:ext cx="7544352" cy="4981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209800" y="282714"/>
            <a:ext cx="4495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কর্পোরেট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ডেটাবেজ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-1"/>
            <a:ext cx="1447799" cy="954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1"/>
            <a:ext cx="1220392" cy="85792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540330" y="2095500"/>
            <a:ext cx="7848600" cy="38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33766" y="997803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33599" y="411480"/>
            <a:ext cx="2868039" cy="2407920"/>
            <a:chOff x="2868829" y="762000"/>
            <a:chExt cx="3643185" cy="3017520"/>
          </a:xfrm>
        </p:grpSpPr>
        <p:pic>
          <p:nvPicPr>
            <p:cNvPr id="7" name="Picture 6" descr="home-icon.jpg"/>
            <p:cNvPicPr>
              <a:picLocks noChangeAspect="1"/>
            </p:cNvPicPr>
            <p:nvPr/>
          </p:nvPicPr>
          <p:blipFill>
            <a:blip r:embed="rId4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68829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8" name="Oval 7"/>
            <p:cNvSpPr/>
            <p:nvPr/>
          </p:nvSpPr>
          <p:spPr>
            <a:xfrm>
              <a:off x="3159214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685800" y="5197889"/>
            <a:ext cx="746760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43000" y="3124200"/>
            <a:ext cx="69342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ডেটাবেজের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ব্যবহারক্ষেত্রগুলো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কর্পোরেট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ডেটাবেজের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9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-1"/>
            <a:ext cx="1447799" cy="954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1"/>
            <a:ext cx="1220392" cy="857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76" y="627676"/>
            <a:ext cx="6763724" cy="61541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5742" y="2660809"/>
            <a:ext cx="481253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3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75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210" y="223217"/>
            <a:ext cx="8880389" cy="18876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7000"/>
              </a:lnSpc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মুহাম্মদ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ইসলাম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r">
              <a:lnSpc>
                <a:spcPts val="7000"/>
              </a:lnSpc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 এস সি (অনার্স) ইন সিএসই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411" y="6059269"/>
            <a:ext cx="8880389" cy="64633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শিক্ষক, শাহীন একাডেমী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ফেনী।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0"/>
            <a:ext cx="3505200" cy="3505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7125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129153"/>
            <a:ext cx="6324600" cy="1173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শ্রেণি-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ভোকেশনাল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তথ্যপ্রযুক্তি-১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-1"/>
            <a:ext cx="1447799" cy="954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1"/>
            <a:ext cx="1220392" cy="85792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629" y="1524000"/>
            <a:ext cx="3886742" cy="49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3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-1"/>
            <a:ext cx="1447799" cy="954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1"/>
            <a:ext cx="1220392" cy="85792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32" y="1828800"/>
            <a:ext cx="6754368" cy="31774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3354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856577" y="304800"/>
            <a:ext cx="354422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8" y="4062752"/>
            <a:ext cx="2359298" cy="23592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-1"/>
            <a:ext cx="1447799" cy="954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1"/>
            <a:ext cx="1220392" cy="857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43" y="1477489"/>
            <a:ext cx="2270857" cy="227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68" y="1556834"/>
            <a:ext cx="2144132" cy="2144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43" y="4364801"/>
            <a:ext cx="2627597" cy="148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7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049959"/>
            <a:ext cx="876300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ডেটাবেজের</a:t>
            </a:r>
            <a:r>
              <a:rPr lang="en-US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কর্পোরেট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95600"/>
            <a:ext cx="4995049" cy="373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-1"/>
            <a:ext cx="1447799" cy="954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1"/>
            <a:ext cx="1220392" cy="85792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133600" y="762000"/>
            <a:ext cx="5105400" cy="7620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0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0"/>
            <a:ext cx="1447799" cy="954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2"/>
            <a:ext cx="1220392" cy="857920"/>
          </a:xfrm>
          <a:prstGeom prst="rect">
            <a:avLst/>
          </a:prstGeom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38200" y="3881497"/>
            <a:ext cx="739140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32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ডেটাবেজের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ব্যবহারেরক্ষেত্র চিহ্নত করতে 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কর্পোরেট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1676400" y="2303463"/>
            <a:ext cx="5410200" cy="820737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r>
              <a:rPr lang="bn-BD" sz="4400" b="1">
                <a:latin typeface="NikoshBAN" pitchFamily="2" charset="0"/>
                <a:cs typeface="NikoshBAN" pitchFamily="2" charset="0"/>
              </a:rPr>
              <a:t>এই পাঠ শেষে শিক্ষার্থীরা- </a:t>
            </a:r>
            <a:endParaRPr lang="en-US" sz="8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itle 1"/>
          <p:cNvSpPr>
            <a:spLocks/>
          </p:cNvSpPr>
          <p:nvPr/>
        </p:nvSpPr>
        <p:spPr bwMode="auto">
          <a:xfrm>
            <a:off x="1981200" y="914400"/>
            <a:ext cx="4953000" cy="914400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1"/>
          </a:solid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37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-1"/>
            <a:ext cx="1447799" cy="954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1"/>
            <a:ext cx="1220392" cy="85792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1524000"/>
            <a:ext cx="8432798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124200" y="228600"/>
            <a:ext cx="35052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ahnschrift Condensed" pitchFamily="34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4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-1"/>
            <a:ext cx="1447799" cy="954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1"/>
            <a:ext cx="1220392" cy="857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152400"/>
            <a:ext cx="4495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ডেটাবেজের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340691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7764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104</Words>
  <Application>Microsoft Office PowerPoint</Application>
  <PresentationFormat>On-screen Show (4:3)</PresentationFormat>
  <Paragraphs>25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শ্রেণি- দশম (ভোকেশনাল)    বিষয়ঃ কম্পিউটার ও তথ্যপ্রযুক্তি-১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 Nazrul</dc:creator>
  <cp:lastModifiedBy>Engr Nazrul</cp:lastModifiedBy>
  <cp:revision>49</cp:revision>
  <dcterms:created xsi:type="dcterms:W3CDTF">2006-08-16T00:00:00Z</dcterms:created>
  <dcterms:modified xsi:type="dcterms:W3CDTF">2020-08-20T06:56:50Z</dcterms:modified>
</cp:coreProperties>
</file>