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40" r:id="rId2"/>
    <p:sldId id="256" r:id="rId3"/>
    <p:sldId id="257" r:id="rId4"/>
    <p:sldId id="265" r:id="rId5"/>
    <p:sldId id="258" r:id="rId6"/>
    <p:sldId id="276" r:id="rId7"/>
    <p:sldId id="365" r:id="rId8"/>
    <p:sldId id="366" r:id="rId9"/>
    <p:sldId id="368" r:id="rId10"/>
    <p:sldId id="364" r:id="rId11"/>
    <p:sldId id="357" r:id="rId12"/>
    <p:sldId id="358" r:id="rId13"/>
    <p:sldId id="359" r:id="rId14"/>
    <p:sldId id="360" r:id="rId15"/>
    <p:sldId id="361" r:id="rId16"/>
    <p:sldId id="362" r:id="rId17"/>
    <p:sldId id="363" r:id="rId18"/>
    <p:sldId id="355" r:id="rId19"/>
    <p:sldId id="356" r:id="rId20"/>
    <p:sldId id="351" r:id="rId21"/>
    <p:sldId id="27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681" autoAdjust="0"/>
  </p:normalViewPr>
  <p:slideViewPr>
    <p:cSldViewPr snapToGrid="0">
      <p:cViewPr varScale="1">
        <p:scale>
          <a:sx n="80" d="100"/>
          <a:sy n="80" d="100"/>
        </p:scale>
        <p:origin x="7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644212-B33F-4D8C-B882-53C387D41A2B}" type="doc">
      <dgm:prSet loTypeId="urn:microsoft.com/office/officeart/2005/8/layout/radial5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62E43B1-F2CF-4887-BA8A-8E0E5B2D3550}">
      <dgm:prSet phldrT="[Text]"/>
      <dgm:spPr/>
      <dgm:t>
        <a:bodyPr/>
        <a:lstStyle/>
        <a:p>
          <a:r>
            <a:rPr lang="en-US" dirty="0" smtClean="0">
              <a:solidFill>
                <a:srgbClr val="C00000"/>
              </a:solidFill>
              <a:latin typeface="SutonnyMJ" pitchFamily="2" charset="0"/>
            </a:rPr>
            <a:t>`k </a:t>
          </a:r>
          <a:r>
            <a:rPr lang="en-US" dirty="0" err="1" smtClean="0">
              <a:solidFill>
                <a:srgbClr val="C00000"/>
              </a:solidFill>
              <a:latin typeface="SutonnyMJ" pitchFamily="2" charset="0"/>
            </a:rPr>
            <a:t>AvÁv</a:t>
          </a:r>
          <a:endParaRPr lang="en-US" dirty="0">
            <a:solidFill>
              <a:srgbClr val="C00000"/>
            </a:solidFill>
            <a:latin typeface="SutonnyMJ" pitchFamily="2" charset="0"/>
          </a:endParaRPr>
        </a:p>
      </dgm:t>
    </dgm:pt>
    <dgm:pt modelId="{A1C3EFDC-EDD2-4F41-A0B0-0B84DBB8FC5D}" type="parTrans" cxnId="{19C0A847-CBA4-47D0-8504-BA6D0E0C8CE5}">
      <dgm:prSet/>
      <dgm:spPr/>
      <dgm:t>
        <a:bodyPr/>
        <a:lstStyle/>
        <a:p>
          <a:endParaRPr lang="en-US"/>
        </a:p>
      </dgm:t>
    </dgm:pt>
    <dgm:pt modelId="{25C4E048-3B5A-4411-994F-5C94AC58417D}" type="sibTrans" cxnId="{19C0A847-CBA4-47D0-8504-BA6D0E0C8CE5}">
      <dgm:prSet/>
      <dgm:spPr/>
      <dgm:t>
        <a:bodyPr/>
        <a:lstStyle/>
        <a:p>
          <a:endParaRPr lang="en-US"/>
        </a:p>
      </dgm:t>
    </dgm:pt>
    <dgm:pt modelId="{49A6D2D5-3B1F-4E45-A2E0-9253A927AD19}">
      <dgm:prSet phldrT="[Text]" custT="1"/>
      <dgm:spPr/>
      <dgm:t>
        <a:bodyPr/>
        <a:lstStyle/>
        <a:p>
          <a:r>
            <a:rPr lang="en-US" sz="1800" dirty="0" err="1" smtClean="0">
              <a:solidFill>
                <a:srgbClr val="FF0000"/>
              </a:solidFill>
              <a:latin typeface="SutonnyMJ" pitchFamily="2" charset="0"/>
            </a:rPr>
            <a:t>Avgv</a:t>
          </a:r>
          <a:r>
            <a:rPr lang="en-US" sz="1800" dirty="0" smtClean="0">
              <a:solidFill>
                <a:srgbClr val="FF0000"/>
              </a:solidFill>
              <a:latin typeface="SutonnyMJ" pitchFamily="2" charset="0"/>
            </a:rPr>
            <a:t> </a:t>
          </a:r>
          <a:r>
            <a:rPr lang="en-US" sz="1800" dirty="0" err="1" smtClean="0">
              <a:solidFill>
                <a:srgbClr val="FF0000"/>
              </a:solidFill>
              <a:latin typeface="SutonnyMJ" pitchFamily="2" charset="0"/>
            </a:rPr>
            <a:t>webv</a:t>
          </a:r>
          <a:r>
            <a:rPr lang="en-US" sz="1800" dirty="0" smtClean="0">
              <a:solidFill>
                <a:srgbClr val="FF0000"/>
              </a:solidFill>
              <a:latin typeface="SutonnyMJ" pitchFamily="2" charset="0"/>
            </a:rPr>
            <a:t> </a:t>
          </a:r>
          <a:r>
            <a:rPr lang="en-US" sz="1800" dirty="0" err="1" smtClean="0">
              <a:solidFill>
                <a:srgbClr val="FF0000"/>
              </a:solidFill>
              <a:latin typeface="SutonnyMJ" pitchFamily="2" charset="0"/>
            </a:rPr>
            <a:t>Avi</a:t>
          </a:r>
          <a:r>
            <a:rPr lang="en-US" sz="1800" dirty="0" smtClean="0">
              <a:solidFill>
                <a:srgbClr val="FF0000"/>
              </a:solidFill>
              <a:latin typeface="SutonnyMJ" pitchFamily="2" charset="0"/>
            </a:rPr>
            <a:t> </a:t>
          </a:r>
          <a:r>
            <a:rPr lang="en-US" sz="1800" dirty="0" err="1" smtClean="0">
              <a:solidFill>
                <a:srgbClr val="FF0000"/>
              </a:solidFill>
              <a:latin typeface="SutonnyMJ" pitchFamily="2" charset="0"/>
            </a:rPr>
            <a:t>Kvnv‡KI</a:t>
          </a:r>
          <a:r>
            <a:rPr lang="en-US" sz="1800" dirty="0" smtClean="0">
              <a:solidFill>
                <a:srgbClr val="FF0000"/>
              </a:solidFill>
              <a:latin typeface="SutonnyMJ" pitchFamily="2" charset="0"/>
            </a:rPr>
            <a:t> </a:t>
          </a:r>
          <a:r>
            <a:rPr lang="en-US" sz="1800" dirty="0" err="1" smtClean="0">
              <a:solidFill>
                <a:srgbClr val="FF0000"/>
              </a:solidFill>
              <a:latin typeface="SutonnyMJ" pitchFamily="2" charset="0"/>
            </a:rPr>
            <a:t>Ck^i</a:t>
          </a:r>
          <a:r>
            <a:rPr lang="en-US" sz="1800" dirty="0" smtClean="0">
              <a:solidFill>
                <a:srgbClr val="FF0000"/>
              </a:solidFill>
              <a:latin typeface="SutonnyMJ" pitchFamily="2" charset="0"/>
            </a:rPr>
            <a:t> </a:t>
          </a:r>
          <a:r>
            <a:rPr lang="en-US" sz="1800" dirty="0" err="1" smtClean="0">
              <a:solidFill>
                <a:srgbClr val="FF0000"/>
              </a:solidFill>
              <a:latin typeface="SutonnyMJ" pitchFamily="2" charset="0"/>
            </a:rPr>
            <a:t>e‡j</a:t>
          </a:r>
          <a:r>
            <a:rPr lang="en-US" sz="1800" dirty="0" smtClean="0">
              <a:solidFill>
                <a:srgbClr val="FF0000"/>
              </a:solidFill>
              <a:latin typeface="SutonnyMJ" pitchFamily="2" charset="0"/>
            </a:rPr>
            <a:t> </a:t>
          </a:r>
          <a:r>
            <a:rPr lang="en-US" sz="1800" dirty="0" err="1" smtClean="0">
              <a:solidFill>
                <a:srgbClr val="FF0000"/>
              </a:solidFill>
              <a:latin typeface="SutonnyMJ" pitchFamily="2" charset="0"/>
            </a:rPr>
            <a:t>gvb</a:t>
          </a:r>
          <a:r>
            <a:rPr lang="en-US" sz="1800" dirty="0" smtClean="0">
              <a:solidFill>
                <a:srgbClr val="FF0000"/>
              </a:solidFill>
              <a:latin typeface="SutonnyMJ" pitchFamily="2" charset="0"/>
            </a:rPr>
            <a:t>¨ </a:t>
          </a:r>
          <a:r>
            <a:rPr lang="en-US" sz="1800" dirty="0" err="1" smtClean="0">
              <a:solidFill>
                <a:srgbClr val="FF0000"/>
              </a:solidFill>
              <a:latin typeface="SutonnyMJ" pitchFamily="2" charset="0"/>
            </a:rPr>
            <a:t>Ki‡e</a:t>
          </a:r>
          <a:r>
            <a:rPr lang="en-US" sz="1800" dirty="0" smtClean="0">
              <a:solidFill>
                <a:srgbClr val="FF0000"/>
              </a:solidFill>
              <a:latin typeface="SutonnyMJ" pitchFamily="2" charset="0"/>
            </a:rPr>
            <a:t> bv</a:t>
          </a:r>
          <a:endParaRPr lang="en-US" sz="1800" dirty="0">
            <a:solidFill>
              <a:srgbClr val="FF0000"/>
            </a:solidFill>
            <a:latin typeface="SutonnyMJ" pitchFamily="2" charset="0"/>
          </a:endParaRPr>
        </a:p>
      </dgm:t>
    </dgm:pt>
    <dgm:pt modelId="{3ECD8A7E-2D07-41BA-88D6-D27637963F82}" type="parTrans" cxnId="{FBD951C6-0485-47F7-B361-D4E8AFEC130A}">
      <dgm:prSet/>
      <dgm:spPr/>
      <dgm:t>
        <a:bodyPr/>
        <a:lstStyle/>
        <a:p>
          <a:endParaRPr lang="en-US"/>
        </a:p>
      </dgm:t>
    </dgm:pt>
    <dgm:pt modelId="{EA2992DA-33B9-4556-8B96-09D573B3DA5F}" type="sibTrans" cxnId="{FBD951C6-0485-47F7-B361-D4E8AFEC130A}">
      <dgm:prSet/>
      <dgm:spPr/>
      <dgm:t>
        <a:bodyPr/>
        <a:lstStyle/>
        <a:p>
          <a:endParaRPr lang="en-US"/>
        </a:p>
      </dgm:t>
    </dgm:pt>
    <dgm:pt modelId="{49601B6E-EC2F-45BA-81C5-F1E043BB5F4A}">
      <dgm:prSet phldrT="[Text]" custT="1"/>
      <dgm:spPr/>
      <dgm:t>
        <a:bodyPr/>
        <a:lstStyle/>
        <a:p>
          <a:r>
            <a:rPr lang="en-US" sz="2800" dirty="0" smtClean="0">
              <a:solidFill>
                <a:srgbClr val="C00000"/>
              </a:solidFill>
              <a:latin typeface="SutonnyMJ" pitchFamily="2" charset="0"/>
            </a:rPr>
            <a:t>cÖwZgv </a:t>
          </a:r>
          <a:r>
            <a:rPr lang="en-US" sz="2800" dirty="0" err="1" smtClean="0">
              <a:solidFill>
                <a:srgbClr val="C00000"/>
              </a:solidFill>
              <a:latin typeface="SutonnyMJ" pitchFamily="2" charset="0"/>
            </a:rPr>
            <a:t>c~Rv</a:t>
          </a:r>
          <a:r>
            <a:rPr lang="en-US" sz="2800" dirty="0" smtClean="0">
              <a:solidFill>
                <a:srgbClr val="C00000"/>
              </a:solidFill>
              <a:latin typeface="SutonnyMJ" pitchFamily="2" charset="0"/>
            </a:rPr>
            <a:t> </a:t>
          </a:r>
          <a:r>
            <a:rPr lang="en-US" sz="2800" dirty="0" err="1" smtClean="0">
              <a:solidFill>
                <a:srgbClr val="C00000"/>
              </a:solidFill>
              <a:latin typeface="SutonnyMJ" pitchFamily="2" charset="0"/>
            </a:rPr>
            <a:t>Ki‡e</a:t>
          </a:r>
          <a:r>
            <a:rPr lang="en-US" sz="2800" dirty="0" smtClean="0">
              <a:solidFill>
                <a:srgbClr val="C00000"/>
              </a:solidFill>
              <a:latin typeface="SutonnyMJ" pitchFamily="2" charset="0"/>
            </a:rPr>
            <a:t> bv</a:t>
          </a:r>
          <a:endParaRPr lang="en-US" sz="2800" dirty="0">
            <a:solidFill>
              <a:srgbClr val="C00000"/>
            </a:solidFill>
            <a:latin typeface="SutonnyMJ" pitchFamily="2" charset="0"/>
          </a:endParaRPr>
        </a:p>
      </dgm:t>
    </dgm:pt>
    <dgm:pt modelId="{2E3C9304-8BC0-41B5-9405-9AC4BA65153E}" type="parTrans" cxnId="{3282863F-2A06-48BB-B443-C6D24F78C987}">
      <dgm:prSet/>
      <dgm:spPr/>
      <dgm:t>
        <a:bodyPr/>
        <a:lstStyle/>
        <a:p>
          <a:endParaRPr lang="en-US"/>
        </a:p>
      </dgm:t>
    </dgm:pt>
    <dgm:pt modelId="{14931751-DE93-41FE-A420-35921B91E778}" type="sibTrans" cxnId="{3282863F-2A06-48BB-B443-C6D24F78C987}">
      <dgm:prSet/>
      <dgm:spPr/>
      <dgm:t>
        <a:bodyPr/>
        <a:lstStyle/>
        <a:p>
          <a:endParaRPr lang="en-US"/>
        </a:p>
      </dgm:t>
    </dgm:pt>
    <dgm:pt modelId="{E8F03BF6-3606-483C-8598-3504236374F4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dirty="0" err="1" smtClean="0">
              <a:solidFill>
                <a:srgbClr val="002060"/>
              </a:solidFill>
              <a:latin typeface="SutonnyMJ" pitchFamily="2" charset="0"/>
            </a:rPr>
            <a:t>Ab</a:t>
          </a:r>
          <a:r>
            <a:rPr lang="en-US" sz="2000" dirty="0" smtClean="0">
              <a:solidFill>
                <a:srgbClr val="002060"/>
              </a:solidFill>
              <a:latin typeface="SutonnyMJ" pitchFamily="2" charset="0"/>
            </a:rPr>
            <a:t>_©K </a:t>
          </a:r>
          <a:r>
            <a:rPr lang="en-US" sz="2000" dirty="0" err="1" smtClean="0">
              <a:solidFill>
                <a:srgbClr val="002060"/>
              </a:solidFill>
              <a:latin typeface="SutonnyMJ" pitchFamily="2" charset="0"/>
            </a:rPr>
            <a:t>Ck</a:t>
          </a:r>
          <a:r>
            <a:rPr lang="en-US" sz="2000" dirty="0" smtClean="0">
              <a:solidFill>
                <a:srgbClr val="002060"/>
              </a:solidFill>
              <a:latin typeface="SutonnyMJ" pitchFamily="2" charset="0"/>
            </a:rPr>
            <a:t>^‡ii </a:t>
          </a:r>
          <a:r>
            <a:rPr lang="en-US" sz="2000" dirty="0" err="1" smtClean="0">
              <a:solidFill>
                <a:srgbClr val="002060"/>
              </a:solidFill>
              <a:latin typeface="SutonnyMJ" pitchFamily="2" charset="0"/>
            </a:rPr>
            <a:t>bvg</a:t>
          </a:r>
          <a:r>
            <a:rPr lang="en-US" sz="2000" dirty="0" smtClean="0">
              <a:solidFill>
                <a:srgbClr val="002060"/>
              </a:solidFill>
              <a:latin typeface="SutonnyMJ" pitchFamily="2" charset="0"/>
            </a:rPr>
            <a:t> </a:t>
          </a:r>
          <a:r>
            <a:rPr lang="en-US" sz="2000" dirty="0" err="1" smtClean="0">
              <a:solidFill>
                <a:srgbClr val="002060"/>
              </a:solidFill>
              <a:latin typeface="SutonnyMJ" pitchFamily="2" charset="0"/>
            </a:rPr>
            <a:t>wb‡e</a:t>
          </a:r>
          <a:r>
            <a:rPr lang="en-US" sz="2000" dirty="0" smtClean="0">
              <a:solidFill>
                <a:srgbClr val="002060"/>
              </a:solidFill>
              <a:latin typeface="SutonnyMJ" pitchFamily="2" charset="0"/>
            </a:rPr>
            <a:t> bv</a:t>
          </a:r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dirty="0">
            <a:solidFill>
              <a:srgbClr val="002060"/>
            </a:solidFill>
          </a:endParaRPr>
        </a:p>
      </dgm:t>
    </dgm:pt>
    <dgm:pt modelId="{7EC28002-0E2E-4664-B315-FF9625C696DD}" type="parTrans" cxnId="{6A54354B-E5FE-49D9-9247-A4A6B44368B8}">
      <dgm:prSet/>
      <dgm:spPr/>
      <dgm:t>
        <a:bodyPr/>
        <a:lstStyle/>
        <a:p>
          <a:endParaRPr lang="en-US"/>
        </a:p>
      </dgm:t>
    </dgm:pt>
    <dgm:pt modelId="{CF8003CC-1C14-4107-8BF5-419E7FFB9804}" type="sibTrans" cxnId="{6A54354B-E5FE-49D9-9247-A4A6B44368B8}">
      <dgm:prSet/>
      <dgm:spPr/>
      <dgm:t>
        <a:bodyPr/>
        <a:lstStyle/>
        <a:p>
          <a:endParaRPr lang="en-US"/>
        </a:p>
      </dgm:t>
    </dgm:pt>
    <dgm:pt modelId="{D1B15964-A230-495D-9396-767C7A831A8C}">
      <dgm:prSet custT="1"/>
      <dgm:spPr/>
      <dgm:t>
        <a:bodyPr/>
        <a:lstStyle/>
        <a:p>
          <a:r>
            <a:rPr lang="en-US" sz="2400" dirty="0" err="1" smtClean="0">
              <a:solidFill>
                <a:srgbClr val="002060"/>
              </a:solidFill>
              <a:latin typeface="SutonnyMJ" pitchFamily="2" charset="0"/>
            </a:rPr>
            <a:t>wcZv-gvZv‡K</a:t>
          </a:r>
          <a:r>
            <a:rPr lang="en-US" sz="2400" dirty="0" smtClean="0">
              <a:solidFill>
                <a:srgbClr val="002060"/>
              </a:solidFill>
              <a:latin typeface="SutonnyMJ" pitchFamily="2" charset="0"/>
            </a:rPr>
            <a:t> m¤§</a:t>
          </a:r>
          <a:r>
            <a:rPr lang="en-US" sz="2400" dirty="0" err="1" smtClean="0">
              <a:solidFill>
                <a:srgbClr val="002060"/>
              </a:solidFill>
              <a:latin typeface="SutonnyMJ" pitchFamily="2" charset="0"/>
            </a:rPr>
            <a:t>vb</a:t>
          </a:r>
          <a:r>
            <a:rPr lang="en-US" sz="2400" dirty="0" smtClean="0">
              <a:solidFill>
                <a:srgbClr val="002060"/>
              </a:solidFill>
              <a:latin typeface="SutonnyMJ" pitchFamily="2" charset="0"/>
            </a:rPr>
            <a:t> </a:t>
          </a:r>
          <a:r>
            <a:rPr lang="en-US" sz="2400" dirty="0" err="1" smtClean="0">
              <a:solidFill>
                <a:srgbClr val="002060"/>
              </a:solidFill>
              <a:latin typeface="SutonnyMJ" pitchFamily="2" charset="0"/>
            </a:rPr>
            <a:t>Ki‡e</a:t>
          </a:r>
          <a:endParaRPr lang="en-US" sz="2400" dirty="0">
            <a:solidFill>
              <a:srgbClr val="002060"/>
            </a:solidFill>
            <a:latin typeface="SutonnyMJ" pitchFamily="2" charset="0"/>
          </a:endParaRPr>
        </a:p>
      </dgm:t>
    </dgm:pt>
    <dgm:pt modelId="{BC2E27D6-B84F-4755-A8AC-FD8F63A7998C}" type="parTrans" cxnId="{A5E86B1F-4AB5-4D92-8B44-B82C4EF88AB9}">
      <dgm:prSet/>
      <dgm:spPr/>
      <dgm:t>
        <a:bodyPr/>
        <a:lstStyle/>
        <a:p>
          <a:endParaRPr lang="en-US"/>
        </a:p>
      </dgm:t>
    </dgm:pt>
    <dgm:pt modelId="{E48BA23A-FC6A-4204-BEF2-47F9F4DF367E}" type="sibTrans" cxnId="{A5E86B1F-4AB5-4D92-8B44-B82C4EF88AB9}">
      <dgm:prSet/>
      <dgm:spPr/>
      <dgm:t>
        <a:bodyPr/>
        <a:lstStyle/>
        <a:p>
          <a:endParaRPr lang="en-US"/>
        </a:p>
      </dgm:t>
    </dgm:pt>
    <dgm:pt modelId="{0D6DA0FE-E0D1-450F-A02E-3C341471BB2B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dirty="0" err="1" smtClean="0">
              <a:solidFill>
                <a:srgbClr val="C00000"/>
              </a:solidFill>
              <a:latin typeface="SutonnyMJ" pitchFamily="2" charset="0"/>
            </a:rPr>
            <a:t>wekÖvgevi‡K</a:t>
          </a:r>
          <a:r>
            <a:rPr lang="en-US" sz="2000" dirty="0" smtClean="0">
              <a:solidFill>
                <a:srgbClr val="C00000"/>
              </a:solidFill>
              <a:latin typeface="SutonnyMJ" pitchFamily="2" charset="0"/>
            </a:rPr>
            <a:t> </a:t>
          </a:r>
          <a:r>
            <a:rPr lang="en-US" sz="2000" dirty="0" err="1" smtClean="0">
              <a:solidFill>
                <a:srgbClr val="C00000"/>
              </a:solidFill>
              <a:latin typeface="SutonnyMJ" pitchFamily="2" charset="0"/>
            </a:rPr>
            <a:t>cweÎ</a:t>
          </a:r>
          <a:r>
            <a:rPr lang="en-US" sz="2000" dirty="0" smtClean="0">
              <a:solidFill>
                <a:srgbClr val="C00000"/>
              </a:solidFill>
              <a:latin typeface="SutonnyMJ" pitchFamily="2" charset="0"/>
            </a:rPr>
            <a:t> </a:t>
          </a:r>
          <a:r>
            <a:rPr lang="en-US" sz="2000" dirty="0" err="1" smtClean="0">
              <a:solidFill>
                <a:srgbClr val="C00000"/>
              </a:solidFill>
              <a:latin typeface="SutonnyMJ" pitchFamily="2" charset="0"/>
            </a:rPr>
            <a:t>e‡j</a:t>
          </a:r>
          <a:r>
            <a:rPr lang="en-US" sz="2000" dirty="0" smtClean="0">
              <a:solidFill>
                <a:srgbClr val="C00000"/>
              </a:solidFill>
              <a:latin typeface="SutonnyMJ" pitchFamily="2" charset="0"/>
            </a:rPr>
            <a:t> </a:t>
          </a:r>
          <a:r>
            <a:rPr lang="en-US" sz="2000" dirty="0" err="1" smtClean="0">
              <a:solidFill>
                <a:srgbClr val="C00000"/>
              </a:solidFill>
              <a:latin typeface="SutonnyMJ" pitchFamily="2" charset="0"/>
            </a:rPr>
            <a:t>gvb</a:t>
          </a:r>
          <a:r>
            <a:rPr lang="en-US" sz="2000" dirty="0" smtClean="0">
              <a:solidFill>
                <a:srgbClr val="C00000"/>
              </a:solidFill>
              <a:latin typeface="SutonnyMJ" pitchFamily="2" charset="0"/>
            </a:rPr>
            <a:t>¨ </a:t>
          </a:r>
          <a:r>
            <a:rPr lang="en-US" sz="2000" dirty="0" err="1" smtClean="0">
              <a:solidFill>
                <a:srgbClr val="C00000"/>
              </a:solidFill>
              <a:latin typeface="SutonnyMJ" pitchFamily="2" charset="0"/>
            </a:rPr>
            <a:t>Ki‡e</a:t>
          </a:r>
          <a:endParaRPr lang="en-US" sz="2000" dirty="0" smtClean="0">
            <a:solidFill>
              <a:srgbClr val="C00000"/>
            </a:solidFill>
            <a:latin typeface="SutonnyMJ" pitchFamily="2" charset="0"/>
          </a:endParaRP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dirty="0">
            <a:solidFill>
              <a:srgbClr val="C00000"/>
            </a:solidFill>
            <a:latin typeface="SutonnyMJ" pitchFamily="2" charset="0"/>
          </a:endParaRPr>
        </a:p>
      </dgm:t>
    </dgm:pt>
    <dgm:pt modelId="{2F602B2B-99A8-4586-9002-42DBE1AEC6B3}" type="parTrans" cxnId="{29EE4963-8DD7-4C45-AC20-9A5365BA27F7}">
      <dgm:prSet/>
      <dgm:spPr/>
      <dgm:t>
        <a:bodyPr/>
        <a:lstStyle/>
        <a:p>
          <a:endParaRPr lang="en-US"/>
        </a:p>
      </dgm:t>
    </dgm:pt>
    <dgm:pt modelId="{06179C34-2455-4F22-ACC8-4EC466C9400E}" type="sibTrans" cxnId="{29EE4963-8DD7-4C45-AC20-9A5365BA27F7}">
      <dgm:prSet/>
      <dgm:spPr/>
      <dgm:t>
        <a:bodyPr/>
        <a:lstStyle/>
        <a:p>
          <a:endParaRPr lang="en-US"/>
        </a:p>
      </dgm:t>
    </dgm:pt>
    <dgm:pt modelId="{54F05E1A-E322-489C-A19E-EB9DB411EE40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800" dirty="0" err="1" smtClean="0">
              <a:solidFill>
                <a:schemeClr val="tx1"/>
              </a:solidFill>
              <a:latin typeface="SutonnyMJ" pitchFamily="2" charset="0"/>
            </a:rPr>
            <a:t>e¨wfPvi</a:t>
          </a:r>
          <a:r>
            <a:rPr lang="en-US" sz="2800" dirty="0" smtClean="0">
              <a:solidFill>
                <a:schemeClr val="tx1"/>
              </a:solidFill>
              <a:latin typeface="SutonnyMJ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SutonnyMJ" pitchFamily="2" charset="0"/>
            </a:rPr>
            <a:t>Ki‡e</a:t>
          </a:r>
          <a:r>
            <a:rPr lang="en-US" sz="2800" dirty="0" smtClean="0">
              <a:solidFill>
                <a:schemeClr val="tx1"/>
              </a:solidFill>
              <a:latin typeface="SutonnyMJ" pitchFamily="2" charset="0"/>
            </a:rPr>
            <a:t> bv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dirty="0">
            <a:latin typeface="SutonnyMJ" pitchFamily="2" charset="0"/>
          </a:endParaRPr>
        </a:p>
      </dgm:t>
    </dgm:pt>
    <dgm:pt modelId="{E190D80F-D3EC-43AE-9D28-BDEDEE630E69}" type="parTrans" cxnId="{2C279176-4685-45F0-982A-FAE938968E71}">
      <dgm:prSet/>
      <dgm:spPr/>
      <dgm:t>
        <a:bodyPr/>
        <a:lstStyle/>
        <a:p>
          <a:endParaRPr lang="en-US"/>
        </a:p>
      </dgm:t>
    </dgm:pt>
    <dgm:pt modelId="{3E183556-E2D6-4A02-99FE-0C8A810B0A42}" type="sibTrans" cxnId="{2C279176-4685-45F0-982A-FAE938968E71}">
      <dgm:prSet/>
      <dgm:spPr/>
      <dgm:t>
        <a:bodyPr/>
        <a:lstStyle/>
        <a:p>
          <a:endParaRPr lang="en-US"/>
        </a:p>
      </dgm:t>
    </dgm:pt>
    <dgm:pt modelId="{DBF8C9AD-1EB0-4614-A0B2-0B70AB824AFD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800" dirty="0" smtClean="0">
              <a:solidFill>
                <a:schemeClr val="accent2">
                  <a:lumMod val="50000"/>
                </a:schemeClr>
              </a:solidFill>
              <a:latin typeface="SutonnyMJ" pitchFamily="2" charset="0"/>
            </a:rPr>
            <a:t>binZ¨v </a:t>
          </a:r>
          <a:r>
            <a:rPr lang="en-US" sz="2800" dirty="0" err="1" smtClean="0">
              <a:solidFill>
                <a:schemeClr val="accent2">
                  <a:lumMod val="50000"/>
                </a:schemeClr>
              </a:solidFill>
              <a:latin typeface="SutonnyMJ" pitchFamily="2" charset="0"/>
            </a:rPr>
            <a:t>Ki‡e</a:t>
          </a:r>
          <a:r>
            <a:rPr lang="en-US" sz="2800" dirty="0" smtClean="0">
              <a:solidFill>
                <a:schemeClr val="accent2">
                  <a:lumMod val="50000"/>
                </a:schemeClr>
              </a:solidFill>
              <a:latin typeface="SutonnyMJ" pitchFamily="2" charset="0"/>
            </a:rPr>
            <a:t> bv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dirty="0">
            <a:solidFill>
              <a:schemeClr val="accent2">
                <a:lumMod val="50000"/>
              </a:schemeClr>
            </a:solidFill>
            <a:latin typeface="SutonnyMJ" pitchFamily="2" charset="0"/>
          </a:endParaRPr>
        </a:p>
      </dgm:t>
    </dgm:pt>
    <dgm:pt modelId="{003FFD19-DF4C-4446-A372-DCBD0560D7C2}" type="parTrans" cxnId="{D29A8B1B-5145-4151-9759-52B9A0F16499}">
      <dgm:prSet/>
      <dgm:spPr/>
      <dgm:t>
        <a:bodyPr/>
        <a:lstStyle/>
        <a:p>
          <a:endParaRPr lang="en-US"/>
        </a:p>
      </dgm:t>
    </dgm:pt>
    <dgm:pt modelId="{ABE4D7DC-6752-4409-8001-B6C17DA5751B}" type="sibTrans" cxnId="{D29A8B1B-5145-4151-9759-52B9A0F16499}">
      <dgm:prSet/>
      <dgm:spPr/>
      <dgm:t>
        <a:bodyPr/>
        <a:lstStyle/>
        <a:p>
          <a:endParaRPr lang="en-US"/>
        </a:p>
      </dgm:t>
    </dgm:pt>
    <dgm:pt modelId="{B6DCF421-0F8E-4C68-966C-800E7B42D621}">
      <dgm:prSet custT="1"/>
      <dgm:spPr/>
      <dgm:t>
        <a:bodyPr/>
        <a:lstStyle/>
        <a:p>
          <a:r>
            <a:rPr lang="en-US" sz="2800" dirty="0" err="1" smtClean="0">
              <a:latin typeface="SutonnyMJ" pitchFamily="2" charset="0"/>
            </a:rPr>
            <a:t>wg</a:t>
          </a:r>
          <a:r>
            <a:rPr lang="en-US" sz="2800" dirty="0" smtClean="0">
              <a:latin typeface="SutonnyMJ" pitchFamily="2" charset="0"/>
            </a:rPr>
            <a:t>_¨v </a:t>
          </a:r>
          <a:r>
            <a:rPr lang="en-US" sz="2800" dirty="0" err="1" smtClean="0">
              <a:latin typeface="SutonnyMJ" pitchFamily="2" charset="0"/>
            </a:rPr>
            <a:t>mvÿ</a:t>
          </a:r>
          <a:r>
            <a:rPr lang="en-US" sz="2800" dirty="0" smtClean="0">
              <a:latin typeface="SutonnyMJ" pitchFamily="2" charset="0"/>
            </a:rPr>
            <a:t>¨ †`‡e bv</a:t>
          </a:r>
          <a:endParaRPr lang="en-US" sz="2800" dirty="0">
            <a:latin typeface="SutonnyMJ" pitchFamily="2" charset="0"/>
          </a:endParaRPr>
        </a:p>
      </dgm:t>
    </dgm:pt>
    <dgm:pt modelId="{A2918012-6EA3-48C8-AC26-DE311B3765CD}" type="parTrans" cxnId="{97416907-4226-43B2-A9B1-8C3BD5C22DDA}">
      <dgm:prSet/>
      <dgm:spPr/>
      <dgm:t>
        <a:bodyPr/>
        <a:lstStyle/>
        <a:p>
          <a:endParaRPr lang="en-US"/>
        </a:p>
      </dgm:t>
    </dgm:pt>
    <dgm:pt modelId="{9EE77D36-CC24-413B-BCD1-78031BEF491C}" type="sibTrans" cxnId="{97416907-4226-43B2-A9B1-8C3BD5C22DDA}">
      <dgm:prSet/>
      <dgm:spPr/>
      <dgm:t>
        <a:bodyPr/>
        <a:lstStyle/>
        <a:p>
          <a:endParaRPr lang="en-US"/>
        </a:p>
      </dgm:t>
    </dgm:pt>
    <dgm:pt modelId="{6873F446-54FC-4039-9FDB-9B386FDE1E88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800" dirty="0" err="1" smtClean="0">
              <a:solidFill>
                <a:srgbClr val="FFFF00"/>
              </a:solidFill>
              <a:latin typeface="SutonnyMJ" pitchFamily="2" charset="0"/>
            </a:rPr>
            <a:t>Pzwi</a:t>
          </a:r>
          <a:r>
            <a:rPr lang="en-US" sz="2800" dirty="0" smtClean="0">
              <a:solidFill>
                <a:srgbClr val="FFFF00"/>
              </a:solidFill>
              <a:latin typeface="SutonnyMJ" pitchFamily="2" charset="0"/>
            </a:rPr>
            <a:t> </a:t>
          </a:r>
          <a:r>
            <a:rPr lang="en-US" sz="2800" dirty="0" err="1" smtClean="0">
              <a:solidFill>
                <a:srgbClr val="FFFF00"/>
              </a:solidFill>
              <a:latin typeface="SutonnyMJ" pitchFamily="2" charset="0"/>
            </a:rPr>
            <a:t>Ki‡e</a:t>
          </a:r>
          <a:r>
            <a:rPr lang="en-US" sz="2800" dirty="0" smtClean="0">
              <a:solidFill>
                <a:srgbClr val="FFFF00"/>
              </a:solidFill>
              <a:latin typeface="SutonnyMJ" pitchFamily="2" charset="0"/>
            </a:rPr>
            <a:t> bv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dirty="0"/>
        </a:p>
      </dgm:t>
    </dgm:pt>
    <dgm:pt modelId="{5A89CF56-6FA9-45BB-832D-0F617EAF1242}" type="parTrans" cxnId="{0BAE3AEE-41C2-4647-BA80-D7D5F5ED1157}">
      <dgm:prSet/>
      <dgm:spPr/>
      <dgm:t>
        <a:bodyPr/>
        <a:lstStyle/>
        <a:p>
          <a:endParaRPr lang="en-US"/>
        </a:p>
      </dgm:t>
    </dgm:pt>
    <dgm:pt modelId="{600E8256-F3B6-482B-A67D-3FEFB090ADF6}" type="sibTrans" cxnId="{0BAE3AEE-41C2-4647-BA80-D7D5F5ED1157}">
      <dgm:prSet/>
      <dgm:spPr/>
      <dgm:t>
        <a:bodyPr/>
        <a:lstStyle/>
        <a:p>
          <a:endParaRPr lang="en-US"/>
        </a:p>
      </dgm:t>
    </dgm:pt>
    <dgm:pt modelId="{F580CD82-C280-47EB-A549-955D7CD5FBD2}" type="pres">
      <dgm:prSet presAssocID="{C4644212-B33F-4D8C-B882-53C387D41A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213CC8-6AD8-4546-822C-01A273488F73}" type="pres">
      <dgm:prSet presAssocID="{F62E43B1-F2CF-4887-BA8A-8E0E5B2D3550}" presName="centerShape" presStyleLbl="node0" presStyleIdx="0" presStyleCnt="1"/>
      <dgm:spPr/>
      <dgm:t>
        <a:bodyPr/>
        <a:lstStyle/>
        <a:p>
          <a:endParaRPr lang="en-US"/>
        </a:p>
      </dgm:t>
    </dgm:pt>
    <dgm:pt modelId="{1D4B7221-2BD0-4A50-B1BF-DA9C46127D70}" type="pres">
      <dgm:prSet presAssocID="{3ECD8A7E-2D07-41BA-88D6-D27637963F82}" presName="parTrans" presStyleLbl="sibTrans2D1" presStyleIdx="0" presStyleCnt="9"/>
      <dgm:spPr/>
      <dgm:t>
        <a:bodyPr/>
        <a:lstStyle/>
        <a:p>
          <a:endParaRPr lang="en-US"/>
        </a:p>
      </dgm:t>
    </dgm:pt>
    <dgm:pt modelId="{9B903B34-AB09-408A-9E6E-B93BA0647EA9}" type="pres">
      <dgm:prSet presAssocID="{3ECD8A7E-2D07-41BA-88D6-D27637963F82}" presName="connectorText" presStyleLbl="sibTrans2D1" presStyleIdx="0" presStyleCnt="9"/>
      <dgm:spPr/>
      <dgm:t>
        <a:bodyPr/>
        <a:lstStyle/>
        <a:p>
          <a:endParaRPr lang="en-US"/>
        </a:p>
      </dgm:t>
    </dgm:pt>
    <dgm:pt modelId="{9820D1FC-5C72-41AD-BC08-D53CCCC454D0}" type="pres">
      <dgm:prSet presAssocID="{49A6D2D5-3B1F-4E45-A2E0-9253A927AD19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DE8AE6-5416-4C6E-9DC9-72D955FD78E2}" type="pres">
      <dgm:prSet presAssocID="{2E3C9304-8BC0-41B5-9405-9AC4BA65153E}" presName="parTrans" presStyleLbl="sibTrans2D1" presStyleIdx="1" presStyleCnt="9"/>
      <dgm:spPr/>
      <dgm:t>
        <a:bodyPr/>
        <a:lstStyle/>
        <a:p>
          <a:endParaRPr lang="en-US"/>
        </a:p>
      </dgm:t>
    </dgm:pt>
    <dgm:pt modelId="{5463F112-347D-4CF1-BCE8-E9D37326D97D}" type="pres">
      <dgm:prSet presAssocID="{2E3C9304-8BC0-41B5-9405-9AC4BA65153E}" presName="connectorText" presStyleLbl="sibTrans2D1" presStyleIdx="1" presStyleCnt="9"/>
      <dgm:spPr/>
      <dgm:t>
        <a:bodyPr/>
        <a:lstStyle/>
        <a:p>
          <a:endParaRPr lang="en-US"/>
        </a:p>
      </dgm:t>
    </dgm:pt>
    <dgm:pt modelId="{3D9D6207-9B9F-486B-AEC3-A79710B19253}" type="pres">
      <dgm:prSet presAssocID="{49601B6E-EC2F-45BA-81C5-F1E043BB5F4A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FDA05-9B9F-466D-83EA-4AE0386EA70C}" type="pres">
      <dgm:prSet presAssocID="{7EC28002-0E2E-4664-B315-FF9625C696DD}" presName="parTrans" presStyleLbl="sibTrans2D1" presStyleIdx="2" presStyleCnt="9"/>
      <dgm:spPr/>
      <dgm:t>
        <a:bodyPr/>
        <a:lstStyle/>
        <a:p>
          <a:endParaRPr lang="en-US"/>
        </a:p>
      </dgm:t>
    </dgm:pt>
    <dgm:pt modelId="{3CAF25F7-6F70-4E82-8511-216B0AE56F44}" type="pres">
      <dgm:prSet presAssocID="{7EC28002-0E2E-4664-B315-FF9625C696DD}" presName="connectorText" presStyleLbl="sibTrans2D1" presStyleIdx="2" presStyleCnt="9"/>
      <dgm:spPr/>
      <dgm:t>
        <a:bodyPr/>
        <a:lstStyle/>
        <a:p>
          <a:endParaRPr lang="en-US"/>
        </a:p>
      </dgm:t>
    </dgm:pt>
    <dgm:pt modelId="{4609C874-345B-4DC1-AC1F-DF56A25AFDC6}" type="pres">
      <dgm:prSet presAssocID="{E8F03BF6-3606-483C-8598-3504236374F4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FB2085-C3A3-48BB-AAE9-BB91F318B367}" type="pres">
      <dgm:prSet presAssocID="{2F602B2B-99A8-4586-9002-42DBE1AEC6B3}" presName="parTrans" presStyleLbl="sibTrans2D1" presStyleIdx="3" presStyleCnt="9"/>
      <dgm:spPr/>
      <dgm:t>
        <a:bodyPr/>
        <a:lstStyle/>
        <a:p>
          <a:endParaRPr lang="en-US"/>
        </a:p>
      </dgm:t>
    </dgm:pt>
    <dgm:pt modelId="{2B0B7146-DA23-4F34-9B99-44D1E7427030}" type="pres">
      <dgm:prSet presAssocID="{2F602B2B-99A8-4586-9002-42DBE1AEC6B3}" presName="connectorText" presStyleLbl="sibTrans2D1" presStyleIdx="3" presStyleCnt="9"/>
      <dgm:spPr/>
      <dgm:t>
        <a:bodyPr/>
        <a:lstStyle/>
        <a:p>
          <a:endParaRPr lang="en-US"/>
        </a:p>
      </dgm:t>
    </dgm:pt>
    <dgm:pt modelId="{45572878-C418-4EEE-AD0E-B68026F5A792}" type="pres">
      <dgm:prSet presAssocID="{0D6DA0FE-E0D1-450F-A02E-3C341471BB2B}" presName="node" presStyleLbl="node1" presStyleIdx="3" presStyleCnt="9" custRadScaleRad="102392" custRadScaleInc="-226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7719DA-96BC-4083-8C71-E860EB1BB96B}" type="pres">
      <dgm:prSet presAssocID="{BC2E27D6-B84F-4755-A8AC-FD8F63A7998C}" presName="parTrans" presStyleLbl="sibTrans2D1" presStyleIdx="4" presStyleCnt="9"/>
      <dgm:spPr/>
      <dgm:t>
        <a:bodyPr/>
        <a:lstStyle/>
        <a:p>
          <a:endParaRPr lang="en-US"/>
        </a:p>
      </dgm:t>
    </dgm:pt>
    <dgm:pt modelId="{2B85F7F7-A43E-4454-92B2-61D2E8E757CE}" type="pres">
      <dgm:prSet presAssocID="{BC2E27D6-B84F-4755-A8AC-FD8F63A7998C}" presName="connectorText" presStyleLbl="sibTrans2D1" presStyleIdx="4" presStyleCnt="9"/>
      <dgm:spPr/>
      <dgm:t>
        <a:bodyPr/>
        <a:lstStyle/>
        <a:p>
          <a:endParaRPr lang="en-US"/>
        </a:p>
      </dgm:t>
    </dgm:pt>
    <dgm:pt modelId="{C913AD80-254B-4935-9426-4433628C3079}" type="pres">
      <dgm:prSet presAssocID="{D1B15964-A230-495D-9396-767C7A831A8C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C51048-A9C0-4A50-9685-8E2454B7381A}" type="pres">
      <dgm:prSet presAssocID="{003FFD19-DF4C-4446-A372-DCBD0560D7C2}" presName="parTrans" presStyleLbl="sibTrans2D1" presStyleIdx="5" presStyleCnt="9"/>
      <dgm:spPr/>
      <dgm:t>
        <a:bodyPr/>
        <a:lstStyle/>
        <a:p>
          <a:endParaRPr lang="en-US"/>
        </a:p>
      </dgm:t>
    </dgm:pt>
    <dgm:pt modelId="{05105939-2A70-41FB-930B-2B1158744372}" type="pres">
      <dgm:prSet presAssocID="{003FFD19-DF4C-4446-A372-DCBD0560D7C2}" presName="connectorText" presStyleLbl="sibTrans2D1" presStyleIdx="5" presStyleCnt="9"/>
      <dgm:spPr/>
      <dgm:t>
        <a:bodyPr/>
        <a:lstStyle/>
        <a:p>
          <a:endParaRPr lang="en-US"/>
        </a:p>
      </dgm:t>
    </dgm:pt>
    <dgm:pt modelId="{A5953280-1147-4894-BB50-7A50F54DDD41}" type="pres">
      <dgm:prSet presAssocID="{DBF8C9AD-1EB0-4614-A0B2-0B70AB824AFD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18EDB1-2B6F-4CD6-ACED-E104E603F1F8}" type="pres">
      <dgm:prSet presAssocID="{5A89CF56-6FA9-45BB-832D-0F617EAF1242}" presName="parTrans" presStyleLbl="sibTrans2D1" presStyleIdx="6" presStyleCnt="9"/>
      <dgm:spPr/>
      <dgm:t>
        <a:bodyPr/>
        <a:lstStyle/>
        <a:p>
          <a:endParaRPr lang="en-US"/>
        </a:p>
      </dgm:t>
    </dgm:pt>
    <dgm:pt modelId="{B323D430-F29B-47CA-8111-078E01C1035C}" type="pres">
      <dgm:prSet presAssocID="{5A89CF56-6FA9-45BB-832D-0F617EAF1242}" presName="connectorText" presStyleLbl="sibTrans2D1" presStyleIdx="6" presStyleCnt="9"/>
      <dgm:spPr/>
      <dgm:t>
        <a:bodyPr/>
        <a:lstStyle/>
        <a:p>
          <a:endParaRPr lang="en-US"/>
        </a:p>
      </dgm:t>
    </dgm:pt>
    <dgm:pt modelId="{E354C493-4453-48BF-B7AD-1E564B80CB51}" type="pres">
      <dgm:prSet presAssocID="{6873F446-54FC-4039-9FDB-9B386FDE1E88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EEB47D-DC99-41F2-8C9D-33913EBBA114}" type="pres">
      <dgm:prSet presAssocID="{E190D80F-D3EC-43AE-9D28-BDEDEE630E69}" presName="parTrans" presStyleLbl="sibTrans2D1" presStyleIdx="7" presStyleCnt="9"/>
      <dgm:spPr/>
      <dgm:t>
        <a:bodyPr/>
        <a:lstStyle/>
        <a:p>
          <a:endParaRPr lang="en-US"/>
        </a:p>
      </dgm:t>
    </dgm:pt>
    <dgm:pt modelId="{BB3A55B7-F11D-44E1-98E5-E43B25C6CBBB}" type="pres">
      <dgm:prSet presAssocID="{E190D80F-D3EC-43AE-9D28-BDEDEE630E69}" presName="connectorText" presStyleLbl="sibTrans2D1" presStyleIdx="7" presStyleCnt="9"/>
      <dgm:spPr/>
      <dgm:t>
        <a:bodyPr/>
        <a:lstStyle/>
        <a:p>
          <a:endParaRPr lang="en-US"/>
        </a:p>
      </dgm:t>
    </dgm:pt>
    <dgm:pt modelId="{EEF5207D-0FCC-4D9B-97DF-D89E0126D681}" type="pres">
      <dgm:prSet presAssocID="{54F05E1A-E322-489C-A19E-EB9DB411EE40}" presName="node" presStyleLbl="node1" presStyleIdx="7" presStyleCnt="9" custRadScaleRad="100552" custRadScaleInc="52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423633-C4CC-4609-A366-0E3533FBE526}" type="pres">
      <dgm:prSet presAssocID="{A2918012-6EA3-48C8-AC26-DE311B3765CD}" presName="parTrans" presStyleLbl="sibTrans2D1" presStyleIdx="8" presStyleCnt="9"/>
      <dgm:spPr/>
      <dgm:t>
        <a:bodyPr/>
        <a:lstStyle/>
        <a:p>
          <a:endParaRPr lang="en-US"/>
        </a:p>
      </dgm:t>
    </dgm:pt>
    <dgm:pt modelId="{6F23B667-EE44-4829-8CE7-A3714CC77D0B}" type="pres">
      <dgm:prSet presAssocID="{A2918012-6EA3-48C8-AC26-DE311B3765CD}" presName="connectorText" presStyleLbl="sibTrans2D1" presStyleIdx="8" presStyleCnt="9"/>
      <dgm:spPr/>
      <dgm:t>
        <a:bodyPr/>
        <a:lstStyle/>
        <a:p>
          <a:endParaRPr lang="en-US"/>
        </a:p>
      </dgm:t>
    </dgm:pt>
    <dgm:pt modelId="{1C6C6158-D27F-4E38-A154-EEFD4AB9B25C}" type="pres">
      <dgm:prSet presAssocID="{B6DCF421-0F8E-4C68-966C-800E7B42D621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9A8B1B-5145-4151-9759-52B9A0F16499}" srcId="{F62E43B1-F2CF-4887-BA8A-8E0E5B2D3550}" destId="{DBF8C9AD-1EB0-4614-A0B2-0B70AB824AFD}" srcOrd="5" destOrd="0" parTransId="{003FFD19-DF4C-4446-A372-DCBD0560D7C2}" sibTransId="{ABE4D7DC-6752-4409-8001-B6C17DA5751B}"/>
    <dgm:cxn modelId="{BB9BBCDA-17D9-43DD-ACEC-9AA976233DAE}" type="presOf" srcId="{2F602B2B-99A8-4586-9002-42DBE1AEC6B3}" destId="{D1FB2085-C3A3-48BB-AAE9-BB91F318B367}" srcOrd="0" destOrd="0" presId="urn:microsoft.com/office/officeart/2005/8/layout/radial5"/>
    <dgm:cxn modelId="{2C279176-4685-45F0-982A-FAE938968E71}" srcId="{F62E43B1-F2CF-4887-BA8A-8E0E5B2D3550}" destId="{54F05E1A-E322-489C-A19E-EB9DB411EE40}" srcOrd="7" destOrd="0" parTransId="{E190D80F-D3EC-43AE-9D28-BDEDEE630E69}" sibTransId="{3E183556-E2D6-4A02-99FE-0C8A810B0A42}"/>
    <dgm:cxn modelId="{0BAE3AEE-41C2-4647-BA80-D7D5F5ED1157}" srcId="{F62E43B1-F2CF-4887-BA8A-8E0E5B2D3550}" destId="{6873F446-54FC-4039-9FDB-9B386FDE1E88}" srcOrd="6" destOrd="0" parTransId="{5A89CF56-6FA9-45BB-832D-0F617EAF1242}" sibTransId="{600E8256-F3B6-482B-A67D-3FEFB090ADF6}"/>
    <dgm:cxn modelId="{3FEC7CC3-16E5-4E54-BE9E-77121F388CC5}" type="presOf" srcId="{5A89CF56-6FA9-45BB-832D-0F617EAF1242}" destId="{B323D430-F29B-47CA-8111-078E01C1035C}" srcOrd="1" destOrd="0" presId="urn:microsoft.com/office/officeart/2005/8/layout/radial5"/>
    <dgm:cxn modelId="{29EE4963-8DD7-4C45-AC20-9A5365BA27F7}" srcId="{F62E43B1-F2CF-4887-BA8A-8E0E5B2D3550}" destId="{0D6DA0FE-E0D1-450F-A02E-3C341471BB2B}" srcOrd="3" destOrd="0" parTransId="{2F602B2B-99A8-4586-9002-42DBE1AEC6B3}" sibTransId="{06179C34-2455-4F22-ACC8-4EC466C9400E}"/>
    <dgm:cxn modelId="{1B02C047-D26D-4F6A-BFFA-B87F7727D558}" type="presOf" srcId="{DBF8C9AD-1EB0-4614-A0B2-0B70AB824AFD}" destId="{A5953280-1147-4894-BB50-7A50F54DDD41}" srcOrd="0" destOrd="0" presId="urn:microsoft.com/office/officeart/2005/8/layout/radial5"/>
    <dgm:cxn modelId="{EADA93F4-5A4E-4240-944F-212687FB3FAA}" type="presOf" srcId="{5A89CF56-6FA9-45BB-832D-0F617EAF1242}" destId="{B518EDB1-2B6F-4CD6-ACED-E104E603F1F8}" srcOrd="0" destOrd="0" presId="urn:microsoft.com/office/officeart/2005/8/layout/radial5"/>
    <dgm:cxn modelId="{19C0A847-CBA4-47D0-8504-BA6D0E0C8CE5}" srcId="{C4644212-B33F-4D8C-B882-53C387D41A2B}" destId="{F62E43B1-F2CF-4887-BA8A-8E0E5B2D3550}" srcOrd="0" destOrd="0" parTransId="{A1C3EFDC-EDD2-4F41-A0B0-0B84DBB8FC5D}" sibTransId="{25C4E048-3B5A-4411-994F-5C94AC58417D}"/>
    <dgm:cxn modelId="{428F5FF3-5C21-46DE-96A4-0987FD3FEF0B}" type="presOf" srcId="{003FFD19-DF4C-4446-A372-DCBD0560D7C2}" destId="{05105939-2A70-41FB-930B-2B1158744372}" srcOrd="1" destOrd="0" presId="urn:microsoft.com/office/officeart/2005/8/layout/radial5"/>
    <dgm:cxn modelId="{4821D0D0-22DC-42B3-BB2F-C1F2CA87684D}" type="presOf" srcId="{0D6DA0FE-E0D1-450F-A02E-3C341471BB2B}" destId="{45572878-C418-4EEE-AD0E-B68026F5A792}" srcOrd="0" destOrd="0" presId="urn:microsoft.com/office/officeart/2005/8/layout/radial5"/>
    <dgm:cxn modelId="{5BA2F1A0-B9B9-43F2-ADEA-77883231141A}" type="presOf" srcId="{2E3C9304-8BC0-41B5-9405-9AC4BA65153E}" destId="{5463F112-347D-4CF1-BCE8-E9D37326D97D}" srcOrd="1" destOrd="0" presId="urn:microsoft.com/office/officeart/2005/8/layout/radial5"/>
    <dgm:cxn modelId="{7E895AA4-1D09-4FD6-8C55-835308333D80}" type="presOf" srcId="{BC2E27D6-B84F-4755-A8AC-FD8F63A7998C}" destId="{2B85F7F7-A43E-4454-92B2-61D2E8E757CE}" srcOrd="1" destOrd="0" presId="urn:microsoft.com/office/officeart/2005/8/layout/radial5"/>
    <dgm:cxn modelId="{FBD951C6-0485-47F7-B361-D4E8AFEC130A}" srcId="{F62E43B1-F2CF-4887-BA8A-8E0E5B2D3550}" destId="{49A6D2D5-3B1F-4E45-A2E0-9253A927AD19}" srcOrd="0" destOrd="0" parTransId="{3ECD8A7E-2D07-41BA-88D6-D27637963F82}" sibTransId="{EA2992DA-33B9-4556-8B96-09D573B3DA5F}"/>
    <dgm:cxn modelId="{CC0B9CC6-AE16-411A-9732-63C54E9ED301}" type="presOf" srcId="{F62E43B1-F2CF-4887-BA8A-8E0E5B2D3550}" destId="{D1213CC8-6AD8-4546-822C-01A273488F73}" srcOrd="0" destOrd="0" presId="urn:microsoft.com/office/officeart/2005/8/layout/radial5"/>
    <dgm:cxn modelId="{69ED630E-E2E1-4D28-9A7C-585895ADD31C}" type="presOf" srcId="{2E3C9304-8BC0-41B5-9405-9AC4BA65153E}" destId="{D4DE8AE6-5416-4C6E-9DC9-72D955FD78E2}" srcOrd="0" destOrd="0" presId="urn:microsoft.com/office/officeart/2005/8/layout/radial5"/>
    <dgm:cxn modelId="{9A6E9D69-1CAD-4242-A996-85002D0A8EFB}" type="presOf" srcId="{BC2E27D6-B84F-4755-A8AC-FD8F63A7998C}" destId="{BA7719DA-96BC-4083-8C71-E860EB1BB96B}" srcOrd="0" destOrd="0" presId="urn:microsoft.com/office/officeart/2005/8/layout/radial5"/>
    <dgm:cxn modelId="{F3D69BB0-46FF-4FFB-863E-ED6EE4D20CFF}" type="presOf" srcId="{6873F446-54FC-4039-9FDB-9B386FDE1E88}" destId="{E354C493-4453-48BF-B7AD-1E564B80CB51}" srcOrd="0" destOrd="0" presId="urn:microsoft.com/office/officeart/2005/8/layout/radial5"/>
    <dgm:cxn modelId="{AD354CB5-A1FA-4DD5-9DF2-EF3B76CEB477}" type="presOf" srcId="{3ECD8A7E-2D07-41BA-88D6-D27637963F82}" destId="{1D4B7221-2BD0-4A50-B1BF-DA9C46127D70}" srcOrd="0" destOrd="0" presId="urn:microsoft.com/office/officeart/2005/8/layout/radial5"/>
    <dgm:cxn modelId="{826BB2E5-94DB-456C-9422-B9827E8CACD2}" type="presOf" srcId="{E190D80F-D3EC-43AE-9D28-BDEDEE630E69}" destId="{A6EEB47D-DC99-41F2-8C9D-33913EBBA114}" srcOrd="0" destOrd="0" presId="urn:microsoft.com/office/officeart/2005/8/layout/radial5"/>
    <dgm:cxn modelId="{039FF4EB-4D7B-4B8E-89A3-B52C018E440E}" type="presOf" srcId="{54F05E1A-E322-489C-A19E-EB9DB411EE40}" destId="{EEF5207D-0FCC-4D9B-97DF-D89E0126D681}" srcOrd="0" destOrd="0" presId="urn:microsoft.com/office/officeart/2005/8/layout/radial5"/>
    <dgm:cxn modelId="{333C17FB-8324-4593-94FC-302A496AAD40}" type="presOf" srcId="{7EC28002-0E2E-4664-B315-FF9625C696DD}" destId="{3CAF25F7-6F70-4E82-8511-216B0AE56F44}" srcOrd="1" destOrd="0" presId="urn:microsoft.com/office/officeart/2005/8/layout/radial5"/>
    <dgm:cxn modelId="{899FD087-2182-4241-8D3F-51641E76AF1E}" type="presOf" srcId="{49A6D2D5-3B1F-4E45-A2E0-9253A927AD19}" destId="{9820D1FC-5C72-41AD-BC08-D53CCCC454D0}" srcOrd="0" destOrd="0" presId="urn:microsoft.com/office/officeart/2005/8/layout/radial5"/>
    <dgm:cxn modelId="{109BCA8E-9E6D-4F08-9020-6572655A17A8}" type="presOf" srcId="{B6DCF421-0F8E-4C68-966C-800E7B42D621}" destId="{1C6C6158-D27F-4E38-A154-EEFD4AB9B25C}" srcOrd="0" destOrd="0" presId="urn:microsoft.com/office/officeart/2005/8/layout/radial5"/>
    <dgm:cxn modelId="{3E5E6E13-A74F-4AE2-B1E5-6D1545A2C397}" type="presOf" srcId="{2F602B2B-99A8-4586-9002-42DBE1AEC6B3}" destId="{2B0B7146-DA23-4F34-9B99-44D1E7427030}" srcOrd="1" destOrd="0" presId="urn:microsoft.com/office/officeart/2005/8/layout/radial5"/>
    <dgm:cxn modelId="{4E6F8B69-9D44-4768-8A95-AEF6722B71A2}" type="presOf" srcId="{003FFD19-DF4C-4446-A372-DCBD0560D7C2}" destId="{49C51048-A9C0-4A50-9685-8E2454B7381A}" srcOrd="0" destOrd="0" presId="urn:microsoft.com/office/officeart/2005/8/layout/radial5"/>
    <dgm:cxn modelId="{C09A3496-A306-4BBC-B82F-29C2E58586D3}" type="presOf" srcId="{C4644212-B33F-4D8C-B882-53C387D41A2B}" destId="{F580CD82-C280-47EB-A549-955D7CD5FBD2}" srcOrd="0" destOrd="0" presId="urn:microsoft.com/office/officeart/2005/8/layout/radial5"/>
    <dgm:cxn modelId="{BF838FFA-F0DD-415A-BC4D-2375CE00C5A6}" type="presOf" srcId="{A2918012-6EA3-48C8-AC26-DE311B3765CD}" destId="{32423633-C4CC-4609-A366-0E3533FBE526}" srcOrd="0" destOrd="0" presId="urn:microsoft.com/office/officeart/2005/8/layout/radial5"/>
    <dgm:cxn modelId="{8BDCF248-9415-46CA-BBC1-67EB70FD351E}" type="presOf" srcId="{3ECD8A7E-2D07-41BA-88D6-D27637963F82}" destId="{9B903B34-AB09-408A-9E6E-B93BA0647EA9}" srcOrd="1" destOrd="0" presId="urn:microsoft.com/office/officeart/2005/8/layout/radial5"/>
    <dgm:cxn modelId="{42AE8EF8-135F-400A-9806-16CB6DD80A25}" type="presOf" srcId="{D1B15964-A230-495D-9396-767C7A831A8C}" destId="{C913AD80-254B-4935-9426-4433628C3079}" srcOrd="0" destOrd="0" presId="urn:microsoft.com/office/officeart/2005/8/layout/radial5"/>
    <dgm:cxn modelId="{D9E49CA4-393F-4CF6-BB97-EF835CF44E1F}" type="presOf" srcId="{7EC28002-0E2E-4664-B315-FF9625C696DD}" destId="{35FFDA05-9B9F-466D-83EA-4AE0386EA70C}" srcOrd="0" destOrd="0" presId="urn:microsoft.com/office/officeart/2005/8/layout/radial5"/>
    <dgm:cxn modelId="{89AB0382-76DC-4BD9-B747-3AD652AF6954}" type="presOf" srcId="{A2918012-6EA3-48C8-AC26-DE311B3765CD}" destId="{6F23B667-EE44-4829-8CE7-A3714CC77D0B}" srcOrd="1" destOrd="0" presId="urn:microsoft.com/office/officeart/2005/8/layout/radial5"/>
    <dgm:cxn modelId="{ACBF9706-07A3-4D3C-8ADC-D55CB5685E87}" type="presOf" srcId="{E8F03BF6-3606-483C-8598-3504236374F4}" destId="{4609C874-345B-4DC1-AC1F-DF56A25AFDC6}" srcOrd="0" destOrd="0" presId="urn:microsoft.com/office/officeart/2005/8/layout/radial5"/>
    <dgm:cxn modelId="{A5E86B1F-4AB5-4D92-8B44-B82C4EF88AB9}" srcId="{F62E43B1-F2CF-4887-BA8A-8E0E5B2D3550}" destId="{D1B15964-A230-495D-9396-767C7A831A8C}" srcOrd="4" destOrd="0" parTransId="{BC2E27D6-B84F-4755-A8AC-FD8F63A7998C}" sibTransId="{E48BA23A-FC6A-4204-BEF2-47F9F4DF367E}"/>
    <dgm:cxn modelId="{961B000A-F4CA-4C0E-9070-8BE18EEC8759}" type="presOf" srcId="{49601B6E-EC2F-45BA-81C5-F1E043BB5F4A}" destId="{3D9D6207-9B9F-486B-AEC3-A79710B19253}" srcOrd="0" destOrd="0" presId="urn:microsoft.com/office/officeart/2005/8/layout/radial5"/>
    <dgm:cxn modelId="{6A54354B-E5FE-49D9-9247-A4A6B44368B8}" srcId="{F62E43B1-F2CF-4887-BA8A-8E0E5B2D3550}" destId="{E8F03BF6-3606-483C-8598-3504236374F4}" srcOrd="2" destOrd="0" parTransId="{7EC28002-0E2E-4664-B315-FF9625C696DD}" sibTransId="{CF8003CC-1C14-4107-8BF5-419E7FFB9804}"/>
    <dgm:cxn modelId="{3282863F-2A06-48BB-B443-C6D24F78C987}" srcId="{F62E43B1-F2CF-4887-BA8A-8E0E5B2D3550}" destId="{49601B6E-EC2F-45BA-81C5-F1E043BB5F4A}" srcOrd="1" destOrd="0" parTransId="{2E3C9304-8BC0-41B5-9405-9AC4BA65153E}" sibTransId="{14931751-DE93-41FE-A420-35921B91E778}"/>
    <dgm:cxn modelId="{D6E68278-F027-4457-AB89-042C8870E676}" type="presOf" srcId="{E190D80F-D3EC-43AE-9D28-BDEDEE630E69}" destId="{BB3A55B7-F11D-44E1-98E5-E43B25C6CBBB}" srcOrd="1" destOrd="0" presId="urn:microsoft.com/office/officeart/2005/8/layout/radial5"/>
    <dgm:cxn modelId="{97416907-4226-43B2-A9B1-8C3BD5C22DDA}" srcId="{F62E43B1-F2CF-4887-BA8A-8E0E5B2D3550}" destId="{B6DCF421-0F8E-4C68-966C-800E7B42D621}" srcOrd="8" destOrd="0" parTransId="{A2918012-6EA3-48C8-AC26-DE311B3765CD}" sibTransId="{9EE77D36-CC24-413B-BCD1-78031BEF491C}"/>
    <dgm:cxn modelId="{A67E955F-38D2-48BF-BAA0-913D5F1EB898}" type="presParOf" srcId="{F580CD82-C280-47EB-A549-955D7CD5FBD2}" destId="{D1213CC8-6AD8-4546-822C-01A273488F73}" srcOrd="0" destOrd="0" presId="urn:microsoft.com/office/officeart/2005/8/layout/radial5"/>
    <dgm:cxn modelId="{F0D61438-0641-4218-9B1A-1DB6E9E81106}" type="presParOf" srcId="{F580CD82-C280-47EB-A549-955D7CD5FBD2}" destId="{1D4B7221-2BD0-4A50-B1BF-DA9C46127D70}" srcOrd="1" destOrd="0" presId="urn:microsoft.com/office/officeart/2005/8/layout/radial5"/>
    <dgm:cxn modelId="{1F0D474A-0CD9-4438-AB91-211A6DD1C896}" type="presParOf" srcId="{1D4B7221-2BD0-4A50-B1BF-DA9C46127D70}" destId="{9B903B34-AB09-408A-9E6E-B93BA0647EA9}" srcOrd="0" destOrd="0" presId="urn:microsoft.com/office/officeart/2005/8/layout/radial5"/>
    <dgm:cxn modelId="{0E051329-083B-46CD-B762-DDC04E05E7A8}" type="presParOf" srcId="{F580CD82-C280-47EB-A549-955D7CD5FBD2}" destId="{9820D1FC-5C72-41AD-BC08-D53CCCC454D0}" srcOrd="2" destOrd="0" presId="urn:microsoft.com/office/officeart/2005/8/layout/radial5"/>
    <dgm:cxn modelId="{5CBF3BD1-08C1-4C04-99B2-688AAEC384D1}" type="presParOf" srcId="{F580CD82-C280-47EB-A549-955D7CD5FBD2}" destId="{D4DE8AE6-5416-4C6E-9DC9-72D955FD78E2}" srcOrd="3" destOrd="0" presId="urn:microsoft.com/office/officeart/2005/8/layout/radial5"/>
    <dgm:cxn modelId="{128722BF-B5F4-44A5-BFBE-312C2ACB6E16}" type="presParOf" srcId="{D4DE8AE6-5416-4C6E-9DC9-72D955FD78E2}" destId="{5463F112-347D-4CF1-BCE8-E9D37326D97D}" srcOrd="0" destOrd="0" presId="urn:microsoft.com/office/officeart/2005/8/layout/radial5"/>
    <dgm:cxn modelId="{9A3A1C15-41FD-4EE6-8D69-A60972625C1C}" type="presParOf" srcId="{F580CD82-C280-47EB-A549-955D7CD5FBD2}" destId="{3D9D6207-9B9F-486B-AEC3-A79710B19253}" srcOrd="4" destOrd="0" presId="urn:microsoft.com/office/officeart/2005/8/layout/radial5"/>
    <dgm:cxn modelId="{9FD7FC54-BFC8-45C1-B1A1-D8934CA13059}" type="presParOf" srcId="{F580CD82-C280-47EB-A549-955D7CD5FBD2}" destId="{35FFDA05-9B9F-466D-83EA-4AE0386EA70C}" srcOrd="5" destOrd="0" presId="urn:microsoft.com/office/officeart/2005/8/layout/radial5"/>
    <dgm:cxn modelId="{377D46E6-2767-4072-BB81-624FCAAC49A3}" type="presParOf" srcId="{35FFDA05-9B9F-466D-83EA-4AE0386EA70C}" destId="{3CAF25F7-6F70-4E82-8511-216B0AE56F44}" srcOrd="0" destOrd="0" presId="urn:microsoft.com/office/officeart/2005/8/layout/radial5"/>
    <dgm:cxn modelId="{D112B11A-BA3D-42C8-A9C8-45E53AB62CB4}" type="presParOf" srcId="{F580CD82-C280-47EB-A549-955D7CD5FBD2}" destId="{4609C874-345B-4DC1-AC1F-DF56A25AFDC6}" srcOrd="6" destOrd="0" presId="urn:microsoft.com/office/officeart/2005/8/layout/radial5"/>
    <dgm:cxn modelId="{57525BB9-CE5E-440B-BA78-E6553CEEDFDC}" type="presParOf" srcId="{F580CD82-C280-47EB-A549-955D7CD5FBD2}" destId="{D1FB2085-C3A3-48BB-AAE9-BB91F318B367}" srcOrd="7" destOrd="0" presId="urn:microsoft.com/office/officeart/2005/8/layout/radial5"/>
    <dgm:cxn modelId="{E257B840-FB94-4906-8058-819830B04605}" type="presParOf" srcId="{D1FB2085-C3A3-48BB-AAE9-BB91F318B367}" destId="{2B0B7146-DA23-4F34-9B99-44D1E7427030}" srcOrd="0" destOrd="0" presId="urn:microsoft.com/office/officeart/2005/8/layout/radial5"/>
    <dgm:cxn modelId="{0FD93AB6-1D47-4933-B207-2AB81E1C22B0}" type="presParOf" srcId="{F580CD82-C280-47EB-A549-955D7CD5FBD2}" destId="{45572878-C418-4EEE-AD0E-B68026F5A792}" srcOrd="8" destOrd="0" presId="urn:microsoft.com/office/officeart/2005/8/layout/radial5"/>
    <dgm:cxn modelId="{87A54571-C650-413F-B80A-65629EF4B905}" type="presParOf" srcId="{F580CD82-C280-47EB-A549-955D7CD5FBD2}" destId="{BA7719DA-96BC-4083-8C71-E860EB1BB96B}" srcOrd="9" destOrd="0" presId="urn:microsoft.com/office/officeart/2005/8/layout/radial5"/>
    <dgm:cxn modelId="{3C14F673-3E9E-479F-A4F5-D6C038559066}" type="presParOf" srcId="{BA7719DA-96BC-4083-8C71-E860EB1BB96B}" destId="{2B85F7F7-A43E-4454-92B2-61D2E8E757CE}" srcOrd="0" destOrd="0" presId="urn:microsoft.com/office/officeart/2005/8/layout/radial5"/>
    <dgm:cxn modelId="{F5778EDC-0552-4A7C-B331-AEADF2DA9E28}" type="presParOf" srcId="{F580CD82-C280-47EB-A549-955D7CD5FBD2}" destId="{C913AD80-254B-4935-9426-4433628C3079}" srcOrd="10" destOrd="0" presId="urn:microsoft.com/office/officeart/2005/8/layout/radial5"/>
    <dgm:cxn modelId="{F09E4D95-5AE4-4C26-9421-0132150C6F58}" type="presParOf" srcId="{F580CD82-C280-47EB-A549-955D7CD5FBD2}" destId="{49C51048-A9C0-4A50-9685-8E2454B7381A}" srcOrd="11" destOrd="0" presId="urn:microsoft.com/office/officeart/2005/8/layout/radial5"/>
    <dgm:cxn modelId="{184568D6-7642-4E01-8D19-3D6AE1449094}" type="presParOf" srcId="{49C51048-A9C0-4A50-9685-8E2454B7381A}" destId="{05105939-2A70-41FB-930B-2B1158744372}" srcOrd="0" destOrd="0" presId="urn:microsoft.com/office/officeart/2005/8/layout/radial5"/>
    <dgm:cxn modelId="{91FECC3C-EC0C-4613-A408-ED91254FD08D}" type="presParOf" srcId="{F580CD82-C280-47EB-A549-955D7CD5FBD2}" destId="{A5953280-1147-4894-BB50-7A50F54DDD41}" srcOrd="12" destOrd="0" presId="urn:microsoft.com/office/officeart/2005/8/layout/radial5"/>
    <dgm:cxn modelId="{08F28501-7F14-43FF-905B-30BF204C6434}" type="presParOf" srcId="{F580CD82-C280-47EB-A549-955D7CD5FBD2}" destId="{B518EDB1-2B6F-4CD6-ACED-E104E603F1F8}" srcOrd="13" destOrd="0" presId="urn:microsoft.com/office/officeart/2005/8/layout/radial5"/>
    <dgm:cxn modelId="{3CE34301-5976-4E18-8D30-74F2E83148FF}" type="presParOf" srcId="{B518EDB1-2B6F-4CD6-ACED-E104E603F1F8}" destId="{B323D430-F29B-47CA-8111-078E01C1035C}" srcOrd="0" destOrd="0" presId="urn:microsoft.com/office/officeart/2005/8/layout/radial5"/>
    <dgm:cxn modelId="{0047EF24-F8CF-4F94-9A17-67E2B159DE40}" type="presParOf" srcId="{F580CD82-C280-47EB-A549-955D7CD5FBD2}" destId="{E354C493-4453-48BF-B7AD-1E564B80CB51}" srcOrd="14" destOrd="0" presId="urn:microsoft.com/office/officeart/2005/8/layout/radial5"/>
    <dgm:cxn modelId="{09749AA4-69C9-401F-8538-1AFD62B45423}" type="presParOf" srcId="{F580CD82-C280-47EB-A549-955D7CD5FBD2}" destId="{A6EEB47D-DC99-41F2-8C9D-33913EBBA114}" srcOrd="15" destOrd="0" presId="urn:microsoft.com/office/officeart/2005/8/layout/radial5"/>
    <dgm:cxn modelId="{CD7B40AA-100F-4C4E-87BE-D7E658EE529F}" type="presParOf" srcId="{A6EEB47D-DC99-41F2-8C9D-33913EBBA114}" destId="{BB3A55B7-F11D-44E1-98E5-E43B25C6CBBB}" srcOrd="0" destOrd="0" presId="urn:microsoft.com/office/officeart/2005/8/layout/radial5"/>
    <dgm:cxn modelId="{4402A759-BE82-4B13-9D9B-01BEBA0805BD}" type="presParOf" srcId="{F580CD82-C280-47EB-A549-955D7CD5FBD2}" destId="{EEF5207D-0FCC-4D9B-97DF-D89E0126D681}" srcOrd="16" destOrd="0" presId="urn:microsoft.com/office/officeart/2005/8/layout/radial5"/>
    <dgm:cxn modelId="{509DDD13-EED6-41EB-B039-E6114D9C81BD}" type="presParOf" srcId="{F580CD82-C280-47EB-A549-955D7CD5FBD2}" destId="{32423633-C4CC-4609-A366-0E3533FBE526}" srcOrd="17" destOrd="0" presId="urn:microsoft.com/office/officeart/2005/8/layout/radial5"/>
    <dgm:cxn modelId="{B36F5B46-AA2D-4784-B2E8-00DDD9995261}" type="presParOf" srcId="{32423633-C4CC-4609-A366-0E3533FBE526}" destId="{6F23B667-EE44-4829-8CE7-A3714CC77D0B}" srcOrd="0" destOrd="0" presId="urn:microsoft.com/office/officeart/2005/8/layout/radial5"/>
    <dgm:cxn modelId="{8E060650-237A-4918-91FC-0C6A6783E03A}" type="presParOf" srcId="{F580CD82-C280-47EB-A549-955D7CD5FBD2}" destId="{1C6C6158-D27F-4E38-A154-EEFD4AB9B25C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C42A67-E816-4E16-A072-C7D9EDEFF164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C66246-FB74-443D-950D-18F9EFAE2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213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66246-FB74-443D-950D-18F9EFAE22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112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66246-FB74-443D-950D-18F9EFAE223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48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95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82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3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4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16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387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74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87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84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394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27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523F5-2B74-482E-AF6F-D532BE5E7C23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31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90630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6434" y="825736"/>
            <a:ext cx="1194556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0" dirty="0">
                <a:solidFill>
                  <a:srgbClr val="FFFF00"/>
                </a:solidFill>
                <a:latin typeface="SutonnyMJ" pitchFamily="2" charset="0"/>
              </a:rPr>
              <a:t>¯^</a:t>
            </a:r>
            <a:r>
              <a:rPr lang="en-US" sz="15000" dirty="0" err="1">
                <a:solidFill>
                  <a:srgbClr val="FFFF00"/>
                </a:solidFill>
                <a:latin typeface="SutonnyMJ" pitchFamily="2" charset="0"/>
              </a:rPr>
              <a:t>vMZg</a:t>
            </a:r>
            <a:r>
              <a:rPr lang="en-US" sz="15000" dirty="0">
                <a:solidFill>
                  <a:srgbClr val="FFFF00"/>
                </a:solidFill>
                <a:latin typeface="SutonnyMJ" pitchFamily="2" charset="0"/>
              </a:rPr>
              <a:t>      </a:t>
            </a:r>
            <a:r>
              <a:rPr lang="en-US" sz="15000" dirty="0" err="1" smtClean="0">
                <a:solidFill>
                  <a:srgbClr val="FFFF00"/>
                </a:solidFill>
                <a:latin typeface="SutonnyMJ" pitchFamily="2" charset="0"/>
              </a:rPr>
              <a:t>ï‡f”Qv</a:t>
            </a:r>
            <a:endParaRPr lang="en-US" sz="15000" dirty="0">
              <a:solidFill>
                <a:srgbClr val="FFFF0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24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44671445"/>
              </p:ext>
            </p:extLst>
          </p:nvPr>
        </p:nvGraphicFramePr>
        <p:xfrm>
          <a:off x="1638300" y="0"/>
          <a:ext cx="10010775" cy="6772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163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213CC8-6AD8-4546-822C-01A273488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D1213CC8-6AD8-4546-822C-01A273488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D1213CC8-6AD8-4546-822C-01A273488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D1213CC8-6AD8-4546-822C-01A273488F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4B7221-2BD0-4A50-B1BF-DA9C46127D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1D4B7221-2BD0-4A50-B1BF-DA9C46127D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1D4B7221-2BD0-4A50-B1BF-DA9C46127D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1D4B7221-2BD0-4A50-B1BF-DA9C46127D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20D1FC-5C72-41AD-BC08-D53CCCC454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9820D1FC-5C72-41AD-BC08-D53CCCC454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9820D1FC-5C72-41AD-BC08-D53CCCC454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9820D1FC-5C72-41AD-BC08-D53CCCC454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DE8AE6-5416-4C6E-9DC9-72D955FD78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D4DE8AE6-5416-4C6E-9DC9-72D955FD78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D4DE8AE6-5416-4C6E-9DC9-72D955FD78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D4DE8AE6-5416-4C6E-9DC9-72D955FD78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9D6207-9B9F-486B-AEC3-A79710B192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3D9D6207-9B9F-486B-AEC3-A79710B192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3D9D6207-9B9F-486B-AEC3-A79710B192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3D9D6207-9B9F-486B-AEC3-A79710B192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5FFDA05-9B9F-466D-83EA-4AE0386EA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35FFDA05-9B9F-466D-83EA-4AE0386EA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35FFDA05-9B9F-466D-83EA-4AE0386EA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35FFDA05-9B9F-466D-83EA-4AE0386EA7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09C874-345B-4DC1-AC1F-DF56A25AFD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4609C874-345B-4DC1-AC1F-DF56A25AFD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4609C874-345B-4DC1-AC1F-DF56A25AFD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4609C874-345B-4DC1-AC1F-DF56A25AFD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FB2085-C3A3-48BB-AAE9-BB91F318B3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D1FB2085-C3A3-48BB-AAE9-BB91F318B3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D1FB2085-C3A3-48BB-AAE9-BB91F318B3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D1FB2085-C3A3-48BB-AAE9-BB91F318B3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572878-C418-4EEE-AD0E-B68026F5A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45572878-C418-4EEE-AD0E-B68026F5A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45572878-C418-4EEE-AD0E-B68026F5A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45572878-C418-4EEE-AD0E-B68026F5A7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A7719DA-96BC-4083-8C71-E860EB1BB9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BA7719DA-96BC-4083-8C71-E860EB1BB9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BA7719DA-96BC-4083-8C71-E860EB1BB9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BA7719DA-96BC-4083-8C71-E860EB1BB9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13AD80-254B-4935-9426-4433628C3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C913AD80-254B-4935-9426-4433628C3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C913AD80-254B-4935-9426-4433628C3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C913AD80-254B-4935-9426-4433628C30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9C51048-A9C0-4A50-9685-8E2454B73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49C51048-A9C0-4A50-9685-8E2454B73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49C51048-A9C0-4A50-9685-8E2454B73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49C51048-A9C0-4A50-9685-8E2454B738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5953280-1147-4894-BB50-7A50F54DDD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A5953280-1147-4894-BB50-7A50F54DDD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A5953280-1147-4894-BB50-7A50F54DDD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A5953280-1147-4894-BB50-7A50F54DDD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18EDB1-2B6F-4CD6-ACED-E104E603F1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B518EDB1-2B6F-4CD6-ACED-E104E603F1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B518EDB1-2B6F-4CD6-ACED-E104E603F1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B518EDB1-2B6F-4CD6-ACED-E104E603F1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54C493-4453-48BF-B7AD-1E564B80CB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E354C493-4453-48BF-B7AD-1E564B80CB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E354C493-4453-48BF-B7AD-1E564B80CB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E354C493-4453-48BF-B7AD-1E564B80CB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EEB47D-DC99-41F2-8C9D-33913EBBA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A6EEB47D-DC99-41F2-8C9D-33913EBBA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A6EEB47D-DC99-41F2-8C9D-33913EBBA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">
                                            <p:graphicEl>
                                              <a:dgm id="{A6EEB47D-DC99-41F2-8C9D-33913EBBA1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F5207D-0FCC-4D9B-97DF-D89E0126D6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EEF5207D-0FCC-4D9B-97DF-D89E0126D6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EEF5207D-0FCC-4D9B-97DF-D89E0126D6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">
                                            <p:graphicEl>
                                              <a:dgm id="{EEF5207D-0FCC-4D9B-97DF-D89E0126D6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423633-C4CC-4609-A366-0E3533FBE5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32423633-C4CC-4609-A366-0E3533FBE5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32423633-C4CC-4609-A366-0E3533FBE5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">
                                            <p:graphicEl>
                                              <a:dgm id="{32423633-C4CC-4609-A366-0E3533FBE5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6C6158-D27F-4E38-A154-EEFD4AB9B2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1C6C6158-D27F-4E38-A154-EEFD4AB9B2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1C6C6158-D27F-4E38-A154-EEFD4AB9B2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1C6C6158-D27F-4E38-A154-EEFD4AB9B2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71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26" y="0"/>
            <a:ext cx="65627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014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125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57120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17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425" y="0"/>
            <a:ext cx="85344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0317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845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881" y="71502"/>
            <a:ext cx="1192170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C00000"/>
                </a:solidFill>
                <a:latin typeface="SutonnyMJ" pitchFamily="2" charset="0"/>
              </a:rPr>
              <a:t>cÖ‡kœi</a:t>
            </a:r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  <a:latin typeface="SutonnyMJ" pitchFamily="2" charset="0"/>
              </a:rPr>
              <a:t>DËi</a:t>
            </a:r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  <a:latin typeface="SutonnyMJ" pitchFamily="2" charset="0"/>
              </a:rPr>
              <a:t>ewj</a:t>
            </a:r>
            <a:endParaRPr lang="en-US" sz="8000" dirty="0" smtClean="0">
              <a:solidFill>
                <a:srgbClr val="C00000"/>
              </a:solidFill>
              <a:latin typeface="SutonnyMJ" pitchFamily="2" charset="0"/>
            </a:endParaRPr>
          </a:p>
          <a:p>
            <a:pPr algn="ctr"/>
            <a:r>
              <a:rPr lang="en-US" sz="8000" dirty="0" smtClean="0">
                <a:latin typeface="SutonnyMJ" pitchFamily="2" charset="0"/>
              </a:rPr>
              <a:t>1| </a:t>
            </a:r>
            <a:r>
              <a:rPr lang="en-US" sz="8000" dirty="0" err="1" smtClean="0">
                <a:latin typeface="SutonnyMJ" pitchFamily="2" charset="0"/>
              </a:rPr>
              <a:t>evev-gvi</a:t>
            </a:r>
            <a:r>
              <a:rPr lang="en-US" sz="8000" dirty="0" smtClean="0">
                <a:latin typeface="SutonnyMJ" pitchFamily="2" charset="0"/>
              </a:rPr>
              <a:t> </a:t>
            </a:r>
            <a:r>
              <a:rPr lang="en-US" sz="8000" dirty="0" err="1" smtClean="0">
                <a:latin typeface="SutonnyMJ" pitchFamily="2" charset="0"/>
              </a:rPr>
              <a:t>Av`i-hZœ</a:t>
            </a:r>
            <a:r>
              <a:rPr lang="en-US" sz="8000" dirty="0" smtClean="0">
                <a:latin typeface="SutonnyMJ" pitchFamily="2" charset="0"/>
              </a:rPr>
              <a:t> I </a:t>
            </a:r>
            <a:r>
              <a:rPr lang="en-US" sz="8000" dirty="0" err="1" smtClean="0">
                <a:latin typeface="SutonnyMJ" pitchFamily="2" charset="0"/>
              </a:rPr>
              <a:t>fv‡jvevmvi</a:t>
            </a:r>
            <a:r>
              <a:rPr lang="en-US" sz="8000" dirty="0" smtClean="0">
                <a:latin typeface="SutonnyMJ" pitchFamily="2" charset="0"/>
              </a:rPr>
              <a:t> </a:t>
            </a:r>
            <a:r>
              <a:rPr lang="en-US" sz="8000" dirty="0" err="1" smtClean="0">
                <a:latin typeface="SutonnyMJ" pitchFamily="2" charset="0"/>
              </a:rPr>
              <a:t>wewbg‡q</a:t>
            </a:r>
            <a:r>
              <a:rPr lang="en-US" sz="8000" dirty="0" smtClean="0">
                <a:latin typeface="SutonnyMJ" pitchFamily="2" charset="0"/>
              </a:rPr>
              <a:t> </a:t>
            </a:r>
            <a:r>
              <a:rPr lang="en-US" sz="8000" dirty="0" err="1" smtClean="0">
                <a:latin typeface="SutonnyMJ" pitchFamily="2" charset="0"/>
              </a:rPr>
              <a:t>Avgv</a:t>
            </a:r>
            <a:r>
              <a:rPr lang="en-US" sz="8000" dirty="0" smtClean="0">
                <a:latin typeface="SutonnyMJ" pitchFamily="2" charset="0"/>
              </a:rPr>
              <a:t>‡`</a:t>
            </a:r>
            <a:r>
              <a:rPr lang="en-US" sz="8000" dirty="0" err="1" smtClean="0">
                <a:latin typeface="SutonnyMJ" pitchFamily="2" charset="0"/>
              </a:rPr>
              <a:t>i</a:t>
            </a:r>
            <a:r>
              <a:rPr lang="en-US" sz="8000" dirty="0" smtClean="0">
                <a:latin typeface="SutonnyMJ" pitchFamily="2" charset="0"/>
              </a:rPr>
              <a:t> </a:t>
            </a:r>
            <a:r>
              <a:rPr lang="en-US" sz="8000" dirty="0" err="1" smtClean="0">
                <a:latin typeface="SutonnyMJ" pitchFamily="2" charset="0"/>
              </a:rPr>
              <a:t>Kx</a:t>
            </a:r>
            <a:r>
              <a:rPr lang="en-US" sz="8000" dirty="0" smtClean="0">
                <a:latin typeface="SutonnyMJ" pitchFamily="2" charset="0"/>
              </a:rPr>
              <a:t> </a:t>
            </a:r>
            <a:r>
              <a:rPr lang="en-US" sz="8000" dirty="0" err="1" smtClean="0">
                <a:latin typeface="SutonnyMJ" pitchFamily="2" charset="0"/>
              </a:rPr>
              <a:t>Kiv</a:t>
            </a:r>
            <a:r>
              <a:rPr lang="en-US" sz="8000" dirty="0" smtClean="0">
                <a:latin typeface="SutonnyMJ" pitchFamily="2" charset="0"/>
              </a:rPr>
              <a:t> </a:t>
            </a:r>
            <a:r>
              <a:rPr lang="en-US" sz="8000" dirty="0" err="1" smtClean="0">
                <a:latin typeface="SutonnyMJ" pitchFamily="2" charset="0"/>
              </a:rPr>
              <a:t>DwPZ</a:t>
            </a:r>
            <a:r>
              <a:rPr lang="en-US" sz="8000" dirty="0" smtClean="0">
                <a:latin typeface="SutonnyMJ" pitchFamily="2" charset="0"/>
              </a:rPr>
              <a:t>?</a:t>
            </a:r>
          </a:p>
          <a:p>
            <a:pPr algn="ctr"/>
            <a:r>
              <a:rPr lang="en-US" sz="8000" dirty="0" smtClean="0">
                <a:latin typeface="SutonnyMJ" pitchFamily="2" charset="0"/>
              </a:rPr>
              <a:t> </a:t>
            </a:r>
          </a:p>
          <a:p>
            <a:pPr algn="ctr"/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</a:rPr>
              <a:t>2| </a:t>
            </a:r>
            <a:r>
              <a:rPr lang="en-US" sz="8000" dirty="0" err="1" smtClean="0">
                <a:solidFill>
                  <a:srgbClr val="C00000"/>
                </a:solidFill>
                <a:latin typeface="SutonnyMJ" pitchFamily="2" charset="0"/>
              </a:rPr>
              <a:t>mšÍvb</a:t>
            </a:r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  <a:latin typeface="SutonnyMJ" pitchFamily="2" charset="0"/>
              </a:rPr>
              <a:t>wnmv‡e</a:t>
            </a:r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  <a:latin typeface="SutonnyMJ" pitchFamily="2" charset="0"/>
              </a:rPr>
              <a:t>Avgv</a:t>
            </a:r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</a:rPr>
              <a:t>‡`</a:t>
            </a:r>
            <a:r>
              <a:rPr lang="en-US" sz="8000" dirty="0" err="1" smtClean="0">
                <a:solidFill>
                  <a:srgbClr val="C00000"/>
                </a:solidFill>
                <a:latin typeface="SutonnyMJ" pitchFamily="2" charset="0"/>
              </a:rPr>
              <a:t>i</a:t>
            </a:r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  <a:latin typeface="SutonnyMJ" pitchFamily="2" charset="0"/>
              </a:rPr>
              <a:t>KZ©e</a:t>
            </a:r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</a:rPr>
              <a:t>¨ </a:t>
            </a:r>
            <a:r>
              <a:rPr lang="en-US" sz="8000" dirty="0" err="1" smtClean="0">
                <a:solidFill>
                  <a:srgbClr val="C00000"/>
                </a:solidFill>
                <a:latin typeface="SutonnyMJ" pitchFamily="2" charset="0"/>
              </a:rPr>
              <a:t>Kx</a:t>
            </a:r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</a:rPr>
              <a:t>?</a:t>
            </a:r>
            <a:endParaRPr lang="en-US" sz="9000" dirty="0" smtClean="0">
              <a:solidFill>
                <a:srgbClr val="00206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069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881" y="71502"/>
            <a:ext cx="1192170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</a:rPr>
              <a:t>3| </a:t>
            </a:r>
            <a:r>
              <a:rPr lang="en-US" sz="8000" dirty="0" err="1" smtClean="0">
                <a:solidFill>
                  <a:srgbClr val="C00000"/>
                </a:solidFill>
                <a:latin typeface="SutonnyMJ" pitchFamily="2" charset="0"/>
              </a:rPr>
              <a:t>cÂg</a:t>
            </a:r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  <a:latin typeface="SutonnyMJ" pitchFamily="2" charset="0"/>
              </a:rPr>
              <a:t>AvÁvi</a:t>
            </a:r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  <a:latin typeface="SutonnyMJ" pitchFamily="2" charset="0"/>
              </a:rPr>
              <a:t>ga</a:t>
            </a:r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</a:rPr>
              <a:t>¨ </a:t>
            </a:r>
            <a:r>
              <a:rPr lang="en-US" sz="8000" dirty="0" err="1" smtClean="0">
                <a:solidFill>
                  <a:srgbClr val="C00000"/>
                </a:solidFill>
                <a:latin typeface="SutonnyMJ" pitchFamily="2" charset="0"/>
              </a:rPr>
              <a:t>w`‡q</a:t>
            </a:r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  <a:latin typeface="SutonnyMJ" pitchFamily="2" charset="0"/>
              </a:rPr>
              <a:t>Avgv</a:t>
            </a:r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</a:rPr>
              <a:t>‡`</a:t>
            </a:r>
            <a:r>
              <a:rPr lang="en-US" sz="8000" dirty="0" err="1" smtClean="0">
                <a:solidFill>
                  <a:srgbClr val="C00000"/>
                </a:solidFill>
                <a:latin typeface="SutonnyMJ" pitchFamily="2" charset="0"/>
              </a:rPr>
              <a:t>i</a:t>
            </a:r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  <a:latin typeface="SutonnyMJ" pitchFamily="2" charset="0"/>
              </a:rPr>
              <a:t>Kx</a:t>
            </a:r>
            <a:r>
              <a:rPr lang="en-US" sz="8000" dirty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</a:rPr>
              <a:t>†`</a:t>
            </a:r>
            <a:r>
              <a:rPr lang="en-US" sz="8000" dirty="0" err="1" smtClean="0">
                <a:solidFill>
                  <a:srgbClr val="C00000"/>
                </a:solidFill>
                <a:latin typeface="SutonnyMJ" pitchFamily="2" charset="0"/>
              </a:rPr>
              <a:t>Lv‡bv</a:t>
            </a:r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  <a:latin typeface="SutonnyMJ" pitchFamily="2" charset="0"/>
              </a:rPr>
              <a:t>n‡q‡Q</a:t>
            </a:r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</a:rPr>
              <a:t>?</a:t>
            </a:r>
          </a:p>
          <a:p>
            <a:pPr algn="ctr"/>
            <a:endParaRPr lang="en-US" sz="8000" dirty="0" smtClean="0">
              <a:solidFill>
                <a:srgbClr val="C00000"/>
              </a:solidFill>
              <a:latin typeface="SutonnyMJ" pitchFamily="2" charset="0"/>
            </a:endParaRPr>
          </a:p>
          <a:p>
            <a:pPr algn="ctr"/>
            <a:r>
              <a:rPr lang="en-US" sz="8000" dirty="0" smtClean="0">
                <a:latin typeface="SutonnyMJ" pitchFamily="2" charset="0"/>
              </a:rPr>
              <a:t>4| binZ¨v </a:t>
            </a:r>
            <a:r>
              <a:rPr lang="en-US" sz="8000" dirty="0" err="1" smtClean="0">
                <a:latin typeface="SutonnyMJ" pitchFamily="2" charset="0"/>
              </a:rPr>
              <a:t>ej‡Z</a:t>
            </a:r>
            <a:r>
              <a:rPr lang="en-US" sz="8000" dirty="0" smtClean="0">
                <a:latin typeface="SutonnyMJ" pitchFamily="2" charset="0"/>
              </a:rPr>
              <a:t> </a:t>
            </a:r>
            <a:r>
              <a:rPr lang="en-US" sz="8000" dirty="0" err="1" smtClean="0">
                <a:latin typeface="SutonnyMJ" pitchFamily="2" charset="0"/>
              </a:rPr>
              <a:t>Kx</a:t>
            </a:r>
            <a:r>
              <a:rPr lang="en-US" sz="8000" dirty="0">
                <a:latin typeface="SutonnyMJ" pitchFamily="2" charset="0"/>
              </a:rPr>
              <a:t> </a:t>
            </a:r>
            <a:r>
              <a:rPr lang="en-US" sz="8000" dirty="0" smtClean="0">
                <a:latin typeface="SutonnyMJ" pitchFamily="2" charset="0"/>
              </a:rPr>
              <a:t>†</a:t>
            </a:r>
            <a:r>
              <a:rPr lang="en-US" sz="8000" dirty="0" err="1" smtClean="0">
                <a:latin typeface="SutonnyMJ" pitchFamily="2" charset="0"/>
              </a:rPr>
              <a:t>evSvq</a:t>
            </a:r>
            <a:r>
              <a:rPr lang="en-US" sz="8000" dirty="0" smtClean="0">
                <a:latin typeface="SutonnyMJ" pitchFamily="2" charset="0"/>
              </a:rPr>
              <a:t>?</a:t>
            </a:r>
            <a:endParaRPr lang="en-US" sz="9000" dirty="0" smtClean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3984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4864" y="-142595"/>
            <a:ext cx="53848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PECE Online School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468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0294" y="452502"/>
            <a:ext cx="1192170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00B0F0"/>
                </a:solidFill>
                <a:latin typeface="SutonnyMJ" pitchFamily="2" charset="0"/>
              </a:rPr>
              <a:t>cwiKwíZ</a:t>
            </a:r>
            <a:r>
              <a:rPr lang="en-US" sz="8000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00B0F0"/>
                </a:solidFill>
                <a:latin typeface="SutonnyMJ" pitchFamily="2" charset="0"/>
              </a:rPr>
              <a:t>KvR</a:t>
            </a:r>
            <a:endParaRPr lang="en-US" sz="8000" dirty="0" smtClean="0">
              <a:solidFill>
                <a:srgbClr val="00B0F0"/>
              </a:solidFill>
              <a:latin typeface="SutonnyMJ" pitchFamily="2" charset="0"/>
            </a:endParaRPr>
          </a:p>
          <a:p>
            <a:pPr algn="ctr"/>
            <a:endParaRPr lang="en-US" sz="7200" dirty="0" smtClean="0">
              <a:solidFill>
                <a:srgbClr val="00B0F0"/>
              </a:solidFill>
              <a:latin typeface="SutonnyMJ" pitchFamily="2" charset="0"/>
            </a:endParaRPr>
          </a:p>
          <a:p>
            <a:pPr algn="ctr"/>
            <a:r>
              <a:rPr lang="en-US" sz="8000" dirty="0" err="1" smtClean="0">
                <a:solidFill>
                  <a:srgbClr val="C00000"/>
                </a:solidFill>
                <a:latin typeface="SutonnyMJ" pitchFamily="2" charset="0"/>
              </a:rPr>
              <a:t>wcZv-gvZvi</a:t>
            </a:r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  <a:latin typeface="SutonnyMJ" pitchFamily="2" charset="0"/>
              </a:rPr>
              <a:t>cÖwZ</a:t>
            </a:r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  <a:latin typeface="SutonnyMJ" pitchFamily="2" charset="0"/>
              </a:rPr>
              <a:t>KZ©e</a:t>
            </a:r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</a:rPr>
              <a:t>¨¸‡</a:t>
            </a:r>
            <a:r>
              <a:rPr lang="en-US" sz="8000" dirty="0" err="1" smtClean="0">
                <a:solidFill>
                  <a:srgbClr val="C00000"/>
                </a:solidFill>
                <a:latin typeface="SutonnyMJ" pitchFamily="2" charset="0"/>
              </a:rPr>
              <a:t>jvi</a:t>
            </a:r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  <a:latin typeface="SutonnyMJ" pitchFamily="2" charset="0"/>
              </a:rPr>
              <a:t>ZvwjKv</a:t>
            </a:r>
            <a:r>
              <a:rPr lang="en-US" sz="8000" dirty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</a:rPr>
              <a:t>ˆ</a:t>
            </a:r>
            <a:r>
              <a:rPr lang="en-US" sz="8000" dirty="0" err="1" smtClean="0">
                <a:solidFill>
                  <a:srgbClr val="C00000"/>
                </a:solidFill>
                <a:latin typeface="SutonnyMJ" pitchFamily="2" charset="0"/>
              </a:rPr>
              <a:t>Zwi</a:t>
            </a:r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  <a:latin typeface="SutonnyMJ" pitchFamily="2" charset="0"/>
              </a:rPr>
              <a:t>Kiv</a:t>
            </a:r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5586190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55" y="2414895"/>
            <a:ext cx="226536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err="1" smtClean="0">
                <a:solidFill>
                  <a:schemeClr val="accent5"/>
                </a:solidFill>
                <a:latin typeface="SutonnyMJ" pitchFamily="2" charset="0"/>
              </a:rPr>
              <a:t>mgvwß</a:t>
            </a:r>
            <a:endParaRPr lang="en-US" sz="8800" dirty="0">
              <a:solidFill>
                <a:schemeClr val="accent5"/>
              </a:solidFill>
              <a:latin typeface="SutonnyMJ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23434" y="-131381"/>
            <a:ext cx="79816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PECE Online School</a:t>
            </a:r>
            <a:endParaRPr lang="en-US" sz="7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659" y="923330"/>
            <a:ext cx="5850147" cy="585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17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5442" y="737061"/>
            <a:ext cx="658611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C00000"/>
                </a:solidFill>
                <a:latin typeface="SutonnyMJ" pitchFamily="2" charset="0"/>
              </a:rPr>
              <a:t>Avkv </a:t>
            </a:r>
            <a:r>
              <a:rPr lang="en-US" sz="6000" dirty="0" err="1">
                <a:solidFill>
                  <a:srgbClr val="C00000"/>
                </a:solidFill>
                <a:latin typeface="SutonnyMJ" pitchFamily="2" charset="0"/>
              </a:rPr>
              <a:t>wcÖq</a:t>
            </a:r>
            <a:r>
              <a:rPr lang="en-US" sz="6000" dirty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SutonnyMJ" pitchFamily="2" charset="0"/>
              </a:rPr>
              <a:t>wÎcyiv</a:t>
            </a:r>
            <a:endParaRPr lang="en-US" sz="6000" dirty="0">
              <a:solidFill>
                <a:srgbClr val="C00000"/>
              </a:solidFill>
              <a:latin typeface="SutonnyMJ" pitchFamily="2" charset="0"/>
            </a:endParaRPr>
          </a:p>
          <a:p>
            <a:pPr algn="ctr"/>
            <a:r>
              <a:rPr lang="en-US" sz="6000" dirty="0" err="1">
                <a:solidFill>
                  <a:srgbClr val="00B050"/>
                </a:solidFill>
                <a:latin typeface="SutonnyMJ" pitchFamily="2" charset="0"/>
              </a:rPr>
              <a:t>cÖavb</a:t>
            </a:r>
            <a:r>
              <a:rPr lang="en-US" sz="6000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6000" dirty="0" err="1">
                <a:solidFill>
                  <a:srgbClr val="00B050"/>
                </a:solidFill>
                <a:latin typeface="SutonnyMJ" pitchFamily="2" charset="0"/>
              </a:rPr>
              <a:t>wkÿK</a:t>
            </a:r>
            <a:endParaRPr lang="en-US" sz="6000" dirty="0">
              <a:solidFill>
                <a:srgbClr val="00B050"/>
              </a:solidFill>
              <a:latin typeface="SutonnyMJ" pitchFamily="2" charset="0"/>
            </a:endParaRPr>
          </a:p>
          <a:p>
            <a:pPr algn="ctr"/>
            <a:r>
              <a:rPr lang="en-US" sz="6000" dirty="0" err="1">
                <a:latin typeface="SutonnyMJ" pitchFamily="2" charset="0"/>
              </a:rPr>
              <a:t>LvMovcyi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miKvwi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cÖv_wgK</a:t>
            </a:r>
            <a:r>
              <a:rPr lang="en-US" sz="6000" dirty="0">
                <a:latin typeface="SutonnyMJ" pitchFamily="2" charset="0"/>
              </a:rPr>
              <a:t> we`¨</a:t>
            </a:r>
            <a:r>
              <a:rPr lang="en-US" sz="6000" dirty="0" err="1">
                <a:latin typeface="SutonnyMJ" pitchFamily="2" charset="0"/>
              </a:rPr>
              <a:t>vjq</a:t>
            </a:r>
            <a:endParaRPr lang="en-US" sz="6000" dirty="0">
              <a:latin typeface="SutonnyMJ" pitchFamily="2" charset="0"/>
            </a:endParaRPr>
          </a:p>
          <a:p>
            <a:pPr algn="ctr"/>
            <a:r>
              <a:rPr lang="en-US" sz="6000" dirty="0" err="1">
                <a:solidFill>
                  <a:srgbClr val="00B0F0"/>
                </a:solidFill>
                <a:latin typeface="SutonnyMJ" pitchFamily="2" charset="0"/>
              </a:rPr>
              <a:t>LvMovQwo</a:t>
            </a:r>
            <a:r>
              <a:rPr lang="en-US" sz="6000" dirty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6000" dirty="0" err="1">
                <a:solidFill>
                  <a:srgbClr val="00B0F0"/>
                </a:solidFill>
                <a:latin typeface="SutonnyMJ" pitchFamily="2" charset="0"/>
              </a:rPr>
              <a:t>m`i</a:t>
            </a:r>
            <a:r>
              <a:rPr lang="en-US" sz="6000" dirty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6000" dirty="0" err="1">
                <a:solidFill>
                  <a:srgbClr val="00B0F0"/>
                </a:solidFill>
                <a:latin typeface="SutonnyMJ" pitchFamily="2" charset="0"/>
              </a:rPr>
              <a:t>Dc‡Rjv</a:t>
            </a:r>
            <a:r>
              <a:rPr lang="en-US" sz="6000" dirty="0">
                <a:solidFill>
                  <a:srgbClr val="00B0F0"/>
                </a:solidFill>
                <a:latin typeface="SutonnyMJ" pitchFamily="2" charset="0"/>
              </a:rPr>
              <a:t>|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715" y="94890"/>
            <a:ext cx="4640095" cy="6608619"/>
          </a:xfrm>
          <a:prstGeom prst="rect">
            <a:avLst/>
          </a:prstGeom>
          <a:ln w="762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9910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30716"/>
            <a:ext cx="12192000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 smtClean="0">
                <a:solidFill>
                  <a:srgbClr val="C00000"/>
                </a:solidFill>
                <a:latin typeface="SutonnyMJ" pitchFamily="2" charset="0"/>
              </a:rPr>
              <a:t>‡</a:t>
            </a:r>
            <a:r>
              <a:rPr lang="en-US" sz="6600" dirty="0" err="1" smtClean="0">
                <a:solidFill>
                  <a:srgbClr val="C00000"/>
                </a:solidFill>
                <a:latin typeface="SutonnyMJ" pitchFamily="2" charset="0"/>
              </a:rPr>
              <a:t>kÖwY</a:t>
            </a:r>
            <a:r>
              <a:rPr lang="en-US" sz="6600" dirty="0" smtClean="0">
                <a:solidFill>
                  <a:srgbClr val="C00000"/>
                </a:solidFill>
                <a:latin typeface="SutonnyMJ" pitchFamily="2" charset="0"/>
              </a:rPr>
              <a:t> t </a:t>
            </a:r>
            <a:r>
              <a:rPr lang="en-US" sz="6600" dirty="0" err="1" smtClean="0">
                <a:solidFill>
                  <a:srgbClr val="C00000"/>
                </a:solidFill>
                <a:latin typeface="SutonnyMJ" pitchFamily="2" charset="0"/>
              </a:rPr>
              <a:t>cÂg</a:t>
            </a:r>
            <a:endParaRPr lang="en-US" sz="6600" dirty="0" smtClean="0">
              <a:solidFill>
                <a:srgbClr val="C00000"/>
              </a:solidFill>
              <a:latin typeface="SutonnyMJ" pitchFamily="2" charset="0"/>
            </a:endParaRPr>
          </a:p>
          <a:p>
            <a:pPr algn="ctr"/>
            <a:r>
              <a:rPr lang="en-US" sz="6600" dirty="0" err="1" smtClean="0">
                <a:solidFill>
                  <a:srgbClr val="00B050"/>
                </a:solidFill>
                <a:latin typeface="SutonnyMJ" pitchFamily="2" charset="0"/>
              </a:rPr>
              <a:t>welq</a:t>
            </a:r>
            <a:r>
              <a:rPr lang="en-US" sz="6600" dirty="0" smtClean="0">
                <a:solidFill>
                  <a:srgbClr val="00B050"/>
                </a:solidFill>
                <a:latin typeface="SutonnyMJ" pitchFamily="2" charset="0"/>
              </a:rPr>
              <a:t> t </a:t>
            </a:r>
            <a:r>
              <a:rPr lang="en-US" sz="6600" dirty="0" err="1" smtClean="0">
                <a:solidFill>
                  <a:srgbClr val="00B050"/>
                </a:solidFill>
                <a:latin typeface="SutonnyMJ" pitchFamily="2" charset="0"/>
              </a:rPr>
              <a:t>wLªóag</a:t>
            </a:r>
            <a:r>
              <a:rPr lang="en-US" sz="6600" dirty="0" smtClean="0">
                <a:solidFill>
                  <a:srgbClr val="00B050"/>
                </a:solidFill>
                <a:latin typeface="SutonnyMJ" pitchFamily="2" charset="0"/>
              </a:rPr>
              <a:t>© I ˆ</a:t>
            </a:r>
            <a:r>
              <a:rPr lang="en-US" sz="6600" dirty="0" err="1" smtClean="0">
                <a:solidFill>
                  <a:srgbClr val="00B050"/>
                </a:solidFill>
                <a:latin typeface="SutonnyMJ" pitchFamily="2" charset="0"/>
              </a:rPr>
              <a:t>bwZK</a:t>
            </a:r>
            <a:r>
              <a:rPr lang="en-US" sz="6600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  <a:latin typeface="SutonnyMJ" pitchFamily="2" charset="0"/>
              </a:rPr>
              <a:t>wkÿv</a:t>
            </a:r>
            <a:r>
              <a:rPr lang="en-US" sz="6600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</a:p>
          <a:p>
            <a:pPr algn="ctr"/>
            <a:r>
              <a:rPr lang="en-US" sz="6600" dirty="0" err="1" smtClean="0">
                <a:solidFill>
                  <a:srgbClr val="002060"/>
                </a:solidFill>
                <a:latin typeface="SutonnyMJ" pitchFamily="2" charset="0"/>
              </a:rPr>
              <a:t>Aa¨vq</a:t>
            </a:r>
            <a:r>
              <a:rPr lang="en-US" sz="66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6600" dirty="0">
                <a:solidFill>
                  <a:srgbClr val="002060"/>
                </a:solidFill>
                <a:latin typeface="SutonnyMJ" pitchFamily="2" charset="0"/>
              </a:rPr>
              <a:t>t </a:t>
            </a:r>
            <a:r>
              <a:rPr lang="en-US" sz="6600" dirty="0" err="1" smtClean="0">
                <a:solidFill>
                  <a:srgbClr val="002060"/>
                </a:solidFill>
                <a:latin typeface="SutonnyMJ" pitchFamily="2" charset="0"/>
              </a:rPr>
              <a:t>lô</a:t>
            </a:r>
            <a:r>
              <a:rPr lang="en-US" sz="6600" dirty="0" smtClean="0">
                <a:solidFill>
                  <a:srgbClr val="002060"/>
                </a:solidFill>
                <a:latin typeface="SutonnyMJ" pitchFamily="2" charset="0"/>
              </a:rPr>
              <a:t>, cvV-1</a:t>
            </a:r>
            <a:endParaRPr lang="en-US" sz="6600" dirty="0">
              <a:solidFill>
                <a:srgbClr val="002060"/>
              </a:solidFill>
              <a:latin typeface="SutonnyMJ" pitchFamily="2" charset="0"/>
            </a:endParaRPr>
          </a:p>
          <a:p>
            <a:pPr algn="ctr"/>
            <a:r>
              <a:rPr lang="en-US" sz="6600" dirty="0" err="1" smtClean="0">
                <a:solidFill>
                  <a:srgbClr val="C00000"/>
                </a:solidFill>
                <a:latin typeface="SutonnyMJ" pitchFamily="2" charset="0"/>
              </a:rPr>
              <a:t>welqe</a:t>
            </a:r>
            <a:r>
              <a:rPr lang="en-US" sz="6600" dirty="0" smtClean="0">
                <a:solidFill>
                  <a:srgbClr val="C00000"/>
                </a:solidFill>
                <a:latin typeface="SutonnyMJ" pitchFamily="2" charset="0"/>
              </a:rPr>
              <a:t>¯‘ t `k </a:t>
            </a:r>
            <a:r>
              <a:rPr lang="en-US" sz="6600" dirty="0" err="1" smtClean="0">
                <a:solidFill>
                  <a:srgbClr val="C00000"/>
                </a:solidFill>
                <a:latin typeface="SutonnyMJ" pitchFamily="2" charset="0"/>
              </a:rPr>
              <a:t>AvÁvi</a:t>
            </a:r>
            <a:r>
              <a:rPr lang="en-US" sz="6600" dirty="0" smtClean="0">
                <a:solidFill>
                  <a:srgbClr val="C00000"/>
                </a:solidFill>
                <a:latin typeface="SutonnyMJ" pitchFamily="2" charset="0"/>
              </a:rPr>
              <a:t> A_©</a:t>
            </a:r>
            <a:endParaRPr lang="en-US" sz="6600" dirty="0">
              <a:latin typeface="SutonnyMJ" pitchFamily="2" charset="0"/>
            </a:endParaRPr>
          </a:p>
          <a:p>
            <a:pPr algn="ctr"/>
            <a:r>
              <a:rPr lang="en-US" sz="6600" dirty="0" err="1" smtClean="0">
                <a:latin typeface="SutonnyMJ" pitchFamily="2" charset="0"/>
              </a:rPr>
              <a:t>cvV¨vsk</a:t>
            </a:r>
            <a:r>
              <a:rPr lang="en-US" sz="6600" dirty="0" smtClean="0">
                <a:latin typeface="SutonnyMJ" pitchFamily="2" charset="0"/>
              </a:rPr>
              <a:t> t </a:t>
            </a:r>
            <a:r>
              <a:rPr lang="en-US" sz="6600" dirty="0" err="1" smtClean="0">
                <a:latin typeface="SutonnyMJ" pitchFamily="2" charset="0"/>
              </a:rPr>
              <a:t>Ck</a:t>
            </a:r>
            <a:r>
              <a:rPr lang="en-US" sz="6600" dirty="0" smtClean="0">
                <a:latin typeface="SutonnyMJ" pitchFamily="2" charset="0"/>
              </a:rPr>
              <a:t>^‡ii `k </a:t>
            </a:r>
            <a:r>
              <a:rPr lang="en-US" sz="6600" dirty="0" err="1" smtClean="0">
                <a:latin typeface="SutonnyMJ" pitchFamily="2" charset="0"/>
              </a:rPr>
              <a:t>AvÁv</a:t>
            </a:r>
            <a:r>
              <a:rPr lang="en-US" sz="6600" dirty="0" smtClean="0">
                <a:latin typeface="SutonnyMJ" pitchFamily="2" charset="0"/>
              </a:rPr>
              <a:t>.....</a:t>
            </a:r>
            <a:r>
              <a:rPr lang="en-US" sz="6600" dirty="0" err="1" smtClean="0">
                <a:latin typeface="SutonnyMJ" pitchFamily="2" charset="0"/>
              </a:rPr>
              <a:t>Av‡`k</a:t>
            </a:r>
            <a:r>
              <a:rPr lang="en-US" sz="6600" dirty="0" smtClean="0">
                <a:latin typeface="SutonnyMJ" pitchFamily="2" charset="0"/>
              </a:rPr>
              <a:t> </a:t>
            </a:r>
            <a:r>
              <a:rPr lang="en-US" sz="6600" dirty="0" err="1" smtClean="0">
                <a:latin typeface="SutonnyMJ" pitchFamily="2" charset="0"/>
              </a:rPr>
              <a:t>Kiv</a:t>
            </a:r>
            <a:r>
              <a:rPr lang="en-US" sz="6600" dirty="0" smtClean="0">
                <a:latin typeface="SutonnyMJ" pitchFamily="2" charset="0"/>
              </a:rPr>
              <a:t> </a:t>
            </a:r>
            <a:r>
              <a:rPr lang="en-US" sz="6600" dirty="0" err="1" smtClean="0">
                <a:latin typeface="SutonnyMJ" pitchFamily="2" charset="0"/>
              </a:rPr>
              <a:t>n‡q‡Q</a:t>
            </a:r>
            <a:r>
              <a:rPr lang="en-US" sz="6600" dirty="0" smtClean="0">
                <a:latin typeface="SutonnyMJ" pitchFamily="2" charset="0"/>
              </a:rPr>
              <a:t>|</a:t>
            </a:r>
          </a:p>
          <a:p>
            <a:pPr algn="ctr"/>
            <a:r>
              <a:rPr lang="en-US" sz="6600" dirty="0" err="1" smtClean="0">
                <a:solidFill>
                  <a:srgbClr val="00B0F0"/>
                </a:solidFill>
                <a:latin typeface="SutonnyMJ" pitchFamily="2" charset="0"/>
              </a:rPr>
              <a:t>c„ôv</a:t>
            </a:r>
            <a:r>
              <a:rPr lang="en-US" sz="6600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6600" dirty="0" err="1" smtClean="0">
                <a:solidFill>
                  <a:srgbClr val="00B0F0"/>
                </a:solidFill>
                <a:latin typeface="SutonnyMJ" pitchFamily="2" charset="0"/>
              </a:rPr>
              <a:t>bs</a:t>
            </a:r>
            <a:r>
              <a:rPr lang="en-US" sz="6600" dirty="0" smtClean="0">
                <a:solidFill>
                  <a:srgbClr val="00B0F0"/>
                </a:solidFill>
                <a:latin typeface="SutonnyMJ" pitchFamily="2" charset="0"/>
              </a:rPr>
              <a:t> t 28</a:t>
            </a:r>
            <a:endParaRPr lang="en-US" sz="6600" dirty="0">
              <a:solidFill>
                <a:srgbClr val="00B0F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386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549" y="540276"/>
            <a:ext cx="12192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SutonnyMJ" pitchFamily="2" charset="0"/>
              </a:rPr>
              <a:t>-t </a:t>
            </a:r>
            <a:r>
              <a:rPr lang="en-US" sz="6000" dirty="0" err="1" smtClean="0">
                <a:latin typeface="SutonnyMJ" pitchFamily="2" charset="0"/>
              </a:rPr>
              <a:t>wkLbdj</a:t>
            </a:r>
            <a:r>
              <a:rPr lang="en-US" sz="6000" dirty="0" smtClean="0">
                <a:latin typeface="SutonnyMJ" pitchFamily="2" charset="0"/>
              </a:rPr>
              <a:t> t- </a:t>
            </a:r>
          </a:p>
          <a:p>
            <a:pPr algn="ctr"/>
            <a:r>
              <a:rPr lang="en-US" sz="7200" dirty="0" smtClean="0">
                <a:solidFill>
                  <a:srgbClr val="00B0F0"/>
                </a:solidFill>
                <a:latin typeface="SutonnyMJ" pitchFamily="2" charset="0"/>
              </a:rPr>
              <a:t>6.1.1 PZz_© </a:t>
            </a:r>
            <a:r>
              <a:rPr lang="en-US" sz="7200" dirty="0" err="1" smtClean="0">
                <a:solidFill>
                  <a:srgbClr val="00B0F0"/>
                </a:solidFill>
                <a:latin typeface="SutonnyMJ" pitchFamily="2" charset="0"/>
              </a:rPr>
              <a:t>AvÁvi</a:t>
            </a:r>
            <a:r>
              <a:rPr lang="en-US" sz="7200" dirty="0" smtClean="0">
                <a:solidFill>
                  <a:srgbClr val="00B0F0"/>
                </a:solidFill>
                <a:latin typeface="SutonnyMJ" pitchFamily="2" charset="0"/>
              </a:rPr>
              <a:t> A_© </a:t>
            </a:r>
            <a:r>
              <a:rPr lang="en-US" sz="7200" dirty="0" err="1" smtClean="0">
                <a:solidFill>
                  <a:srgbClr val="00B0F0"/>
                </a:solidFill>
                <a:latin typeface="SutonnyMJ" pitchFamily="2" charset="0"/>
              </a:rPr>
              <a:t>e¨vL¨v</a:t>
            </a:r>
            <a:r>
              <a:rPr lang="en-US" sz="7200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7200" dirty="0" err="1" smtClean="0">
                <a:solidFill>
                  <a:srgbClr val="00B0F0"/>
                </a:solidFill>
                <a:latin typeface="SutonnyMJ" pitchFamily="2" charset="0"/>
              </a:rPr>
              <a:t>Ki‡Z</a:t>
            </a:r>
            <a:r>
              <a:rPr lang="en-US" sz="7200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7200" dirty="0" err="1" smtClean="0">
                <a:solidFill>
                  <a:srgbClr val="00B0F0"/>
                </a:solidFill>
                <a:latin typeface="SutonnyMJ" pitchFamily="2" charset="0"/>
              </a:rPr>
              <a:t>cvi‡e</a:t>
            </a:r>
            <a:r>
              <a:rPr lang="en-US" sz="7200" dirty="0" smtClean="0">
                <a:solidFill>
                  <a:srgbClr val="00B0F0"/>
                </a:solidFill>
                <a:latin typeface="SutonnyMJ" pitchFamily="2" charset="0"/>
              </a:rPr>
              <a:t>|</a:t>
            </a:r>
          </a:p>
          <a:p>
            <a:pPr algn="ctr"/>
            <a:r>
              <a:rPr lang="en-US" sz="7200" dirty="0" smtClean="0">
                <a:solidFill>
                  <a:srgbClr val="00B0F0"/>
                </a:solidFill>
                <a:latin typeface="SutonnyMJ" pitchFamily="2" charset="0"/>
              </a:rPr>
              <a:t>6.1.2 </a:t>
            </a:r>
            <a:r>
              <a:rPr lang="en-US" sz="7200" dirty="0" err="1" smtClean="0">
                <a:solidFill>
                  <a:srgbClr val="00B0F0"/>
                </a:solidFill>
                <a:latin typeface="SutonnyMJ" pitchFamily="2" charset="0"/>
              </a:rPr>
              <a:t>cÂg</a:t>
            </a:r>
            <a:r>
              <a:rPr lang="en-US" sz="7200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7200" dirty="0" err="1" smtClean="0">
                <a:solidFill>
                  <a:srgbClr val="00B0F0"/>
                </a:solidFill>
                <a:latin typeface="SutonnyMJ" pitchFamily="2" charset="0"/>
              </a:rPr>
              <a:t>AvÁvi</a:t>
            </a:r>
            <a:r>
              <a:rPr lang="en-US" sz="7200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7200" dirty="0">
                <a:solidFill>
                  <a:srgbClr val="00B0F0"/>
                </a:solidFill>
                <a:latin typeface="SutonnyMJ" pitchFamily="2" charset="0"/>
              </a:rPr>
              <a:t>A_© </a:t>
            </a:r>
            <a:r>
              <a:rPr lang="en-US" sz="7200" dirty="0" err="1">
                <a:solidFill>
                  <a:srgbClr val="00B0F0"/>
                </a:solidFill>
                <a:latin typeface="SutonnyMJ" pitchFamily="2" charset="0"/>
              </a:rPr>
              <a:t>e¨vL¨v</a:t>
            </a:r>
            <a:r>
              <a:rPr lang="en-US" sz="7200" dirty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7200" dirty="0" err="1">
                <a:solidFill>
                  <a:srgbClr val="00B0F0"/>
                </a:solidFill>
                <a:latin typeface="SutonnyMJ" pitchFamily="2" charset="0"/>
              </a:rPr>
              <a:t>Ki‡Z</a:t>
            </a:r>
            <a:r>
              <a:rPr lang="en-US" sz="7200" dirty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7200" dirty="0" err="1">
                <a:solidFill>
                  <a:srgbClr val="00B0F0"/>
                </a:solidFill>
                <a:latin typeface="SutonnyMJ" pitchFamily="2" charset="0"/>
              </a:rPr>
              <a:t>cvi‡e</a:t>
            </a:r>
            <a:r>
              <a:rPr lang="en-US" sz="7200" dirty="0">
                <a:solidFill>
                  <a:srgbClr val="00B0F0"/>
                </a:solidFill>
                <a:latin typeface="SutonnyMJ" pitchFamily="2" charset="0"/>
              </a:rPr>
              <a:t>|</a:t>
            </a:r>
          </a:p>
          <a:p>
            <a:pPr algn="ctr"/>
            <a:r>
              <a:rPr lang="en-US" sz="7200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691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9226" y="1546699"/>
            <a:ext cx="9900467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0" dirty="0" err="1" smtClean="0">
                <a:latin typeface="SutonnyMJ" pitchFamily="2" charset="0"/>
              </a:rPr>
              <a:t>G‡mv</a:t>
            </a:r>
            <a:r>
              <a:rPr lang="en-US" sz="15000" dirty="0" smtClean="0">
                <a:latin typeface="SutonnyMJ" pitchFamily="2" charset="0"/>
              </a:rPr>
              <a:t> </a:t>
            </a:r>
            <a:r>
              <a:rPr lang="en-US" sz="15000" dirty="0" err="1" smtClean="0">
                <a:latin typeface="SutonnyMJ" pitchFamily="2" charset="0"/>
              </a:rPr>
              <a:t>cÖv</a:t>
            </a:r>
            <a:r>
              <a:rPr lang="en-US" sz="15000" dirty="0" smtClean="0">
                <a:latin typeface="SutonnyMJ" pitchFamily="2" charset="0"/>
              </a:rPr>
              <a:t>_©bv </a:t>
            </a:r>
            <a:r>
              <a:rPr lang="en-US" sz="15000" dirty="0" err="1" smtClean="0">
                <a:latin typeface="SutonnyMJ" pitchFamily="2" charset="0"/>
              </a:rPr>
              <a:t>Kwi</a:t>
            </a:r>
            <a:endParaRPr lang="en-US" sz="150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35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52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199"/>
            <a:ext cx="12192000" cy="676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3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90487"/>
            <a:ext cx="12192000" cy="67675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62075" y="1266825"/>
            <a:ext cx="3857625" cy="108585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softEdge rad="3175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</a:rPr>
              <a:t>Avgv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</a:rPr>
              <a:t>webv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</a:rPr>
              <a:t>Avi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</a:rPr>
              <a:t>KvD‡K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</a:rPr>
              <a:t>Ck^i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</a:rPr>
              <a:t>e‡j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</a:rPr>
              <a:t>gvb‡e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</a:rPr>
              <a:t>bv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</a:rPr>
              <a:t>|</a:t>
            </a:r>
            <a:endParaRPr lang="en-US" sz="4000" dirty="0">
              <a:solidFill>
                <a:srgbClr val="FF0000"/>
              </a:solidFill>
              <a:latin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33488" y="2524125"/>
            <a:ext cx="4367212" cy="1004888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B0F0"/>
                </a:solidFill>
                <a:latin typeface="SutonnyMJ" pitchFamily="2" charset="0"/>
              </a:rPr>
              <a:t>cÖwZgv</a:t>
            </a:r>
            <a:r>
              <a:rPr lang="en-US" sz="4000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SutonnyMJ" pitchFamily="2" charset="0"/>
              </a:rPr>
              <a:t>c~Rv</a:t>
            </a:r>
            <a:r>
              <a:rPr lang="en-US" sz="4000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SutonnyMJ" pitchFamily="2" charset="0"/>
              </a:rPr>
              <a:t>Ki‡e</a:t>
            </a:r>
            <a:r>
              <a:rPr lang="en-US" sz="4000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SutonnyMJ" pitchFamily="2" charset="0"/>
              </a:rPr>
              <a:t>bv</a:t>
            </a:r>
            <a:r>
              <a:rPr lang="en-US" sz="4000" dirty="0" smtClean="0">
                <a:solidFill>
                  <a:srgbClr val="00B0F0"/>
                </a:solidFill>
                <a:latin typeface="SutonnyMJ" pitchFamily="2" charset="0"/>
              </a:rPr>
              <a:t>|</a:t>
            </a:r>
            <a:endParaRPr lang="en-US" sz="4000" dirty="0">
              <a:solidFill>
                <a:srgbClr val="00B0F0"/>
              </a:solidFill>
              <a:latin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57275" y="3700463"/>
            <a:ext cx="4417219" cy="91440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</a:rPr>
              <a:t>Ab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</a:rPr>
              <a:t>_©K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</a:rPr>
              <a:t>Ck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</a:rPr>
              <a:t>^‡ii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</a:rPr>
              <a:t>bvg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</a:rPr>
              <a:t>wb‡e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</a:rPr>
              <a:t>bv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</a:rPr>
              <a:t>|</a:t>
            </a:r>
            <a:endParaRPr lang="en-US" sz="3600" dirty="0">
              <a:solidFill>
                <a:srgbClr val="002060"/>
              </a:solidFill>
              <a:latin typeface="Sutonny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4962" y="4886321"/>
            <a:ext cx="3629025" cy="1200153"/>
          </a:xfrm>
          <a:prstGeom prst="rect">
            <a:avLst/>
          </a:prstGeom>
          <a:effectLst>
            <a:softEdge rad="63500"/>
          </a:effectLst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</a:rPr>
              <a:t>wekÖvgevi‡K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</a:rPr>
              <a:t>cweÎ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</a:rPr>
              <a:t>e‡j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</a:rPr>
              <a:t>gvb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</a:rPr>
              <a:t>¨ 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</a:rPr>
              <a:t>Ki‡e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</a:rPr>
              <a:t>|</a:t>
            </a:r>
            <a:endParaRPr lang="en-US" sz="4000" dirty="0">
              <a:solidFill>
                <a:srgbClr val="FF0000"/>
              </a:solidFill>
              <a:latin typeface="Sutonny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91350" y="1438275"/>
            <a:ext cx="3952875" cy="914400"/>
          </a:xfrm>
          <a:prstGeom prst="rect">
            <a:avLst/>
          </a:prstGeom>
          <a:scene3d>
            <a:camera prst="perspectiveLeft"/>
            <a:lightRig rig="threePt" dir="t"/>
          </a:scene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</a:rPr>
              <a:t>wcZv-gvZv‡K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</a:rPr>
              <a:t>mgv`i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</a:rPr>
              <a:t>Ki‡e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</a:rPr>
              <a:t>|</a:t>
            </a:r>
            <a:endParaRPr lang="en-US" sz="3200" dirty="0">
              <a:solidFill>
                <a:srgbClr val="FF0000"/>
              </a:solidFill>
              <a:latin typeface="SutonnyMJ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24675" y="2419350"/>
            <a:ext cx="4019550" cy="552450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SutonnyMJ" pitchFamily="2" charset="0"/>
              </a:rPr>
              <a:t>binZ¨v </a:t>
            </a:r>
            <a:r>
              <a:rPr lang="en-US" sz="4000" dirty="0" err="1" smtClean="0">
                <a:latin typeface="SutonnyMJ" pitchFamily="2" charset="0"/>
              </a:rPr>
              <a:t>Ki‡e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bv</a:t>
            </a:r>
            <a:r>
              <a:rPr lang="en-US" sz="4000" dirty="0" smtClean="0">
                <a:latin typeface="SutonnyMJ" pitchFamily="2" charset="0"/>
              </a:rPr>
              <a:t>|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91350" y="3105150"/>
            <a:ext cx="4019550" cy="857250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</a:rPr>
              <a:t>Pzwi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</a:rPr>
              <a:t>Ki‡e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</a:rPr>
              <a:t>bv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</a:rPr>
              <a:t>|</a:t>
            </a:r>
            <a:endParaRPr lang="en-US" sz="4000" dirty="0">
              <a:solidFill>
                <a:srgbClr val="FFFF00"/>
              </a:solidFill>
              <a:latin typeface="SutonnyMJ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05650" y="4076700"/>
            <a:ext cx="4019550" cy="552450"/>
          </a:xfrm>
          <a:prstGeom prst="rect">
            <a:avLst/>
          </a:prstGeom>
          <a:solidFill>
            <a:srgbClr val="7030A0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SutonnyMJ" pitchFamily="2" charset="0"/>
              </a:rPr>
              <a:t>e¨wfPvi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Ki‡e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bv</a:t>
            </a:r>
            <a:r>
              <a:rPr lang="en-US" sz="4000" dirty="0" smtClean="0">
                <a:latin typeface="SutonnyMJ" pitchFamily="2" charset="0"/>
              </a:rPr>
              <a:t>|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91350" y="4638675"/>
            <a:ext cx="4019550" cy="552450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</a:rPr>
              <a:t>wg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</a:rPr>
              <a:t>_¨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</a:rPr>
              <a:t>vmvÿ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</a:rPr>
              <a:t>¨ †`‡e 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</a:rPr>
              <a:t>bv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</a:rPr>
              <a:t>|</a:t>
            </a:r>
            <a:endParaRPr lang="en-US" sz="4000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91350" y="5245894"/>
            <a:ext cx="4019550" cy="1243012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softEdge rad="31750"/>
          </a:effectLst>
          <a:scene3d>
            <a:camera prst="perspectiveLef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SutonnyMJ" pitchFamily="2" charset="0"/>
              </a:rPr>
              <a:t>cÖwZ‡ewki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smtClean="0">
                <a:latin typeface="SutonnyMJ" pitchFamily="2" charset="0"/>
              </a:rPr>
              <a:t>†</a:t>
            </a:r>
            <a:r>
              <a:rPr lang="en-US" sz="4000" dirty="0" err="1" smtClean="0">
                <a:latin typeface="SutonnyMJ" pitchFamily="2" charset="0"/>
              </a:rPr>
              <a:t>Kvb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wRwb‡l</a:t>
            </a:r>
            <a:r>
              <a:rPr lang="en-US" sz="4000" dirty="0" smtClean="0">
                <a:latin typeface="SutonnyMJ" pitchFamily="2" charset="0"/>
              </a:rPr>
              <a:t> ‡</a:t>
            </a:r>
            <a:r>
              <a:rPr lang="en-US" sz="4000" dirty="0" err="1" smtClean="0">
                <a:latin typeface="SutonnyMJ" pitchFamily="2" charset="0"/>
              </a:rPr>
              <a:t>jvf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Ki‡e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bv</a:t>
            </a:r>
            <a:r>
              <a:rPr lang="en-US" sz="4000" dirty="0" smtClean="0">
                <a:latin typeface="SutonnyMJ" pitchFamily="2" charset="0"/>
              </a:rPr>
              <a:t>|</a:t>
            </a:r>
            <a:endParaRPr lang="en-US" sz="40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83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1553</TotalTime>
  <Words>284</Words>
  <Application>Microsoft Office PowerPoint</Application>
  <PresentationFormat>Widescreen</PresentationFormat>
  <Paragraphs>51</Paragraphs>
  <Slides>21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SutonnyMJ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100</cp:revision>
  <dcterms:created xsi:type="dcterms:W3CDTF">2020-05-30T15:18:10Z</dcterms:created>
  <dcterms:modified xsi:type="dcterms:W3CDTF">2020-08-20T08:29:43Z</dcterms:modified>
</cp:coreProperties>
</file>