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0" r:id="rId2"/>
    <p:sldId id="281" r:id="rId3"/>
    <p:sldId id="282" r:id="rId4"/>
    <p:sldId id="283" r:id="rId5"/>
    <p:sldId id="257" r:id="rId6"/>
    <p:sldId id="375" r:id="rId7"/>
    <p:sldId id="376" r:id="rId8"/>
    <p:sldId id="377" r:id="rId9"/>
    <p:sldId id="378" r:id="rId10"/>
    <p:sldId id="379" r:id="rId11"/>
    <p:sldId id="380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8" r:id="rId55"/>
    <p:sldId id="27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64E-FC3A-4C77-A742-A437668DFC1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BB1B-44C6-4B06-93E3-42C99568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0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27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1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0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57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9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3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4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8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2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39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99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6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3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3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6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9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8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0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3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9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5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93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25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99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785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78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8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01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88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8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2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327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3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8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EF3-30AF-4415-AA93-2C6AC0EFE67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280160" y="1533379"/>
            <a:ext cx="8918917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1995053" cy="6737320"/>
            <a:chOff x="98473" y="-50601"/>
            <a:chExt cx="11995053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3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Eleven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137603" y="259538"/>
              <a:ext cx="4855815" cy="4924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15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00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Thirteen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Fourteen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67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Fifteen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90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Seventeen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56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Nineteen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53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31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2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18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65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2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D01A0-D34F-43E3-9234-045284E2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2" y="90887"/>
            <a:ext cx="5717676" cy="6676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24AF-ED72-484E-AB06-05E542F00C03}"/>
              </a:ext>
            </a:extLst>
          </p:cNvPr>
          <p:cNvSpPr txBox="1"/>
          <p:nvPr/>
        </p:nvSpPr>
        <p:spPr>
          <a:xfrm>
            <a:off x="942535" y="181775"/>
            <a:ext cx="10367890" cy="6676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24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2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68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86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00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27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37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24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42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22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97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311FC005-AC5A-4640-A88B-50BF32D0E094}"/>
              </a:ext>
            </a:extLst>
          </p:cNvPr>
          <p:cNvSpPr txBox="1"/>
          <p:nvPr/>
        </p:nvSpPr>
        <p:spPr>
          <a:xfrm>
            <a:off x="267286" y="2963919"/>
            <a:ext cx="5828714" cy="3554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0F733-AA22-49C3-9C12-F0579DE1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07389"/>
            <a:ext cx="2120957" cy="2651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EA79A1-D878-4245-90AC-2B541E365CE0}"/>
              </a:ext>
            </a:extLst>
          </p:cNvPr>
          <p:cNvSpPr/>
          <p:nvPr/>
        </p:nvSpPr>
        <p:spPr>
          <a:xfrm>
            <a:off x="6137148" y="2946055"/>
            <a:ext cx="5787566" cy="3665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 প্রাথমিক 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তারিখঃ২০/০৮/২০২০ইং  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62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06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26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Fifty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4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0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81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67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12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21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B986EE-0739-445A-A24A-70796992A035}"/>
              </a:ext>
            </a:extLst>
          </p:cNvPr>
          <p:cNvGrpSpPr/>
          <p:nvPr/>
        </p:nvGrpSpPr>
        <p:grpSpPr>
          <a:xfrm>
            <a:off x="1812235" y="112542"/>
            <a:ext cx="9870308" cy="6745458"/>
            <a:chOff x="277775" y="292125"/>
            <a:chExt cx="9054876" cy="618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57B20-C67D-45E5-9173-F96654797D45}"/>
                </a:ext>
              </a:extLst>
            </p:cNvPr>
            <p:cNvGrpSpPr/>
            <p:nvPr/>
          </p:nvGrpSpPr>
          <p:grpSpPr>
            <a:xfrm>
              <a:off x="277775" y="292125"/>
              <a:ext cx="9054876" cy="6188185"/>
              <a:chOff x="277775" y="292125"/>
              <a:chExt cx="9054876" cy="618818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73E3A0-4143-44D5-B247-A914342F38D2}"/>
                  </a:ext>
                </a:extLst>
              </p:cNvPr>
              <p:cNvGrpSpPr/>
              <p:nvPr/>
            </p:nvGrpSpPr>
            <p:grpSpPr>
              <a:xfrm>
                <a:off x="277775" y="367465"/>
                <a:ext cx="9054876" cy="6112845"/>
                <a:chOff x="277775" y="367465"/>
                <a:chExt cx="9054876" cy="61128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DBD448D-891E-44C6-A581-D7F55FFACB6A}"/>
                    </a:ext>
                  </a:extLst>
                </p:cNvPr>
                <p:cNvGrpSpPr/>
                <p:nvPr/>
              </p:nvGrpSpPr>
              <p:grpSpPr>
                <a:xfrm>
                  <a:off x="277775" y="367465"/>
                  <a:ext cx="8922081" cy="6112845"/>
                  <a:chOff x="178907" y="297362"/>
                  <a:chExt cx="8922081" cy="602460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030565-6409-46B5-AE44-2980B2B6F5FA}"/>
                      </a:ext>
                    </a:extLst>
                  </p:cNvPr>
                  <p:cNvGrpSpPr/>
                  <p:nvPr/>
                </p:nvGrpSpPr>
                <p:grpSpPr>
                  <a:xfrm>
                    <a:off x="4615148" y="302162"/>
                    <a:ext cx="4485840" cy="6019801"/>
                    <a:chOff x="4137478" y="159901"/>
                    <a:chExt cx="4881231" cy="653819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44CA3D6-E384-4302-BB78-70EFC34ED6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478" y="159901"/>
                      <a:ext cx="4881231" cy="6538198"/>
                      <a:chOff x="4572000" y="304800"/>
                      <a:chExt cx="4419600" cy="6019800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0585A398-7439-4584-AB82-C39257168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121E5D13-917E-4F04-9585-61B9C3946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0E3EDE0A-C630-41B4-8E4C-04C0E845E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8DD27880-B926-45CC-991A-8D12B8DE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ADCED89-4336-408F-B7FB-5661B5D85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Oval 58">
                          <a:extLst>
                            <a:ext uri="{FF2B5EF4-FFF2-40B4-BE49-F238E27FC236}">
                              <a16:creationId xmlns:a16="http://schemas.microsoft.com/office/drawing/2014/main" id="{1A0DA94E-A0B5-444C-9081-B79AB60B3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>
                          <a:extLst>
                            <a:ext uri="{FF2B5EF4-FFF2-40B4-BE49-F238E27FC236}">
                              <a16:creationId xmlns:a16="http://schemas.microsoft.com/office/drawing/2014/main" id="{8BEE2E45-3960-4FEF-997A-36B79A1DC1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B1508D80-3F8F-40A2-802D-DD81FDC048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10AF5177-F81B-4B7B-80D2-D7372DB8E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3" name="Rounded Rectangle 56">
                      <a:extLst>
                        <a:ext uri="{FF2B5EF4-FFF2-40B4-BE49-F238E27FC236}">
                          <a16:creationId xmlns:a16="http://schemas.microsoft.com/office/drawing/2014/main" id="{46AEB8AF-835C-4410-8AC1-F4E87461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88" y="178960"/>
                      <a:ext cx="3700316" cy="105622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59000">
                          <a:srgbClr val="00B0F0">
                            <a:lumMod val="54000"/>
                            <a:lumOff val="46000"/>
                          </a:srgbClr>
                        </a:gs>
                        <a:gs pos="15000">
                          <a:srgbClr val="0070C0"/>
                        </a:gs>
                      </a:gsLst>
                      <a:lin ang="3600000" scaled="0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ব্যঞ্জন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শিক্ষা 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92D9960D-FD38-4C11-B426-89C55F30DB53}"/>
                      </a:ext>
                    </a:extLst>
                  </p:cNvPr>
                  <p:cNvGrpSpPr/>
                  <p:nvPr/>
                </p:nvGrpSpPr>
                <p:grpSpPr>
                  <a:xfrm>
                    <a:off x="178907" y="297362"/>
                    <a:ext cx="5307493" cy="6019800"/>
                    <a:chOff x="178907" y="297362"/>
                    <a:chExt cx="5307493" cy="601980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AFDC713C-6CAE-46FE-AFE0-CF8E81F4F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53535" y="407489"/>
                      <a:ext cx="732865" cy="5829301"/>
                      <a:chOff x="4753535" y="495300"/>
                      <a:chExt cx="746312" cy="5708276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A0B4739C-2A49-480B-898F-8A7CDC05E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E0514EF0-7CB5-40E4-8820-D2155FC80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E04DDC94-F614-4684-A5A4-7E9C666AF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34FBFA52-D4B1-47B3-8DD1-14CB7A00C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C7F57F59-C0AC-417C-849B-876099796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BABD38F2-0C6C-4ACD-B37A-5AE04C683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252901AB-35E0-4F7F-978C-D68CFB72F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5BD408B-7568-473A-B482-E921F58348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78907" y="297362"/>
                      <a:ext cx="4419600" cy="6019800"/>
                      <a:chOff x="4455846" y="304800"/>
                      <a:chExt cx="4419600" cy="6019800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72F30DC-054C-4EE5-BC16-4D9044252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846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9118963F-D47B-4702-A4A8-E727EEA3B8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14670A3B-3AAF-4FA1-B590-0DD7103245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9D6751AC-5545-4835-9172-3305B8518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5F74BED8-9533-4BBF-8B21-0C9E02A38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DA243A20-7371-4051-8AFF-A6E57A7BB2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id="{3BE4F9C4-A421-4D3E-A3DC-B59C487AD2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C254F49C-C8BE-46DD-852B-CDDACAC65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FFD9A1E1-ACB8-4FA3-A88F-38BE5CFFF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" name="Rounded Rectangle 22">
                      <a:extLst>
                        <a:ext uri="{FF2B5EF4-FFF2-40B4-BE49-F238E27FC236}">
                          <a16:creationId xmlns:a16="http://schemas.microsoft.com/office/drawing/2014/main" id="{04A40C07-5A17-4BDB-9173-21B85CD8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3">
                      <a:extLst>
                        <a:ext uri="{FF2B5EF4-FFF2-40B4-BE49-F238E27FC236}">
                          <a16:creationId xmlns:a16="http://schemas.microsoft.com/office/drawing/2014/main" id="{5C547F26-4821-4900-913D-F506FE371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24">
                      <a:extLst>
                        <a:ext uri="{FF2B5EF4-FFF2-40B4-BE49-F238E27FC236}">
                          <a16:creationId xmlns:a16="http://schemas.microsoft.com/office/drawing/2014/main" id="{8C9A0ACF-5095-4552-8E9B-88B0636B7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25">
                      <a:extLst>
                        <a:ext uri="{FF2B5EF4-FFF2-40B4-BE49-F238E27FC236}">
                          <a16:creationId xmlns:a16="http://schemas.microsoft.com/office/drawing/2014/main" id="{03F7A671-0B60-4096-9C02-957A7F65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26">
                      <a:extLst>
                        <a:ext uri="{FF2B5EF4-FFF2-40B4-BE49-F238E27FC236}">
                          <a16:creationId xmlns:a16="http://schemas.microsoft.com/office/drawing/2014/main" id="{0D57B3E7-22F9-4AB3-8991-B965E97C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27">
                      <a:extLst>
                        <a:ext uri="{FF2B5EF4-FFF2-40B4-BE49-F238E27FC236}">
                          <a16:creationId xmlns:a16="http://schemas.microsoft.com/office/drawing/2014/main" id="{D0D0E74F-98AD-42B8-A65D-76442AF2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Rounded Rectangle 1">
                      <a:extLst>
                        <a:ext uri="{FF2B5EF4-FFF2-40B4-BE49-F238E27FC236}">
                          <a16:creationId xmlns:a16="http://schemas.microsoft.com/office/drawing/2014/main" id="{1E034698-DA2B-4417-8479-E7ED747B6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</p:grp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74784F4-3916-42DA-BA62-33E53BDC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2405" y="1477194"/>
                  <a:ext cx="1430246" cy="1424703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FB6612E-5EA4-4CE9-BA80-710A6BC1E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68" y="464109"/>
                  <a:ext cx="2211121" cy="257118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3DBD1CF-DBFD-49A4-9E98-DDB45D2B5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73" y="4821750"/>
                  <a:ext cx="1313347" cy="1304382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00F68F2-707C-4463-8478-2D1144B56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761" y="3785608"/>
                  <a:ext cx="2144962" cy="262223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EBD30E-E895-46CC-888D-4C7D5F74A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402" y="292125"/>
                <a:ext cx="2047395" cy="120220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AC18AF-185B-4D48-9156-727932374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7619" y="2767189"/>
                <a:ext cx="1150914" cy="12022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1E01AF5-FD40-4ABB-A12E-78122698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615" y="2414152"/>
                <a:ext cx="1918646" cy="234786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4BEC7DD-276A-4FEC-96F7-9C6D4A9A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7649" y="4556281"/>
                <a:ext cx="1089821" cy="140622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97DF4-75FA-42AA-8589-E17EFE767556}"/>
                </a:ext>
              </a:extLst>
            </p:cNvPr>
            <p:cNvSpPr txBox="1"/>
            <p:nvPr/>
          </p:nvSpPr>
          <p:spPr>
            <a:xfrm>
              <a:off x="6957829" y="5354696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D05D69-8F8A-425A-8581-74957A29A8FB}"/>
                </a:ext>
              </a:extLst>
            </p:cNvPr>
            <p:cNvSpPr txBox="1"/>
            <p:nvPr/>
          </p:nvSpPr>
          <p:spPr>
            <a:xfrm>
              <a:off x="5789000" y="220115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987EEE-AF6C-45A0-8FC7-33293F9745D8}"/>
                </a:ext>
              </a:extLst>
            </p:cNvPr>
            <p:cNvSpPr txBox="1"/>
            <p:nvPr/>
          </p:nvSpPr>
          <p:spPr>
            <a:xfrm>
              <a:off x="6897069" y="1793901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A9B3D-B7DA-4C46-A23D-4407F9448D74}"/>
                </a:ext>
              </a:extLst>
            </p:cNvPr>
            <p:cNvSpPr txBox="1"/>
            <p:nvPr/>
          </p:nvSpPr>
          <p:spPr>
            <a:xfrm>
              <a:off x="6236943" y="291558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BC460-7C2C-4B24-8E6D-AE7A7B295D52}"/>
                </a:ext>
              </a:extLst>
            </p:cNvPr>
            <p:cNvSpPr txBox="1"/>
            <p:nvPr/>
          </p:nvSpPr>
          <p:spPr>
            <a:xfrm>
              <a:off x="7186482" y="377917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73E1DA-CE9D-4810-8F90-3B5545F7AC93}"/>
                </a:ext>
              </a:extLst>
            </p:cNvPr>
            <p:cNvSpPr txBox="1"/>
            <p:nvPr/>
          </p:nvSpPr>
          <p:spPr>
            <a:xfrm>
              <a:off x="6254233" y="142468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A23BB9-4A97-470A-963A-7A476C1CF40F}"/>
                </a:ext>
              </a:extLst>
            </p:cNvPr>
            <p:cNvSpPr txBox="1"/>
            <p:nvPr/>
          </p:nvSpPr>
          <p:spPr>
            <a:xfrm>
              <a:off x="5467350" y="3376690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B74CBD-B048-4580-A13A-C0748A78ADAE}"/>
                </a:ext>
              </a:extLst>
            </p:cNvPr>
            <p:cNvSpPr txBox="1"/>
            <p:nvPr/>
          </p:nvSpPr>
          <p:spPr>
            <a:xfrm>
              <a:off x="6289912" y="3800010"/>
              <a:ext cx="1010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48E875-28A5-48F0-BC87-B4566F233031}"/>
                </a:ext>
              </a:extLst>
            </p:cNvPr>
            <p:cNvSpPr txBox="1"/>
            <p:nvPr/>
          </p:nvSpPr>
          <p:spPr>
            <a:xfrm>
              <a:off x="7131430" y="4580764"/>
              <a:ext cx="1060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A0624-B00A-4CB8-82AE-BDA7749FD9F0}"/>
                </a:ext>
              </a:extLst>
            </p:cNvPr>
            <p:cNvSpPr txBox="1"/>
            <p:nvPr/>
          </p:nvSpPr>
          <p:spPr>
            <a:xfrm>
              <a:off x="7285360" y="285891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8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2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08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35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17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09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4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15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74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endParaRPr lang="en-US" sz="8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Ninety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97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Ninety 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</a:t>
              </a:r>
              <a:endParaRPr lang="en-US" sz="8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Ninety Two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86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1995053" cy="6737320"/>
            <a:chOff x="98473" y="-50601"/>
            <a:chExt cx="11995053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99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137603" y="259538"/>
              <a:ext cx="4855815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99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29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93</a:t>
              </a: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Ninety Three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94</a:t>
              </a:r>
              <a:endParaRPr lang="en-US" sz="8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Ninety Four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65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</a:t>
              </a: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Ninety 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  <a:endParaRPr lang="en-US" sz="8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Ninety Six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18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97</a:t>
              </a: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Ninety 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</a:t>
              </a:r>
              <a:endParaRPr lang="en-US" sz="8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Ninety Eight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76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2008396" cy="6737320"/>
            <a:chOff x="98473" y="-50601"/>
            <a:chExt cx="12008396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109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</a:p>
            <a:p>
              <a:pPr algn="ctr"/>
              <a:r>
                <a:rPr lang="en-US" sz="9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Ninety 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251054" y="800735"/>
              <a:ext cx="485581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8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 Hundred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25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F158F5D-C01E-420B-A916-E2336F5C1C4D}"/>
              </a:ext>
            </a:extLst>
          </p:cNvPr>
          <p:cNvGrpSpPr/>
          <p:nvPr/>
        </p:nvGrpSpPr>
        <p:grpSpPr>
          <a:xfrm>
            <a:off x="36982" y="9719"/>
            <a:ext cx="11995054" cy="6863417"/>
            <a:chOff x="36982" y="9719"/>
            <a:chExt cx="11995054" cy="68634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36982" y="33809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5FD03B-02B6-4169-8C4C-1026DFE7ED56}"/>
                </a:ext>
              </a:extLst>
            </p:cNvPr>
            <p:cNvSpPr txBox="1"/>
            <p:nvPr/>
          </p:nvSpPr>
          <p:spPr>
            <a:xfrm>
              <a:off x="159964" y="89354"/>
              <a:ext cx="5087951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1       2       3      4       5 </a:t>
              </a:r>
            </a:p>
            <a:p>
              <a:r>
                <a:rPr lang="bn-I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6      7        8      9      10 </a:t>
              </a:r>
            </a:p>
            <a:p>
              <a:r>
                <a:rPr lang="bn-IN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11    12     13    14     15</a:t>
              </a:r>
            </a:p>
            <a:p>
              <a:r>
                <a:rPr lang="bn-IN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16    17     18    19     20</a:t>
              </a:r>
              <a:r>
                <a:rPr lang="bn-I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bn-IN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21    22     23    24     25</a:t>
              </a:r>
            </a:p>
            <a:p>
              <a:r>
                <a:rPr lang="bn-IN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26    27     28    29     30 </a:t>
              </a:r>
            </a:p>
            <a:p>
              <a:r>
                <a:rPr lang="bn-IN" sz="4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31    32     33    34     35 </a:t>
              </a:r>
            </a:p>
            <a:p>
              <a:r>
                <a:rPr lang="bn-IN" sz="4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36    37     38    39     40  </a:t>
              </a:r>
            </a:p>
            <a:p>
              <a:r>
                <a:rPr lang="bn-IN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41    42     43    44    45 </a:t>
              </a:r>
            </a:p>
            <a:p>
              <a:r>
                <a:rPr lang="bn-IN" sz="4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46    47     48    49     50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0A3AAD-CC22-41BB-9862-6E577AA9F251}"/>
                </a:ext>
              </a:extLst>
            </p:cNvPr>
            <p:cNvSpPr/>
            <p:nvPr/>
          </p:nvSpPr>
          <p:spPr>
            <a:xfrm>
              <a:off x="7211500" y="9719"/>
              <a:ext cx="4820536" cy="686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51   52    53   54   55</a:t>
              </a:r>
            </a:p>
            <a:p>
              <a:r>
                <a:rPr lang="bn-IN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56  57    58   59   60</a:t>
              </a:r>
            </a:p>
            <a:p>
              <a:r>
                <a:rPr lang="bn-IN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61  62    63   64   65 </a:t>
              </a:r>
            </a:p>
            <a:p>
              <a:r>
                <a:rPr lang="bn-IN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66   67    68   69   70 </a:t>
              </a:r>
            </a:p>
            <a:p>
              <a:r>
                <a:rPr lang="bn-IN" sz="4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71   72    73   74   75 </a:t>
              </a:r>
            </a:p>
            <a:p>
              <a:r>
                <a:rPr lang="bn-IN" sz="4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76   77    78   79   80 </a:t>
              </a:r>
            </a:p>
            <a:p>
              <a:r>
                <a:rPr lang="bn-IN" sz="44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81   82    83    84  85 </a:t>
              </a:r>
            </a:p>
            <a:p>
              <a:r>
                <a:rPr lang="bn-IN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86   87    88    89  90</a:t>
              </a:r>
            </a:p>
            <a:p>
              <a:r>
                <a:rPr lang="bn-IN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91  92    93    94  95 </a:t>
              </a:r>
            </a:p>
            <a:p>
              <a:r>
                <a:rPr lang="bn-IN" sz="4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96   97    98   99 100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70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6D8206-BAAE-4D9C-9551-AC484328560F}"/>
              </a:ext>
            </a:extLst>
          </p:cNvPr>
          <p:cNvGrpSpPr/>
          <p:nvPr/>
        </p:nvGrpSpPr>
        <p:grpSpPr>
          <a:xfrm>
            <a:off x="787791" y="228600"/>
            <a:ext cx="11263181" cy="6400800"/>
            <a:chOff x="787791" y="228600"/>
            <a:chExt cx="11263181" cy="6400800"/>
          </a:xfrm>
        </p:grpSpPr>
        <p:sp>
          <p:nvSpPr>
            <p:cNvPr id="2" name="Rectangle 1"/>
            <p:cNvSpPr/>
            <p:nvPr/>
          </p:nvSpPr>
          <p:spPr>
            <a:xfrm>
              <a:off x="787791" y="228600"/>
              <a:ext cx="11263181" cy="6400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Heart 2"/>
            <p:cNvSpPr/>
            <p:nvPr/>
          </p:nvSpPr>
          <p:spPr>
            <a:xfrm>
              <a:off x="2511188" y="832513"/>
              <a:ext cx="7287905" cy="556828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1995053" cy="8720299"/>
            <a:chOff x="98473" y="-50601"/>
            <a:chExt cx="11995053" cy="87202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sz="13800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endParaRPr lang="bn-IN" sz="13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137603" y="259538"/>
              <a:ext cx="4855815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r>
                <a:rPr lang="en-US" sz="166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18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1995053" cy="6737320"/>
            <a:chOff x="98473" y="-50601"/>
            <a:chExt cx="11995053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99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Five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137603" y="259538"/>
              <a:ext cx="4855815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99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96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1995053" cy="6737320"/>
            <a:chOff x="98473" y="-50601"/>
            <a:chExt cx="11995053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570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137603" y="259538"/>
              <a:ext cx="4855815" cy="527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38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99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1633C-40F5-4DCD-AFB3-5B17E2A24727}"/>
              </a:ext>
            </a:extLst>
          </p:cNvPr>
          <p:cNvGrpSpPr/>
          <p:nvPr/>
        </p:nvGrpSpPr>
        <p:grpSpPr>
          <a:xfrm>
            <a:off x="36982" y="-135007"/>
            <a:ext cx="11995053" cy="6737320"/>
            <a:chOff x="98473" y="-50601"/>
            <a:chExt cx="11995053" cy="6737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193BE8-4384-406C-B9A8-63BC68CECFC7}"/>
                </a:ext>
              </a:extLst>
            </p:cNvPr>
            <p:cNvGrpSpPr/>
            <p:nvPr/>
          </p:nvGrpSpPr>
          <p:grpSpPr>
            <a:xfrm>
              <a:off x="98473" y="-50601"/>
              <a:ext cx="11995053" cy="6737320"/>
              <a:chOff x="98474" y="120680"/>
              <a:chExt cx="11995053" cy="67373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8474" y="199130"/>
                <a:ext cx="11995053" cy="6658870"/>
                <a:chOff x="-1236866" y="310092"/>
                <a:chExt cx="11048595" cy="60259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5239729" cy="6023775"/>
                  <a:chOff x="4572000" y="304800"/>
                  <a:chExt cx="5239729" cy="6023775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5239729" cy="6023775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-1236866" y="310092"/>
                  <a:ext cx="5784009" cy="6025921"/>
                  <a:chOff x="4507210" y="285949"/>
                  <a:chExt cx="5784009" cy="602592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85949"/>
                    <a:ext cx="5784009" cy="6025921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id="{057F34C4-D656-4F4E-B1D8-D01117C3E357}"/>
                  </a:ext>
                </a:extLst>
              </p:cNvPr>
              <p:cNvSpPr txBox="1"/>
              <p:nvPr/>
            </p:nvSpPr>
            <p:spPr>
              <a:xfrm>
                <a:off x="6731547" y="120680"/>
                <a:ext cx="4144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1B73C-8009-4F20-B648-237D8760EF75}"/>
                </a:ext>
              </a:extLst>
            </p:cNvPr>
            <p:cNvSpPr txBox="1"/>
            <p:nvPr/>
          </p:nvSpPr>
          <p:spPr>
            <a:xfrm>
              <a:off x="197493" y="328953"/>
              <a:ext cx="5477389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99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Nine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3D6CF2-56CC-4C88-A3E2-0959EF1FF9AD}"/>
                </a:ext>
              </a:extLst>
            </p:cNvPr>
            <p:cNvSpPr txBox="1"/>
            <p:nvPr/>
          </p:nvSpPr>
          <p:spPr>
            <a:xfrm>
              <a:off x="7137603" y="259538"/>
              <a:ext cx="4855815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>
                    <a:solidFill>
                      <a:srgbClr val="7030A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bn-IN" sz="199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99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9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612</Words>
  <Application>Microsoft Office PowerPoint</Application>
  <PresentationFormat>Widescreen</PresentationFormat>
  <Paragraphs>345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Md Saiful Islam</cp:lastModifiedBy>
  <cp:revision>115</cp:revision>
  <dcterms:created xsi:type="dcterms:W3CDTF">2020-08-17T10:44:35Z</dcterms:created>
  <dcterms:modified xsi:type="dcterms:W3CDTF">2020-08-20T06:34:22Z</dcterms:modified>
</cp:coreProperties>
</file>