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42E92-5147-4501-A3D1-5C7EB6030B5B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0880B-0F1E-467C-AE4A-C3A07353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5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0880B-0F1E-467C-AE4A-C3A073532C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4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0880B-0F1E-467C-AE4A-C3A073532C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68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6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9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42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457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9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42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7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58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6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45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4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975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01493D-F001-46CD-8936-05DEB1100FA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A56E85-D54A-40CC-8A7C-51E7F23C7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80" y="135636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356360"/>
            <a:ext cx="2918543" cy="169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1267326"/>
            <a:ext cx="651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ডেভিড সাময়িক পরীক্ষায় ৯০০ নম্বরের মধ্যে ৬০০ নং পেয়েছে। সে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কত নং পেয়েছে? মোট নং ও প্রাপ্ত নম্বরের অনুপাত কত?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716" y="2566737"/>
            <a:ext cx="66735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 ৯০০ নম্বরের মধ্যে পেয়েছে  ৬০০ নম্বর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১    নম্বরের মধ্যে পেয়েছে   ৬০০ / ৯০০ নম্বর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১০০  নম্বরের মধ্যে পেয়েছে   ৬০০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 100 / 900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= 200/ 3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= ৬৬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২/৩%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আবার, মোট নম্বর ও প্রাপ্ত নম্বরের অনুপাত = ৯০০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600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= 3 : 2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৬৬  ২/৩%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: 2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547" y="1026695"/>
            <a:ext cx="5951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যাহেদ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১৮০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6295" y="2326105"/>
            <a:ext cx="62243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কমিশনে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(১০০-১০)% = ৯০%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৯০% = ১৮০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১%    = ১৮০/৯০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১০০%  = ১৮০ x 100 /90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= 200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63" y="2326105"/>
            <a:ext cx="1892968" cy="25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07958" y="1925052"/>
                <a:ext cx="5630779" cy="1926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% কমে যাওয়ায় ৭৫ টাকায় আগের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 ৫টি আম বেশি পাওয়া গেল।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 একটি সংখ্যার </a:t>
                </a:r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%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৫ হলে, সংখ্যাটি কত? </a:t>
                </a:r>
              </a:p>
              <a:p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প্রতি ডজন আমের বর্তমান দাম কত?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58" y="1925052"/>
                <a:ext cx="5630779" cy="1926553"/>
              </a:xfrm>
              <a:prstGeom prst="rect">
                <a:avLst/>
              </a:prstGeom>
              <a:blipFill rotWithShape="0">
                <a:blip r:embed="rId2"/>
                <a:stretch>
                  <a:fillRect l="-1623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83" y="1925052"/>
            <a:ext cx="3412750" cy="192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5705" y="99461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দলীয়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39859" y="588212"/>
                <a:ext cx="6978316" cy="211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ক) নং প্রশ্নের উত্তরঃ     ১৬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=  ৫ </a:t>
                </a:r>
              </a:p>
              <a:p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বা,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% =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   বা,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৫ </a:t>
                </a:r>
                <a:endParaRPr lang="bn-IN" sz="24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বা,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৫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বা, ১ বা সম্পূর্ণ অংশ ৩০ </a:t>
                </a:r>
              </a:p>
              <a:p>
                <a:r>
                  <a:rPr lang="bn-IN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উত্তরঃ ৩০                                                                              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859" y="588212"/>
                <a:ext cx="6978316" cy="2115259"/>
              </a:xfrm>
              <a:prstGeom prst="rect">
                <a:avLst/>
              </a:prstGeom>
              <a:blipFill rotWithShape="0">
                <a:blip r:embed="rId2"/>
                <a:stretch>
                  <a:fillRect l="-1310" r="-47948" b="-5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39859" y="2923604"/>
                <a:ext cx="6978316" cy="360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খ) নং প্রশ্নের উত্তরঃ        ৭৫ টাকার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( ক হতে পাই )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=৭৫/৬ টাকা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আমরা জানি,   ১ ডজন = ১২ টি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৫টি আমের বর্তমান দাম ৭৫/৬ টাকা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১টি আমের বর্তমান দাম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টি আমের বর্তমান দাম  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=৩০টাকা ।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859" y="2923604"/>
                <a:ext cx="6978316" cy="3603743"/>
              </a:xfrm>
              <a:prstGeom prst="rect">
                <a:avLst/>
              </a:prstGeom>
              <a:blipFill rotWithShape="0">
                <a:blip r:embed="rId3"/>
                <a:stretch>
                  <a:fillRect l="-1310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21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379" y="898358"/>
            <a:ext cx="3224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44842" y="1925053"/>
                <a:ext cx="6336632" cy="2834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১।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এর অনুপাত কোনটি ?  ক)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9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: 4  খ) ২ : 3  গ) ৪ : 9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কে শতকরায় প্রকাশ কর ?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  ৪৫% এর সামান্য ভগ্নাংশ কত ?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  % চিহ্ন দ্বারা কি বুঝায়?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ক) ১০  খ)  ১০০  গ)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৫।  ৯০ টাকার ৩০% = কত টাকা ?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৬। ২৫% লাভে বিক্রয়মূল্য কত ? ক) ১২৫   খ) ১০০   গ) ২৫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842" y="1925053"/>
                <a:ext cx="6336632" cy="2834366"/>
              </a:xfrm>
              <a:prstGeom prst="rect">
                <a:avLst/>
              </a:prstGeom>
              <a:blipFill rotWithShape="0">
                <a:blip r:embed="rId2"/>
                <a:stretch>
                  <a:fillRect l="-1540" b="-4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2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337" y="1155032"/>
            <a:ext cx="295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বাড়ির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1" y="1739807"/>
            <a:ext cx="2715377" cy="19469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294" y="2128518"/>
            <a:ext cx="5919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 পাতার দাম ২০% কমে যাওয়ায় ৬০০ টাকায় পূর্বাপেক্ষা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কেজি চা পাতা বেশি পাওয়া যায় ।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চা পাতার দাম কত টাকা কমে ?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প্রতি কেজি চা পাতার বর্তমান দাম কত ?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পূর্বে প্রতি কেজি চা পাতার দাম কত ছিল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431" y="2198782"/>
            <a:ext cx="2679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415" r="1404" b="10117"/>
          <a:stretch/>
        </p:blipFill>
        <p:spPr>
          <a:xfrm>
            <a:off x="5662862" y="1454857"/>
            <a:ext cx="3482386" cy="213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2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040" y="1295400"/>
            <a:ext cx="4709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মোঃ শিহাব উদ্দীন (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আশেকানে আউলিয়া আবদুল মোনায়েম উচ্চ বি.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পাঁচলাইশ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বায়েজিদ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mdshehab@gmail.com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Mobile:  </a:t>
            </a:r>
            <a:r>
              <a:rPr lang="en-US" sz="2000" dirty="0" smtClean="0">
                <a:cs typeface="NikoshBAN" panose="02000000000000000000" pitchFamily="2" charset="0"/>
              </a:rPr>
              <a:t>01817718144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324" y="1295400"/>
            <a:ext cx="1338072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417320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125206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833092"/>
            <a:ext cx="3703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70" y="1369040"/>
            <a:ext cx="1782110" cy="22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275602"/>
              </p:ext>
            </p:extLst>
          </p:nvPr>
        </p:nvGraphicFramePr>
        <p:xfrm>
          <a:off x="2077719" y="1466426"/>
          <a:ext cx="2646680" cy="179493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323340"/>
                <a:gridCol w="1323340"/>
              </a:tblGrid>
              <a:tr h="8974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74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76448"/>
              </p:ext>
            </p:extLst>
          </p:nvPr>
        </p:nvGraphicFramePr>
        <p:xfrm>
          <a:off x="6497321" y="1466426"/>
          <a:ext cx="391159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866"/>
                <a:gridCol w="1303866"/>
                <a:gridCol w="130386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7719" y="3779520"/>
            <a:ext cx="264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 ১ : 4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7321" y="3779520"/>
            <a:ext cx="391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খ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 ৩  :  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480" y="1554480"/>
            <a:ext cx="461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712720"/>
            <a:ext cx="4709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অনুপাত ও শতকরার সম্পর্ক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480" y="3747849"/>
            <a:ext cx="461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অধ্যায়ঃ দ্বিতীয় ,   পৃষ্ঠাঃ ৪৭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920" y="1722120"/>
            <a:ext cx="505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7920" y="2430006"/>
            <a:ext cx="6949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#  অনুপাত ও শতকরা কী তা বলতে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অনুপাতকে ভগ্নাংশে এবং ভগ্নাংশকে শতকরায় প্রকাশ করতে পারবে।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শতকরা হিসাবের সাহায্যে গাণিতিক সমস্যা সমাধান করতে পারবে।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1159" y="1158240"/>
            <a:ext cx="7370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 :  4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1/4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160" y="2679031"/>
            <a:ext cx="7370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৩/১০০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৫/১০০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1159" y="3830490"/>
            <a:ext cx="7370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১০০।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799" y="818148"/>
            <a:ext cx="7475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৩: 4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৫: 7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৫%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১২%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8799" y="2326105"/>
                <a:ext cx="7475621" cy="374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৩ : 4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x 100 = 3 x 25 =75%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৫ : 7</a:t>
                </a:r>
                <a:r>
                  <a:rPr lang="as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x 100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৫০০</m:t>
                        </m:r>
                      </m:num>
                      <m:den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= 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% </a:t>
                </a: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নং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৫%   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1  :  20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১২ % 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=  3  :  25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9" y="2326105"/>
                <a:ext cx="7475621" cy="3747949"/>
              </a:xfrm>
              <a:prstGeom prst="rect">
                <a:avLst/>
              </a:prstGeom>
              <a:blipFill rotWithShape="0">
                <a:blip r:embed="rId3"/>
                <a:stretch>
                  <a:fillRect l="-1223" t="-1303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09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674" y="770021"/>
            <a:ext cx="580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5।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৪০%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421" y="2037347"/>
            <a:ext cx="5935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৪০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১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৪০/১০০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৫০০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x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0/100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= 200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অতএব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৫০০ - ২০০ = ৩০০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037347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574</TotalTime>
  <Words>570</Words>
  <Application>Microsoft Office PowerPoint</Application>
  <PresentationFormat>Widescreen</PresentationFormat>
  <Paragraphs>97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67</cp:revision>
  <dcterms:created xsi:type="dcterms:W3CDTF">2020-08-08T04:06:40Z</dcterms:created>
  <dcterms:modified xsi:type="dcterms:W3CDTF">2020-08-14T23:50:24Z</dcterms:modified>
</cp:coreProperties>
</file>