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60" r:id="rId3"/>
    <p:sldId id="256" r:id="rId4"/>
    <p:sldId id="262" r:id="rId5"/>
    <p:sldId id="261" r:id="rId6"/>
    <p:sldId id="269" r:id="rId7"/>
    <p:sldId id="257" r:id="rId8"/>
    <p:sldId id="265" r:id="rId9"/>
    <p:sldId id="266" r:id="rId10"/>
    <p:sldId id="267" r:id="rId11"/>
    <p:sldId id="268" r:id="rId12"/>
    <p:sldId id="263" r:id="rId13"/>
    <p:sldId id="259" r:id="rId14"/>
  </p:sldIdLst>
  <p:sldSz cx="12801600" cy="9144000"/>
  <p:notesSz cx="6858000" cy="9144000"/>
  <p:defaultTextStyle>
    <a:defPPr>
      <a:defRPr lang="en-US"/>
    </a:defPPr>
    <a:lvl1pPr marL="0" algn="l" defTabSz="1053389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1pPr>
    <a:lvl2pPr marL="526694" algn="l" defTabSz="1053389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2pPr>
    <a:lvl3pPr marL="1053389" algn="l" defTabSz="1053389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3pPr>
    <a:lvl4pPr marL="1580083" algn="l" defTabSz="1053389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4pPr>
    <a:lvl5pPr marL="2106778" algn="l" defTabSz="1053389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5pPr>
    <a:lvl6pPr marL="2633472" algn="l" defTabSz="1053389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6pPr>
    <a:lvl7pPr marL="3160166" algn="l" defTabSz="1053389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7pPr>
    <a:lvl8pPr marL="3686861" algn="l" defTabSz="1053389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8pPr>
    <a:lvl9pPr marL="4213555" algn="l" defTabSz="1053389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711" autoAdjust="0"/>
  </p:normalViewPr>
  <p:slideViewPr>
    <p:cSldViewPr snapToGrid="0">
      <p:cViewPr varScale="1">
        <p:scale>
          <a:sx n="69" d="100"/>
          <a:sy n="69" d="100"/>
        </p:scale>
        <p:origin x="102" y="5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13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70D6-3A81-42FE-95B0-802167F00C58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D67C3-E415-4C3D-B1AC-7FF80A0B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1pPr>
    <a:lvl2pPr marL="526694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2pPr>
    <a:lvl3pPr marL="1053389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3pPr>
    <a:lvl4pPr marL="1580083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4pPr>
    <a:lvl5pPr marL="2106778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5pPr>
    <a:lvl6pPr marL="2633472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6pPr>
    <a:lvl7pPr marL="3160166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7pPr>
    <a:lvl8pPr marL="3686861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8pPr>
    <a:lvl9pPr marL="4213555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D67C3-E415-4C3D-B1AC-7FF80A0B97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496484"/>
            <a:ext cx="1088136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802717"/>
            <a:ext cx="96012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9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9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486834"/>
            <a:ext cx="2760345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486834"/>
            <a:ext cx="8121015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6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279653"/>
            <a:ext cx="1104138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119286"/>
            <a:ext cx="1104138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2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434167"/>
            <a:ext cx="544068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434167"/>
            <a:ext cx="544068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1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86836"/>
            <a:ext cx="1104138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241551"/>
            <a:ext cx="5415676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340100"/>
            <a:ext cx="5415676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241551"/>
            <a:ext cx="544234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340100"/>
            <a:ext cx="544234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1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09600"/>
            <a:ext cx="4128849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16569"/>
            <a:ext cx="648081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743200"/>
            <a:ext cx="4128849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09600"/>
            <a:ext cx="4128849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16569"/>
            <a:ext cx="648081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743200"/>
            <a:ext cx="4128849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1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86836"/>
            <a:ext cx="1104138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434167"/>
            <a:ext cx="1104138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475136"/>
            <a:ext cx="28803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91020-55E1-4D9D-80C4-479FBA460DA6}" type="datetimeFigureOut">
              <a:rPr lang="en-US" smtClean="0"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475136"/>
            <a:ext cx="43205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475136"/>
            <a:ext cx="28803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AA83-2E85-411F-ACB8-EA917FD6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8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5673293" y="4706922"/>
            <a:ext cx="1442488" cy="10697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9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40" y="208440"/>
            <a:ext cx="12588658" cy="8886124"/>
          </a:xfrm>
          <a:prstGeom prst="rect">
            <a:avLst/>
          </a:prstGeom>
        </p:spPr>
      </p:pic>
      <p:sp>
        <p:nvSpPr>
          <p:cNvPr id="5" name="TextBox 24"/>
          <p:cNvSpPr txBox="1"/>
          <p:nvPr/>
        </p:nvSpPr>
        <p:spPr>
          <a:xfrm>
            <a:off x="642551" y="451407"/>
            <a:ext cx="633901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99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1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8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FFC000"/>
            </a:gs>
            <a:gs pos="2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12801600" cy="79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6012" tIns="48006" rIns="96012" bIns="4800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20" dirty="0" err="1"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62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20" dirty="0" err="1">
                <a:latin typeface="SutonnyMJ" pitchFamily="2" charset="0"/>
                <a:cs typeface="SutonnyMJ" pitchFamily="2" charset="0"/>
              </a:rPr>
              <a:t>cybt</a:t>
            </a:r>
            <a:r>
              <a:rPr lang="en-US" sz="462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20" dirty="0" err="1">
                <a:latin typeface="SutonnyMJ" pitchFamily="2" charset="0"/>
                <a:cs typeface="SutonnyMJ" pitchFamily="2" charset="0"/>
              </a:rPr>
              <a:t>ch</a:t>
            </a:r>
            <a:r>
              <a:rPr lang="en-US" sz="4620" dirty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620" dirty="0" err="1">
                <a:latin typeface="SutonnyMJ" pitchFamily="2" charset="0"/>
                <a:cs typeface="SutonnyMJ" pitchFamily="2" charset="0"/>
              </a:rPr>
              <a:t>eÿY</a:t>
            </a:r>
            <a:endParaRPr lang="en-US" sz="462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3901" y="835584"/>
            <a:ext cx="174230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9658" y="1637348"/>
            <a:ext cx="11788347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BE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BC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X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FBE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5432" y="2853392"/>
            <a:ext cx="1742304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9658" y="3656822"/>
            <a:ext cx="1178834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BF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b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AB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5433" y="4361533"/>
            <a:ext cx="174230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9657" y="5189354"/>
            <a:ext cx="11788347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c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FBC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C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d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বৃত্তচাপটি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D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5433" y="7007460"/>
            <a:ext cx="1742304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9657" y="7872216"/>
            <a:ext cx="11788347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AD ও CD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 txBox="1">
            <a:spLocks/>
          </p:cNvSpPr>
          <p:nvPr/>
        </p:nvSpPr>
        <p:spPr>
          <a:xfrm>
            <a:off x="26434" y="-5911"/>
            <a:ext cx="12775165" cy="79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6012" tIns="48006" rIns="96012" bIns="4800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20">
                <a:latin typeface="SutonnyMJ" pitchFamily="2" charset="0"/>
                <a:cs typeface="SutonnyMJ" pitchFamily="2" charset="0"/>
              </a:rPr>
              <a:t>g~j¨vqYt</a:t>
            </a:r>
            <a:endParaRPr lang="en-US" sz="462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66478" y="2286005"/>
            <a:ext cx="11761470" cy="5470636"/>
          </a:xfrm>
          <a:prstGeom prst="rect">
            <a:avLst/>
          </a:prstGeom>
        </p:spPr>
        <p:txBody>
          <a:bodyPr vert="horz" lIns="96012" tIns="48006" rIns="96012" bIns="4800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jv‡Z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KY©Øq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ci¯úi‡K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mg‡Kv‡Y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†Q`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540068" indent="-540068">
              <a:buFont typeface="Arial" panose="020B0604020202020204" pitchFamily="34" charset="0"/>
              <a:buAutoNum type="alphaUcParenBoth" startAt="11"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eM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 (L) 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¤^m I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mvgvšÍwiK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(M) 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Nywo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(N) 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¤^m I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Nywo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>
                <a:latin typeface="SutonnyMJ" pitchFamily="2" charset="0"/>
                <a:cs typeface="SutonnyMJ" pitchFamily="2" charset="0"/>
              </a:rPr>
              <a:t>PZzf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©~‡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Ri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 (K) 190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wWMÖx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  (L)  360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wWMÖx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       (M)  270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wWMÖx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    (N) 300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wWMÖx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¤^‡mi KY©¸‡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ci¯úi‡K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†Q`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 (K)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mwbœwnZ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Kv‡Y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(L) 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myÿè‡Kv‡Y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      (M) 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mg‡Kv‡Y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      (N)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mij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Kv‡Y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KvY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Kgb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 (K)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GKB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cwigv‡ci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  (L) 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myÿè‡Kv‡Y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     (M) 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mg‡Kv‡Y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      (N)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GKgyLx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789934" y="2723339"/>
            <a:ext cx="476028" cy="712503"/>
          </a:xfrm>
          <a:prstGeom prst="rect">
            <a:avLst/>
          </a:prstGeom>
          <a:noFill/>
        </p:spPr>
        <p:txBody>
          <a:bodyPr wrap="none" lIns="96012" tIns="48006" rIns="96012" bIns="48006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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69971" y="4051141"/>
            <a:ext cx="503279" cy="774058"/>
          </a:xfrm>
          <a:prstGeom prst="rect">
            <a:avLst/>
          </a:prstGeom>
          <a:noFill/>
        </p:spPr>
        <p:txBody>
          <a:bodyPr wrap="none" lIns="96012" tIns="48006" rIns="96012" bIns="48006">
            <a:spAutoFit/>
          </a:bodyPr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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38635" y="5339589"/>
            <a:ext cx="476028" cy="712503"/>
          </a:xfrm>
          <a:prstGeom prst="rect">
            <a:avLst/>
          </a:prstGeom>
          <a:noFill/>
        </p:spPr>
        <p:txBody>
          <a:bodyPr wrap="none" lIns="96012" tIns="48006" rIns="96012" bIns="48006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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82677" y="6596707"/>
            <a:ext cx="476028" cy="712503"/>
          </a:xfrm>
          <a:prstGeom prst="rect">
            <a:avLst/>
          </a:prstGeom>
          <a:noFill/>
        </p:spPr>
        <p:txBody>
          <a:bodyPr wrap="none" lIns="96012" tIns="48006" rIns="96012" bIns="48006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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0506" y="1048316"/>
            <a:ext cx="352614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9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/>
      <p:bldP spid="42" grpId="0"/>
      <p:bldP spid="4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12801600" cy="6770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6012" tIns="48006" rIns="96012" bIns="48006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20">
                <a:latin typeface="SutonnyMJ" pitchFamily="2" charset="0"/>
                <a:cs typeface="SutonnyMJ" pitchFamily="2" charset="0"/>
              </a:rPr>
              <a:t>evoxi KvR</a:t>
            </a:r>
            <a:endParaRPr lang="en-US" sz="462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1022000" y="2417492"/>
            <a:ext cx="11041380" cy="4568905"/>
          </a:xfrm>
          <a:prstGeom prst="rect">
            <a:avLst/>
          </a:prstGeom>
        </p:spPr>
        <p:txBody>
          <a:bodyPr vert="horz" lIns="96012" tIns="48006" rIns="96012" bIns="4800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PZzf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‚©‡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Ri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evûi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‰`N¨© 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3‡mtwgt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3.5‡mtwg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2.8‡mtwgt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3‡mtwgt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KvY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45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 ‡`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Iqv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Av‡Q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| 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PZzf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©~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RwU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AvuK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|</a:t>
            </a:r>
          </a:p>
          <a:p>
            <a:r>
              <a:rPr lang="en-US" sz="4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PZzf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‚©‡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Ri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evûi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‰`N¨© 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5‡mtwgt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4.5‡mtwg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3.8‡mtwgt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4‡mtwgt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KvY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40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 ‡`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Iqv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Av‡Q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| 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PZzf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©~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RwU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AvuK</a:t>
            </a:r>
            <a:r>
              <a:rPr lang="en-US" sz="4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|</a:t>
            </a:r>
          </a:p>
          <a:p>
            <a:endParaRPr lang="en-US" sz="2940" dirty="0">
              <a:latin typeface="SutonnyMJ" pitchFamily="2" charset="0"/>
              <a:cs typeface="SutonnyMJ" pitchFamily="2" charset="0"/>
              <a:sym typeface="Symbol" panose="05050102010706020507" pitchFamily="18" charset="2"/>
            </a:endParaRPr>
          </a:p>
          <a:p>
            <a:endParaRPr lang="en-US" sz="294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82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DA6976"/>
            </a:gs>
            <a:gs pos="0">
              <a:srgbClr val="FF0000">
                <a:alpha val="54000"/>
              </a:srgbClr>
            </a:gs>
            <a:gs pos="45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5673293" y="4706922"/>
            <a:ext cx="1442488" cy="10697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9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" y="207522"/>
            <a:ext cx="12588658" cy="8886124"/>
          </a:xfrm>
          <a:prstGeom prst="rect">
            <a:avLst/>
          </a:prstGeom>
        </p:spPr>
      </p:pic>
      <p:sp>
        <p:nvSpPr>
          <p:cNvPr id="5" name="TextBox 24"/>
          <p:cNvSpPr txBox="1"/>
          <p:nvPr/>
        </p:nvSpPr>
        <p:spPr>
          <a:xfrm>
            <a:off x="642551" y="451407"/>
            <a:ext cx="6339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2064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rgbClr val="00B050"/>
            </a:gs>
            <a:gs pos="11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37557" y="1119213"/>
            <a:ext cx="6466991" cy="26403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56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756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178" dirty="0"/>
          </a:p>
        </p:txBody>
      </p:sp>
      <p:sp>
        <p:nvSpPr>
          <p:cNvPr id="5" name="Rounded Rectangle 4"/>
          <p:cNvSpPr/>
          <p:nvPr/>
        </p:nvSpPr>
        <p:spPr>
          <a:xfrm>
            <a:off x="2298356" y="4164226"/>
            <a:ext cx="7945395" cy="276791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04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তোফাজ্জল হোসেন</a:t>
            </a:r>
          </a:p>
          <a:p>
            <a:pPr algn="ctr"/>
            <a:r>
              <a:rPr lang="bn-BD" sz="294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462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বুড়িশ্চর জিয়াউল উলুম ফাজিল মাদরাসা</a:t>
            </a:r>
          </a:p>
          <a:p>
            <a:pPr algn="ctr"/>
            <a:r>
              <a:rPr lang="bn-BD" sz="294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নুরালীবাড়ী, হাটহাজারী, চট্টগ্রাম।</a:t>
            </a:r>
          </a:p>
          <a:p>
            <a:pPr algn="ctr"/>
            <a:endParaRPr lang="en-US" sz="2178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4817"/>
            <a:ext cx="12801600" cy="188479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700" dirty="0" err="1">
                <a:latin typeface="SutonnyMJ" pitchFamily="2" charset="0"/>
                <a:cs typeface="SutonnyMJ" pitchFamily="2" charset="0"/>
              </a:rPr>
              <a:t>Aóg</a:t>
            </a:r>
            <a:r>
              <a:rPr lang="en-US" sz="67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700" dirty="0" err="1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6700" dirty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67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7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6700" dirty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6700" dirty="0" err="1">
                <a:latin typeface="SutonnyMJ" pitchFamily="2" charset="0"/>
                <a:cs typeface="SutonnyMJ" pitchFamily="2" charset="0"/>
              </a:rPr>
              <a:t>R¨vwgwZ</a:t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-Aa¨vq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;  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m¤úv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`¨-01</a:t>
            </a:r>
            <a:endParaRPr lang="en-US" sz="13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1880413"/>
            <a:ext cx="12134850" cy="19696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400" dirty="0" err="1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wbe©Pbt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44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PZzf©y‡Ri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evûi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‰`N¨© I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KvY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Iqv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PZzf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‚©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RwU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AvKu‡Z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372728" y="6647648"/>
            <a:ext cx="337272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72727" y="7057958"/>
            <a:ext cx="2890913" cy="1055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72727" y="7545045"/>
            <a:ext cx="3157616" cy="5540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08729" y="8005763"/>
            <a:ext cx="155155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308729" y="6861005"/>
            <a:ext cx="941951" cy="114475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20339" y="6357190"/>
            <a:ext cx="295422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20339" y="6811910"/>
            <a:ext cx="295422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95719" y="7186458"/>
            <a:ext cx="295422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67124" y="7600452"/>
            <a:ext cx="295422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dirty="0"/>
              <a:t>x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42900" y="3910373"/>
            <a:ext cx="12134850" cy="20467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6012" tIns="48006" rIns="96012" bIns="4800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err="1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wbe©Pbt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44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PZzf©y‡Ri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evûi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‰`N¨©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µ‡g  </a:t>
            </a:r>
            <a:r>
              <a:rPr lang="en-US" sz="4400" dirty="0"/>
              <a:t>a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/>
              <a:t>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/>
              <a:t>c 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4400" dirty="0"/>
              <a:t> d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KvY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dirty="0"/>
              <a:t>x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Iqv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PZzf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‚©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RwU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AvuK‡Z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410830" y="7979387"/>
            <a:ext cx="3119513" cy="4923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96893" y="7711792"/>
            <a:ext cx="295422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6867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13" grpId="1"/>
      <p:bldP spid="14" grpId="0"/>
      <p:bldP spid="15" grpId="0"/>
      <p:bldP spid="16" grpId="0"/>
      <p:bldP spid="17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0" y="0"/>
            <a:ext cx="12801600" cy="79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6012" tIns="48006" rIns="96012" bIns="4800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অঙ্কনের</a:t>
            </a:r>
            <a:r>
              <a:rPr lang="en-US" sz="462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বিবরণঃ</a:t>
            </a:r>
            <a:endParaRPr lang="en-US" sz="462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836191" y="989940"/>
            <a:ext cx="337272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836190" y="1400250"/>
            <a:ext cx="2890913" cy="1055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36190" y="1887337"/>
            <a:ext cx="3157616" cy="5540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83802" y="699482"/>
            <a:ext cx="295422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83802" y="1154202"/>
            <a:ext cx="295422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59182" y="1528750"/>
            <a:ext cx="295422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4293" y="2321679"/>
            <a:ext cx="3119513" cy="4923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0356" y="2054084"/>
            <a:ext cx="295422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dirty="0"/>
              <a:t>d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057518" y="6870400"/>
            <a:ext cx="6297055" cy="761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621712" y="6582368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E</a:t>
            </a:r>
          </a:p>
        </p:txBody>
      </p:sp>
      <p:sp>
        <p:nvSpPr>
          <p:cNvPr id="18" name="Arc 17"/>
          <p:cNvSpPr/>
          <p:nvPr/>
        </p:nvSpPr>
        <p:spPr>
          <a:xfrm rot="20810774">
            <a:off x="2997143" y="5797350"/>
            <a:ext cx="1513454" cy="1846219"/>
          </a:xfrm>
          <a:prstGeom prst="arc">
            <a:avLst>
              <a:gd name="adj1" fmla="val 16772643"/>
              <a:gd name="adj2" fmla="val 2742353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48575" y="2793343"/>
            <a:ext cx="3535105" cy="410364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61762" y="6694782"/>
            <a:ext cx="30480" cy="3352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87441" y="7091582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54580" y="6742388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10520" y="2503474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F</a:t>
            </a:r>
          </a:p>
        </p:txBody>
      </p:sp>
      <p:sp>
        <p:nvSpPr>
          <p:cNvPr id="31" name="Arc 30"/>
          <p:cNvSpPr/>
          <p:nvPr/>
        </p:nvSpPr>
        <p:spPr>
          <a:xfrm rot="20395565">
            <a:off x="3618562" y="5832649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cxnSp>
        <p:nvCxnSpPr>
          <p:cNvPr id="32" name="Straight Connector 31"/>
          <p:cNvCxnSpPr/>
          <p:nvPr/>
        </p:nvCxnSpPr>
        <p:spPr>
          <a:xfrm>
            <a:off x="8710241" y="2149735"/>
            <a:ext cx="15515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710240" y="1004977"/>
            <a:ext cx="941951" cy="1144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086920" y="1744424"/>
            <a:ext cx="37713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x</a:t>
            </a:r>
          </a:p>
        </p:txBody>
      </p:sp>
      <p:sp>
        <p:nvSpPr>
          <p:cNvPr id="35" name="Arc 34"/>
          <p:cNvSpPr/>
          <p:nvPr/>
        </p:nvSpPr>
        <p:spPr>
          <a:xfrm rot="20931061">
            <a:off x="8597846" y="1016729"/>
            <a:ext cx="1513454" cy="1846219"/>
          </a:xfrm>
          <a:prstGeom prst="arc">
            <a:avLst>
              <a:gd name="adj1" fmla="val 16983834"/>
              <a:gd name="adj2" fmla="val 2742353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6" name="Arc 35"/>
          <p:cNvSpPr/>
          <p:nvPr/>
        </p:nvSpPr>
        <p:spPr>
          <a:xfrm rot="20395565">
            <a:off x="9245779" y="1066713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27" name="TextBox 26"/>
          <p:cNvSpPr txBox="1"/>
          <p:nvPr/>
        </p:nvSpPr>
        <p:spPr>
          <a:xfrm>
            <a:off x="399661" y="6588569"/>
            <a:ext cx="174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0128" y="7524255"/>
            <a:ext cx="11788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BE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BC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X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FBE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2496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8" grpId="0"/>
      <p:bldP spid="9" grpId="0"/>
      <p:bldP spid="10" grpId="0"/>
      <p:bldP spid="13" grpId="0"/>
      <p:bldP spid="17" grpId="0"/>
      <p:bldP spid="18" grpId="0" animBg="1"/>
      <p:bldP spid="21" grpId="0"/>
      <p:bldP spid="28" grpId="0"/>
      <p:bldP spid="30" grpId="0"/>
      <p:bldP spid="31" grpId="0" animBg="1"/>
      <p:bldP spid="34" grpId="0"/>
      <p:bldP spid="35" grpId="0" animBg="1"/>
      <p:bldP spid="36" grpId="0" animBg="1"/>
      <p:bldP spid="27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12801600" cy="79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6012" tIns="48006" rIns="96012" bIns="4800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অঙ্কনের</a:t>
            </a:r>
            <a:r>
              <a:rPr lang="en-US" sz="462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বিবরণঃ</a:t>
            </a:r>
            <a:endParaRPr lang="en-US" sz="462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661" y="6588569"/>
            <a:ext cx="174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-2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839326" y="1015300"/>
            <a:ext cx="3372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39325" y="1532290"/>
            <a:ext cx="2982355" cy="257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839325" y="2087958"/>
            <a:ext cx="3119514" cy="228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86937" y="694363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86937" y="1225282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86937" y="1756200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3060305" y="6827598"/>
            <a:ext cx="6297055" cy="76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214150" y="3957814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621712" y="6520590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8710241" y="2087957"/>
            <a:ext cx="15515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710240" y="943199"/>
            <a:ext cx="941951" cy="1144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086920" y="1682646"/>
            <a:ext cx="37713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x</a:t>
            </a:r>
          </a:p>
        </p:txBody>
      </p:sp>
      <p:sp>
        <p:nvSpPr>
          <p:cNvPr id="42" name="Arc 41"/>
          <p:cNvSpPr/>
          <p:nvPr/>
        </p:nvSpPr>
        <p:spPr>
          <a:xfrm rot="20810774">
            <a:off x="2997143" y="5747927"/>
            <a:ext cx="1513454" cy="1846219"/>
          </a:xfrm>
          <a:prstGeom prst="arc">
            <a:avLst>
              <a:gd name="adj1" fmla="val 16772643"/>
              <a:gd name="adj2" fmla="val 274235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048575" y="2731565"/>
            <a:ext cx="3535105" cy="4103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20931061">
            <a:off x="8597846" y="954951"/>
            <a:ext cx="1513454" cy="1846219"/>
          </a:xfrm>
          <a:prstGeom prst="arc">
            <a:avLst>
              <a:gd name="adj1" fmla="val 16983834"/>
              <a:gd name="adj2" fmla="val 274235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461762" y="6633004"/>
            <a:ext cx="30480" cy="335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87441" y="7029804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4797440" y="4426461"/>
            <a:ext cx="353681" cy="2739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831713" y="2590879"/>
            <a:ext cx="27361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71074" y="2283872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54580" y="6680610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10520" y="2441696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F</a:t>
            </a:r>
          </a:p>
        </p:txBody>
      </p:sp>
      <p:sp>
        <p:nvSpPr>
          <p:cNvPr id="57" name="Arc 56"/>
          <p:cNvSpPr/>
          <p:nvPr/>
        </p:nvSpPr>
        <p:spPr>
          <a:xfrm rot="20395565">
            <a:off x="3634328" y="5786637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58" name="Arc 57"/>
          <p:cNvSpPr/>
          <p:nvPr/>
        </p:nvSpPr>
        <p:spPr>
          <a:xfrm rot="20395565">
            <a:off x="9245779" y="1004935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59" name="TextBox 58"/>
          <p:cNvSpPr txBox="1"/>
          <p:nvPr/>
        </p:nvSpPr>
        <p:spPr>
          <a:xfrm>
            <a:off x="506626" y="7531289"/>
            <a:ext cx="11788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BF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b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AB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39947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839326" y="1015300"/>
            <a:ext cx="3372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839325" y="1532290"/>
            <a:ext cx="2982355" cy="257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839325" y="2087958"/>
            <a:ext cx="3119514" cy="228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6937" y="694363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86937" y="1225282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6937" y="1756200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60305" y="6827598"/>
            <a:ext cx="6297055" cy="76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4150" y="3957814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21712" y="6520590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710241" y="2087957"/>
            <a:ext cx="15515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710240" y="943199"/>
            <a:ext cx="941951" cy="1144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86920" y="1682646"/>
            <a:ext cx="37713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x</a:t>
            </a:r>
          </a:p>
        </p:txBody>
      </p:sp>
      <p:sp>
        <p:nvSpPr>
          <p:cNvPr id="14" name="Arc 13"/>
          <p:cNvSpPr/>
          <p:nvPr/>
        </p:nvSpPr>
        <p:spPr>
          <a:xfrm rot="20810774">
            <a:off x="2997143" y="5747927"/>
            <a:ext cx="1513454" cy="1846219"/>
          </a:xfrm>
          <a:prstGeom prst="arc">
            <a:avLst>
              <a:gd name="adj1" fmla="val 16772643"/>
              <a:gd name="adj2" fmla="val 274235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48575" y="2731565"/>
            <a:ext cx="3535105" cy="4103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20931061">
            <a:off x="8597846" y="954951"/>
            <a:ext cx="1513454" cy="1846219"/>
          </a:xfrm>
          <a:prstGeom prst="arc">
            <a:avLst>
              <a:gd name="adj1" fmla="val 16983834"/>
              <a:gd name="adj2" fmla="val 274235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461762" y="6633004"/>
            <a:ext cx="30480" cy="335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60287" y="6797269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797440" y="4426461"/>
            <a:ext cx="353681" cy="273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31713" y="2590879"/>
            <a:ext cx="27361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71074" y="2283872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d</a:t>
            </a:r>
          </a:p>
        </p:txBody>
      </p:sp>
      <p:sp>
        <p:nvSpPr>
          <p:cNvPr id="24" name="Arc 23"/>
          <p:cNvSpPr/>
          <p:nvPr/>
        </p:nvSpPr>
        <p:spPr>
          <a:xfrm rot="2521484">
            <a:off x="7678695" y="4702779"/>
            <a:ext cx="549025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25" name="Arc 24"/>
          <p:cNvSpPr/>
          <p:nvPr/>
        </p:nvSpPr>
        <p:spPr>
          <a:xfrm rot="5400000">
            <a:off x="7610119" y="4527525"/>
            <a:ext cx="549025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26" name="TextBox 25"/>
          <p:cNvSpPr txBox="1"/>
          <p:nvPr/>
        </p:nvSpPr>
        <p:spPr>
          <a:xfrm>
            <a:off x="2444461" y="6520590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54439" y="4496465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10520" y="2441696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F</a:t>
            </a:r>
          </a:p>
        </p:txBody>
      </p:sp>
      <p:sp>
        <p:nvSpPr>
          <p:cNvPr id="29" name="Arc 28"/>
          <p:cNvSpPr/>
          <p:nvPr/>
        </p:nvSpPr>
        <p:spPr>
          <a:xfrm rot="20395565">
            <a:off x="3634328" y="5786637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30" name="Arc 29"/>
          <p:cNvSpPr/>
          <p:nvPr/>
        </p:nvSpPr>
        <p:spPr>
          <a:xfrm rot="20395565">
            <a:off x="9245779" y="1004935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0"/>
            <a:ext cx="12801600" cy="79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6012" tIns="48006" rIns="96012" bIns="4800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অঙ্কনের</a:t>
            </a:r>
            <a:r>
              <a:rPr lang="en-US" sz="462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বিবরণঃ</a:t>
            </a:r>
            <a:endParaRPr lang="en-US" sz="462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9661" y="6588569"/>
            <a:ext cx="174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626" y="7325419"/>
            <a:ext cx="117883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c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FBC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C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d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বৃত্তচাপটি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D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3815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839326" y="1015300"/>
            <a:ext cx="3372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39325" y="1532290"/>
            <a:ext cx="2982355" cy="257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839325" y="2087958"/>
            <a:ext cx="3119514" cy="228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86937" y="694363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86937" y="1225282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86937" y="1756200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060305" y="6827598"/>
            <a:ext cx="6297055" cy="76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14150" y="3957814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21712" y="6520590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8710241" y="2087957"/>
            <a:ext cx="15515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710240" y="943199"/>
            <a:ext cx="941951" cy="1144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86920" y="1682646"/>
            <a:ext cx="37713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x</a:t>
            </a:r>
          </a:p>
        </p:txBody>
      </p:sp>
      <p:sp>
        <p:nvSpPr>
          <p:cNvPr id="22" name="Arc 21"/>
          <p:cNvSpPr/>
          <p:nvPr/>
        </p:nvSpPr>
        <p:spPr>
          <a:xfrm rot="20810774">
            <a:off x="2997143" y="5747927"/>
            <a:ext cx="1513454" cy="1846219"/>
          </a:xfrm>
          <a:prstGeom prst="arc">
            <a:avLst>
              <a:gd name="adj1" fmla="val 16772643"/>
              <a:gd name="adj2" fmla="val 274235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048575" y="2731565"/>
            <a:ext cx="3535105" cy="4103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 rot="20931061">
            <a:off x="8597846" y="954951"/>
            <a:ext cx="1513454" cy="1846219"/>
          </a:xfrm>
          <a:prstGeom prst="arc">
            <a:avLst>
              <a:gd name="adj1" fmla="val 16983834"/>
              <a:gd name="adj2" fmla="val 274235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461762" y="6633004"/>
            <a:ext cx="30480" cy="335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87441" y="7029804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4797440" y="4426461"/>
            <a:ext cx="353681" cy="273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831713" y="2590879"/>
            <a:ext cx="27361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71074" y="2283872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d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972331" y="4586281"/>
            <a:ext cx="3196305" cy="20914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477001" y="4795426"/>
            <a:ext cx="1691635" cy="20229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rot="2521484">
            <a:off x="7678695" y="4702779"/>
            <a:ext cx="549025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51" name="Arc 50"/>
          <p:cNvSpPr/>
          <p:nvPr/>
        </p:nvSpPr>
        <p:spPr>
          <a:xfrm rot="5400000">
            <a:off x="7610119" y="4527525"/>
            <a:ext cx="549025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52" name="TextBox 51"/>
          <p:cNvSpPr txBox="1"/>
          <p:nvPr/>
        </p:nvSpPr>
        <p:spPr>
          <a:xfrm>
            <a:off x="2354580" y="6680610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554439" y="4496465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10520" y="2441696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F</a:t>
            </a:r>
          </a:p>
        </p:txBody>
      </p:sp>
      <p:sp>
        <p:nvSpPr>
          <p:cNvPr id="29" name="Arc 28"/>
          <p:cNvSpPr/>
          <p:nvPr/>
        </p:nvSpPr>
        <p:spPr>
          <a:xfrm rot="20395565">
            <a:off x="3634328" y="5786637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59" name="Arc 58"/>
          <p:cNvSpPr/>
          <p:nvPr/>
        </p:nvSpPr>
        <p:spPr>
          <a:xfrm rot="20395565">
            <a:off x="9245779" y="1004935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0"/>
            <a:ext cx="12801600" cy="79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6012" tIns="48006" rIns="96012" bIns="4800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অঙ্কনের</a:t>
            </a:r>
            <a:r>
              <a:rPr lang="en-US" sz="462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বিবরণঃ</a:t>
            </a:r>
            <a:endParaRPr lang="en-US" sz="462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9661" y="6588569"/>
            <a:ext cx="174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6626" y="7325419"/>
            <a:ext cx="12171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AD ও CD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7048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39326" y="2204020"/>
            <a:ext cx="3372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839325" y="2721010"/>
            <a:ext cx="2982355" cy="257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839325" y="3276678"/>
            <a:ext cx="3119514" cy="228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86937" y="1883083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6937" y="2414002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6937" y="2944920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60305" y="8016318"/>
            <a:ext cx="6297055" cy="76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14150" y="5146534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21712" y="7709310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8710241" y="3276677"/>
            <a:ext cx="15515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710240" y="2131919"/>
            <a:ext cx="941951" cy="1144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86920" y="2871366"/>
            <a:ext cx="37713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x</a:t>
            </a:r>
          </a:p>
        </p:txBody>
      </p:sp>
      <p:sp>
        <p:nvSpPr>
          <p:cNvPr id="15" name="Arc 14"/>
          <p:cNvSpPr/>
          <p:nvPr/>
        </p:nvSpPr>
        <p:spPr>
          <a:xfrm rot="20810774">
            <a:off x="2997143" y="6936647"/>
            <a:ext cx="1513454" cy="1846219"/>
          </a:xfrm>
          <a:prstGeom prst="arc">
            <a:avLst>
              <a:gd name="adj1" fmla="val 16772643"/>
              <a:gd name="adj2" fmla="val 274235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048575" y="3920285"/>
            <a:ext cx="3535105" cy="4103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20931061">
            <a:off x="8597846" y="2143671"/>
            <a:ext cx="1513454" cy="1846219"/>
          </a:xfrm>
          <a:prstGeom prst="arc">
            <a:avLst>
              <a:gd name="adj1" fmla="val 16983834"/>
              <a:gd name="adj2" fmla="val 274235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461762" y="7821724"/>
            <a:ext cx="30480" cy="335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87441" y="8218524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C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797440" y="5615181"/>
            <a:ext cx="353681" cy="273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31713" y="3779599"/>
            <a:ext cx="27361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71074" y="3472592"/>
            <a:ext cx="295422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d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972331" y="5775001"/>
            <a:ext cx="3196305" cy="2091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477001" y="5984146"/>
            <a:ext cx="1691635" cy="20229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2521484">
            <a:off x="7678695" y="5891499"/>
            <a:ext cx="549025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26" name="Arc 25"/>
          <p:cNvSpPr/>
          <p:nvPr/>
        </p:nvSpPr>
        <p:spPr>
          <a:xfrm rot="5400000">
            <a:off x="7610119" y="5716245"/>
            <a:ext cx="549025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27" name="TextBox 26"/>
          <p:cNvSpPr txBox="1"/>
          <p:nvPr/>
        </p:nvSpPr>
        <p:spPr>
          <a:xfrm>
            <a:off x="2354580" y="7869330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54439" y="5685185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10520" y="3630416"/>
            <a:ext cx="623078" cy="6093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60" dirty="0"/>
              <a:t>F</a:t>
            </a:r>
          </a:p>
        </p:txBody>
      </p:sp>
      <p:sp>
        <p:nvSpPr>
          <p:cNvPr id="30" name="Arc 29"/>
          <p:cNvSpPr/>
          <p:nvPr/>
        </p:nvSpPr>
        <p:spPr>
          <a:xfrm rot="20395565">
            <a:off x="3634328" y="6975357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31" name="Arc 30"/>
          <p:cNvSpPr/>
          <p:nvPr/>
        </p:nvSpPr>
        <p:spPr>
          <a:xfrm rot="20395565">
            <a:off x="9245779" y="2193655"/>
            <a:ext cx="870902" cy="551897"/>
          </a:xfrm>
          <a:prstGeom prst="arc">
            <a:avLst>
              <a:gd name="adj1" fmla="val 12799164"/>
              <a:gd name="adj2" fmla="val 1952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178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0" y="0"/>
            <a:ext cx="12801600" cy="79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6012" tIns="48006" rIns="96012" bIns="4800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অঙ্কনের</a:t>
            </a:r>
            <a:r>
              <a:rPr lang="en-US" sz="462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পুনঃ</a:t>
            </a:r>
            <a:r>
              <a:rPr lang="en-US" sz="462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2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অনুশীলনঃ</a:t>
            </a:r>
            <a:endParaRPr lang="en-US" sz="462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89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4" grpId="0"/>
      <p:bldP spid="15" grpId="0" animBg="1"/>
      <p:bldP spid="17" grpId="0" animBg="1"/>
      <p:bldP spid="19" grpId="0"/>
      <p:bldP spid="22" grpId="0"/>
      <p:bldP spid="25" grpId="0" animBg="1"/>
      <p:bldP spid="26" grpId="0" animBg="1"/>
      <p:bldP spid="27" grpId="0"/>
      <p:bldP spid="28" grpId="0"/>
      <p:bldP spid="29" grpId="0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>
            <a:spLocks/>
          </p:cNvSpPr>
          <p:nvPr/>
        </p:nvSpPr>
        <p:spPr>
          <a:xfrm>
            <a:off x="0" y="81492"/>
            <a:ext cx="12801600" cy="79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6012" tIns="48006" rIns="96012" bIns="4800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20" dirty="0" err="1">
                <a:latin typeface="SutonnyMJ" pitchFamily="2" charset="0"/>
                <a:cs typeface="SutonnyMJ" pitchFamily="2" charset="0"/>
              </a:rPr>
              <a:t>GKK</a:t>
            </a:r>
            <a:r>
              <a:rPr lang="en-US" sz="462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20" dirty="0" err="1">
                <a:latin typeface="SutonnyMJ" pitchFamily="2" charset="0"/>
                <a:cs typeface="SutonnyMJ" pitchFamily="2" charset="0"/>
              </a:rPr>
              <a:t>KvRt</a:t>
            </a:r>
            <a:r>
              <a:rPr lang="en-US" sz="4620" dirty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0661" y="2584489"/>
            <a:ext cx="10942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চতুর্ভূজের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5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সেঃমিঃ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4সেঃমিঃ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4.5সেঃমিঃ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5.5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সেঃমিঃ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50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চতুর্ভূজটি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0661" y="1815048"/>
            <a:ext cx="1742304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0661" y="6400394"/>
            <a:ext cx="10942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চতুর্ভূজের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5.5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সেঃমিঃ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4.5সেঃমিঃ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6সেঃমিঃ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3.5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সেঃমিঃ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60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চতুর্ভূজটি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661" y="5493793"/>
            <a:ext cx="1742304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23865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/>
      <p:bldP spid="4" grpId="0" animBg="1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</TotalTime>
  <Words>716</Words>
  <Application>Microsoft Office PowerPoint</Application>
  <PresentationFormat>Custom</PresentationFormat>
  <Paragraphs>119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SutonnyMJ</vt:lpstr>
      <vt:lpstr>Office Theme</vt:lpstr>
      <vt:lpstr>PowerPoint Presentation</vt:lpstr>
      <vt:lpstr>PowerPoint Presentation</vt:lpstr>
      <vt:lpstr>Aóg †kÖwY; বিষয়ঃ গণিত; R¨vwgwZ অষ্টম-Aa¨vq;   m¤úv`¨-01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Toha</dc:creator>
  <cp:lastModifiedBy>Tofazzal Hossan</cp:lastModifiedBy>
  <cp:revision>148</cp:revision>
  <dcterms:created xsi:type="dcterms:W3CDTF">2020-04-19T11:29:01Z</dcterms:created>
  <dcterms:modified xsi:type="dcterms:W3CDTF">2020-08-20T13:48:19Z</dcterms:modified>
</cp:coreProperties>
</file>