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9" r:id="rId3"/>
    <p:sldId id="275" r:id="rId4"/>
    <p:sldId id="278" r:id="rId5"/>
    <p:sldId id="277" r:id="rId6"/>
    <p:sldId id="280" r:id="rId7"/>
    <p:sldId id="279" r:id="rId8"/>
    <p:sldId id="282" r:id="rId9"/>
    <p:sldId id="281" r:id="rId10"/>
    <p:sldId id="283" r:id="rId11"/>
    <p:sldId id="286" r:id="rId12"/>
    <p:sldId id="262" r:id="rId13"/>
    <p:sldId id="271" r:id="rId14"/>
    <p:sldId id="284" r:id="rId15"/>
    <p:sldId id="285" r:id="rId16"/>
    <p:sldId id="287" r:id="rId17"/>
    <p:sldId id="264" r:id="rId18"/>
    <p:sldId id="263" r:id="rId19"/>
    <p:sldId id="261" r:id="rId20"/>
    <p:sldId id="274" r:id="rId21"/>
    <p:sldId id="268" r:id="rId22"/>
    <p:sldId id="265" r:id="rId23"/>
    <p:sldId id="272" r:id="rId24"/>
    <p:sldId id="273" r:id="rId25"/>
    <p:sldId id="266" r:id="rId26"/>
    <p:sldId id="267"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275F88-4E78-46F0-83BC-14EAF2EC5D23}">
          <p14:sldIdLst>
            <p14:sldId id="270"/>
            <p14:sldId id="259"/>
            <p14:sldId id="275"/>
            <p14:sldId id="278"/>
            <p14:sldId id="277"/>
            <p14:sldId id="280"/>
            <p14:sldId id="279"/>
            <p14:sldId id="282"/>
            <p14:sldId id="281"/>
            <p14:sldId id="283"/>
            <p14:sldId id="286"/>
            <p14:sldId id="262"/>
            <p14:sldId id="271"/>
            <p14:sldId id="284"/>
            <p14:sldId id="285"/>
            <p14:sldId id="287"/>
            <p14:sldId id="264"/>
            <p14:sldId id="263"/>
            <p14:sldId id="261"/>
            <p14:sldId id="274"/>
            <p14:sldId id="268"/>
          </p14:sldIdLst>
        </p14:section>
        <p14:section name="Untitled Section" id="{1308F4F6-2DBC-42AA-B4EC-67975F490AF1}">
          <p14:sldIdLst>
            <p14:sldId id="265"/>
            <p14:sldId id="272"/>
            <p14:sldId id="273"/>
            <p14:sldId id="266"/>
            <p14:sldId id="267"/>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0F85BB-45CF-42F6-B36D-17884C9F321C}"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A50C1392-15E7-4ADE-A61D-A9F23494AC95}">
      <dgm:prSet phldrT="[Text]" custT="1"/>
      <dgm:spPr/>
      <dgm:t>
        <a:bodyPr/>
        <a:lstStyle/>
        <a:p>
          <a:r>
            <a:rPr lang="bn-IN" sz="3200" dirty="0" smtClean="0">
              <a:solidFill>
                <a:schemeClr val="tx2">
                  <a:lumMod val="10000"/>
                </a:schemeClr>
              </a:solidFill>
              <a:latin typeface="NikoshBAN" panose="02000000000000000000" pitchFamily="2" charset="0"/>
              <a:cs typeface="NikoshBAN" panose="02000000000000000000" pitchFamily="2" charset="0"/>
            </a:rPr>
            <a:t>হাই কোর্ট বিভাগ</a:t>
          </a:r>
          <a:endParaRPr lang="en-US" sz="3200" dirty="0">
            <a:solidFill>
              <a:schemeClr val="tx2">
                <a:lumMod val="10000"/>
              </a:schemeClr>
            </a:solidFill>
            <a:latin typeface="NikoshBAN" panose="02000000000000000000" pitchFamily="2" charset="0"/>
            <a:cs typeface="NikoshBAN" panose="02000000000000000000" pitchFamily="2" charset="0"/>
          </a:endParaRPr>
        </a:p>
      </dgm:t>
    </dgm:pt>
    <dgm:pt modelId="{D0CECE5B-9F12-483B-8C20-F7B49D632752}" type="parTrans" cxnId="{3C2990F5-71B4-45E5-86AA-CEA827DDB09C}">
      <dgm:prSet/>
      <dgm:spPr/>
      <dgm:t>
        <a:bodyPr/>
        <a:lstStyle/>
        <a:p>
          <a:endParaRPr lang="en-US"/>
        </a:p>
      </dgm:t>
    </dgm:pt>
    <dgm:pt modelId="{54646965-0F73-4672-8CAA-D03E4800677E}" type="sibTrans" cxnId="{3C2990F5-71B4-45E5-86AA-CEA827DDB09C}">
      <dgm:prSet/>
      <dgm:spPr/>
      <dgm:t>
        <a:bodyPr/>
        <a:lstStyle/>
        <a:p>
          <a:endParaRPr lang="en-US"/>
        </a:p>
      </dgm:t>
    </dgm:pt>
    <dgm:pt modelId="{C38EEE91-0BC6-4A43-BCA9-0E47599017B7}">
      <dgm:prSet phldrT="[Text]" custT="1"/>
      <dgm:spPr/>
      <dgm:t>
        <a:bodyPr/>
        <a:lstStyle/>
        <a:p>
          <a:r>
            <a:rPr lang="bn-IN" sz="3600" dirty="0" smtClean="0">
              <a:solidFill>
                <a:srgbClr val="FFFF00"/>
              </a:solidFill>
              <a:latin typeface="NikoshBAN" panose="02000000000000000000" pitchFamily="2" charset="0"/>
              <a:cs typeface="NikoshBAN" panose="02000000000000000000" pitchFamily="2" charset="0"/>
            </a:rPr>
            <a:t> আপিল বিভাগ</a:t>
          </a:r>
          <a:endParaRPr lang="en-US" sz="3600" dirty="0">
            <a:solidFill>
              <a:srgbClr val="FFFF00"/>
            </a:solidFill>
            <a:latin typeface="NikoshBAN" panose="02000000000000000000" pitchFamily="2" charset="0"/>
            <a:cs typeface="NikoshBAN" panose="02000000000000000000" pitchFamily="2" charset="0"/>
          </a:endParaRPr>
        </a:p>
      </dgm:t>
    </dgm:pt>
    <dgm:pt modelId="{9744BC53-E1DB-4E28-B751-8F882B04FEFC}" type="parTrans" cxnId="{B45BA1C9-767B-41A1-A3ED-9B0FD7478902}">
      <dgm:prSet/>
      <dgm:spPr/>
      <dgm:t>
        <a:bodyPr/>
        <a:lstStyle/>
        <a:p>
          <a:endParaRPr lang="en-US"/>
        </a:p>
      </dgm:t>
    </dgm:pt>
    <dgm:pt modelId="{5AA6589A-8DB3-4397-A1B0-79AEC8F73C59}" type="sibTrans" cxnId="{B45BA1C9-767B-41A1-A3ED-9B0FD7478902}">
      <dgm:prSet/>
      <dgm:spPr/>
      <dgm:t>
        <a:bodyPr/>
        <a:lstStyle/>
        <a:p>
          <a:endParaRPr lang="en-US"/>
        </a:p>
      </dgm:t>
    </dgm:pt>
    <dgm:pt modelId="{50B8ADEC-FF03-4EAC-B87D-99D57BDC8BD9}" type="pres">
      <dgm:prSet presAssocID="{710F85BB-45CF-42F6-B36D-17884C9F321C}" presName="cycle" presStyleCnt="0">
        <dgm:presLayoutVars>
          <dgm:dir/>
          <dgm:resizeHandles val="exact"/>
        </dgm:presLayoutVars>
      </dgm:prSet>
      <dgm:spPr/>
      <dgm:t>
        <a:bodyPr/>
        <a:lstStyle/>
        <a:p>
          <a:endParaRPr lang="en-US"/>
        </a:p>
      </dgm:t>
    </dgm:pt>
    <dgm:pt modelId="{10A5FEC8-542F-4CE1-A2B8-AAFFEC7D49D5}" type="pres">
      <dgm:prSet presAssocID="{A50C1392-15E7-4ADE-A61D-A9F23494AC95}" presName="arrow" presStyleLbl="node1" presStyleIdx="0" presStyleCnt="2" custScaleY="100238" custRadScaleRad="70848" custRadScaleInc="-1420">
        <dgm:presLayoutVars>
          <dgm:bulletEnabled val="1"/>
        </dgm:presLayoutVars>
      </dgm:prSet>
      <dgm:spPr/>
      <dgm:t>
        <a:bodyPr/>
        <a:lstStyle/>
        <a:p>
          <a:endParaRPr lang="en-US"/>
        </a:p>
      </dgm:t>
    </dgm:pt>
    <dgm:pt modelId="{1BAA665C-16E5-4064-B926-23F9EB090314}" type="pres">
      <dgm:prSet presAssocID="{C38EEE91-0BC6-4A43-BCA9-0E47599017B7}" presName="arrow" presStyleLbl="node1" presStyleIdx="1" presStyleCnt="2" custRadScaleRad="71751" custRadScaleInc="1191">
        <dgm:presLayoutVars>
          <dgm:bulletEnabled val="1"/>
        </dgm:presLayoutVars>
      </dgm:prSet>
      <dgm:spPr/>
      <dgm:t>
        <a:bodyPr/>
        <a:lstStyle/>
        <a:p>
          <a:endParaRPr lang="en-US"/>
        </a:p>
      </dgm:t>
    </dgm:pt>
  </dgm:ptLst>
  <dgm:cxnLst>
    <dgm:cxn modelId="{C1B27647-8D50-4DC9-85DD-181EF78C3FD8}" type="presOf" srcId="{A50C1392-15E7-4ADE-A61D-A9F23494AC95}" destId="{10A5FEC8-542F-4CE1-A2B8-AAFFEC7D49D5}" srcOrd="0" destOrd="0" presId="urn:microsoft.com/office/officeart/2005/8/layout/arrow1"/>
    <dgm:cxn modelId="{B45BA1C9-767B-41A1-A3ED-9B0FD7478902}" srcId="{710F85BB-45CF-42F6-B36D-17884C9F321C}" destId="{C38EEE91-0BC6-4A43-BCA9-0E47599017B7}" srcOrd="1" destOrd="0" parTransId="{9744BC53-E1DB-4E28-B751-8F882B04FEFC}" sibTransId="{5AA6589A-8DB3-4397-A1B0-79AEC8F73C59}"/>
    <dgm:cxn modelId="{3C2990F5-71B4-45E5-86AA-CEA827DDB09C}" srcId="{710F85BB-45CF-42F6-B36D-17884C9F321C}" destId="{A50C1392-15E7-4ADE-A61D-A9F23494AC95}" srcOrd="0" destOrd="0" parTransId="{D0CECE5B-9F12-483B-8C20-F7B49D632752}" sibTransId="{54646965-0F73-4672-8CAA-D03E4800677E}"/>
    <dgm:cxn modelId="{7C3E502E-E84A-4632-8827-A773D2BB1C56}" type="presOf" srcId="{710F85BB-45CF-42F6-B36D-17884C9F321C}" destId="{50B8ADEC-FF03-4EAC-B87D-99D57BDC8BD9}" srcOrd="0" destOrd="0" presId="urn:microsoft.com/office/officeart/2005/8/layout/arrow1"/>
    <dgm:cxn modelId="{2F91460C-D2B2-4054-9C80-6B3547F5370B}" type="presOf" srcId="{C38EEE91-0BC6-4A43-BCA9-0E47599017B7}" destId="{1BAA665C-16E5-4064-B926-23F9EB090314}" srcOrd="0" destOrd="0" presId="urn:microsoft.com/office/officeart/2005/8/layout/arrow1"/>
    <dgm:cxn modelId="{D9951C0C-7D59-4DF2-894F-B5489CBFACCD}" type="presParOf" srcId="{50B8ADEC-FF03-4EAC-B87D-99D57BDC8BD9}" destId="{10A5FEC8-542F-4CE1-A2B8-AAFFEC7D49D5}" srcOrd="0" destOrd="0" presId="urn:microsoft.com/office/officeart/2005/8/layout/arrow1"/>
    <dgm:cxn modelId="{7151FB8B-AF55-4573-AFA8-670CC7CD17DB}" type="presParOf" srcId="{50B8ADEC-FF03-4EAC-B87D-99D57BDC8BD9}" destId="{1BAA665C-16E5-4064-B926-23F9EB090314}"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0335C0-0152-4F51-A909-FEEBB6610EE0}" type="doc">
      <dgm:prSet loTypeId="urn:microsoft.com/office/officeart/2005/8/layout/cycle8" loCatId="cycle" qsTypeId="urn:microsoft.com/office/officeart/2005/8/quickstyle/simple1" qsCatId="simple" csTypeId="urn:microsoft.com/office/officeart/2005/8/colors/accent1_2" csCatId="accent1" phldr="1"/>
      <dgm:spPr/>
    </dgm:pt>
    <dgm:pt modelId="{22F22C47-6163-4523-A63F-9BDF2FA5A7FA}">
      <dgm:prSet phldrT="[Text]" custT="1"/>
      <dgm:spPr>
        <a:solidFill>
          <a:schemeClr val="accent2">
            <a:lumMod val="50000"/>
          </a:schemeClr>
        </a:solidFill>
      </dgm:spPr>
      <dgm:t>
        <a:bodyPr/>
        <a:lstStyle/>
        <a:p>
          <a:r>
            <a:rPr lang="bn-BD" sz="2800" dirty="0" smtClean="0">
              <a:solidFill>
                <a:srgbClr val="00B050"/>
              </a:solidFill>
              <a:latin typeface="NikoshBAN" panose="02000000000000000000" pitchFamily="2" charset="0"/>
              <a:cs typeface="NikoshBAN" panose="02000000000000000000" pitchFamily="2" charset="0"/>
            </a:rPr>
            <a:t>১। আদি</a:t>
          </a:r>
        </a:p>
        <a:p>
          <a:r>
            <a:rPr lang="bn-BD" sz="2800" dirty="0" smtClean="0">
              <a:solidFill>
                <a:srgbClr val="00B050"/>
              </a:solidFill>
              <a:latin typeface="NikoshBAN" panose="02000000000000000000" pitchFamily="2" charset="0"/>
              <a:cs typeface="NikoshBAN" panose="02000000000000000000" pitchFamily="2" charset="0"/>
            </a:rPr>
            <a:t>এখতিয়ার</a:t>
          </a:r>
          <a:endParaRPr lang="en-US" sz="2800" dirty="0">
            <a:solidFill>
              <a:srgbClr val="00B050"/>
            </a:solidFill>
            <a:latin typeface="NikoshBAN" panose="02000000000000000000" pitchFamily="2" charset="0"/>
            <a:cs typeface="NikoshBAN" panose="02000000000000000000" pitchFamily="2" charset="0"/>
          </a:endParaRPr>
        </a:p>
      </dgm:t>
    </dgm:pt>
    <dgm:pt modelId="{4963748C-7981-4C4F-9866-708E9F569357}" type="parTrans" cxnId="{1C6384C3-2F61-46FF-A047-BC4FFFA3DB82}">
      <dgm:prSet/>
      <dgm:spPr/>
      <dgm:t>
        <a:bodyPr/>
        <a:lstStyle/>
        <a:p>
          <a:endParaRPr lang="en-US"/>
        </a:p>
      </dgm:t>
    </dgm:pt>
    <dgm:pt modelId="{E07FEAA3-CE61-4940-9276-1B527A81283F}" type="sibTrans" cxnId="{1C6384C3-2F61-46FF-A047-BC4FFFA3DB82}">
      <dgm:prSet/>
      <dgm:spPr/>
      <dgm:t>
        <a:bodyPr/>
        <a:lstStyle/>
        <a:p>
          <a:endParaRPr lang="en-US"/>
        </a:p>
      </dgm:t>
    </dgm:pt>
    <dgm:pt modelId="{233365A7-26DD-424B-9F97-4A58CE6127D4}">
      <dgm:prSet phldrT="[Text]" custT="1"/>
      <dgm:spPr>
        <a:solidFill>
          <a:schemeClr val="accent6">
            <a:lumMod val="75000"/>
          </a:schemeClr>
        </a:solidFill>
      </dgm:spPr>
      <dgm:t>
        <a:bodyPr/>
        <a:lstStyle/>
        <a:p>
          <a:r>
            <a:rPr lang="bn-BD" sz="2800" dirty="0" smtClean="0">
              <a:solidFill>
                <a:srgbClr val="002060"/>
              </a:solidFill>
              <a:latin typeface="NikoshBAN" panose="02000000000000000000" pitchFamily="2" charset="0"/>
              <a:cs typeface="NikoshBAN" panose="02000000000000000000" pitchFamily="2" charset="0"/>
            </a:rPr>
            <a:t>২</a:t>
          </a:r>
          <a:r>
            <a:rPr lang="bn-BD" sz="2800" dirty="0" smtClean="0">
              <a:solidFill>
                <a:srgbClr val="00B0F0"/>
              </a:solidFill>
              <a:latin typeface="NikoshBAN" panose="02000000000000000000" pitchFamily="2" charset="0"/>
              <a:cs typeface="NikoshBAN" panose="02000000000000000000" pitchFamily="2" charset="0"/>
            </a:rPr>
            <a:t>। আপিল</a:t>
          </a:r>
        </a:p>
        <a:p>
          <a:r>
            <a:rPr lang="bn-BD" sz="2800" dirty="0" smtClean="0">
              <a:solidFill>
                <a:srgbClr val="00B0F0"/>
              </a:solidFill>
              <a:latin typeface="NikoshBAN" panose="02000000000000000000" pitchFamily="2" charset="0"/>
              <a:cs typeface="NikoshBAN" panose="02000000000000000000" pitchFamily="2" charset="0"/>
            </a:rPr>
            <a:t>এখতিয়ার।</a:t>
          </a:r>
          <a:endParaRPr lang="en-US" sz="2800" dirty="0">
            <a:solidFill>
              <a:srgbClr val="00B0F0"/>
            </a:solidFill>
            <a:latin typeface="NikoshBAN" panose="02000000000000000000" pitchFamily="2" charset="0"/>
            <a:cs typeface="NikoshBAN" panose="02000000000000000000" pitchFamily="2" charset="0"/>
          </a:endParaRPr>
        </a:p>
      </dgm:t>
    </dgm:pt>
    <dgm:pt modelId="{F1357CD8-7B76-43C5-BD5E-4B9994AE3E1D}" type="parTrans" cxnId="{FC3AD7F4-7973-48FC-B1EB-17D83E1092FF}">
      <dgm:prSet/>
      <dgm:spPr/>
      <dgm:t>
        <a:bodyPr/>
        <a:lstStyle/>
        <a:p>
          <a:endParaRPr lang="en-US"/>
        </a:p>
      </dgm:t>
    </dgm:pt>
    <dgm:pt modelId="{69B544F3-CF7D-4AD7-B505-976B09A51525}" type="sibTrans" cxnId="{FC3AD7F4-7973-48FC-B1EB-17D83E1092FF}">
      <dgm:prSet/>
      <dgm:spPr/>
      <dgm:t>
        <a:bodyPr/>
        <a:lstStyle/>
        <a:p>
          <a:endParaRPr lang="en-US"/>
        </a:p>
      </dgm:t>
    </dgm:pt>
    <dgm:pt modelId="{9C09C827-12ED-41D9-97E5-8DA40236311B}">
      <dgm:prSet phldrT="[Text]" custT="1"/>
      <dgm:spPr>
        <a:solidFill>
          <a:schemeClr val="bg1">
            <a:lumMod val="95000"/>
            <a:lumOff val="5000"/>
          </a:schemeClr>
        </a:solidFill>
      </dgm:spPr>
      <dgm:t>
        <a:bodyPr/>
        <a:lstStyle/>
        <a:p>
          <a:r>
            <a:rPr lang="bn-BD" sz="2400" dirty="0" smtClean="0">
              <a:solidFill>
                <a:schemeClr val="accent4">
                  <a:lumMod val="20000"/>
                  <a:lumOff val="80000"/>
                </a:schemeClr>
              </a:solidFill>
              <a:latin typeface="NikoshBAN" panose="02000000000000000000" pitchFamily="2" charset="0"/>
              <a:cs typeface="NikoshBAN" panose="02000000000000000000" pitchFamily="2" charset="0"/>
            </a:rPr>
            <a:t>৩।উপদেষ্টা</a:t>
          </a:r>
        </a:p>
        <a:p>
          <a:r>
            <a:rPr lang="bn-BD" sz="2400" dirty="0" smtClean="0">
              <a:solidFill>
                <a:schemeClr val="accent4">
                  <a:lumMod val="20000"/>
                  <a:lumOff val="80000"/>
                </a:schemeClr>
              </a:solidFill>
              <a:latin typeface="NikoshBAN" panose="02000000000000000000" pitchFamily="2" charset="0"/>
              <a:cs typeface="NikoshBAN" panose="02000000000000000000" pitchFamily="2" charset="0"/>
            </a:rPr>
            <a:t>মূলক</a:t>
          </a:r>
        </a:p>
        <a:p>
          <a:r>
            <a:rPr lang="bn-BD" sz="2400" dirty="0" smtClean="0">
              <a:solidFill>
                <a:schemeClr val="accent4">
                  <a:lumMod val="20000"/>
                  <a:lumOff val="80000"/>
                </a:schemeClr>
              </a:solidFill>
              <a:latin typeface="NikoshBAN" panose="02000000000000000000" pitchFamily="2" charset="0"/>
              <a:cs typeface="NikoshBAN" panose="02000000000000000000" pitchFamily="2" charset="0"/>
            </a:rPr>
            <a:t>এখতিয়ার</a:t>
          </a:r>
          <a:r>
            <a:rPr lang="bn-BD"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dgm:t>
    </dgm:pt>
    <dgm:pt modelId="{050436E1-5674-4012-9574-F348ED02D560}" type="parTrans" cxnId="{C7E738FE-CD93-4E4B-A7AB-A24EE2F7FDEA}">
      <dgm:prSet/>
      <dgm:spPr/>
      <dgm:t>
        <a:bodyPr/>
        <a:lstStyle/>
        <a:p>
          <a:endParaRPr lang="en-US"/>
        </a:p>
      </dgm:t>
    </dgm:pt>
    <dgm:pt modelId="{B3BAC02A-4BA5-4982-AE86-F5B0A7261B84}" type="sibTrans" cxnId="{C7E738FE-CD93-4E4B-A7AB-A24EE2F7FDEA}">
      <dgm:prSet/>
      <dgm:spPr/>
      <dgm:t>
        <a:bodyPr/>
        <a:lstStyle/>
        <a:p>
          <a:endParaRPr lang="en-US"/>
        </a:p>
      </dgm:t>
    </dgm:pt>
    <dgm:pt modelId="{6D08344D-AE56-4675-A61F-F0BBA1DF1E85}" type="pres">
      <dgm:prSet presAssocID="{8B0335C0-0152-4F51-A909-FEEBB6610EE0}" presName="compositeShape" presStyleCnt="0">
        <dgm:presLayoutVars>
          <dgm:chMax val="7"/>
          <dgm:dir/>
          <dgm:resizeHandles val="exact"/>
        </dgm:presLayoutVars>
      </dgm:prSet>
      <dgm:spPr/>
    </dgm:pt>
    <dgm:pt modelId="{CE7F986F-2B37-494F-8DC7-1A61BE177B94}" type="pres">
      <dgm:prSet presAssocID="{8B0335C0-0152-4F51-A909-FEEBB6610EE0}" presName="wedge1" presStyleLbl="node1" presStyleIdx="0" presStyleCnt="3" custScaleX="107363" custScaleY="110579" custLinFactNeighborX="5112" custLinFactNeighborY="4234"/>
      <dgm:spPr/>
      <dgm:t>
        <a:bodyPr/>
        <a:lstStyle/>
        <a:p>
          <a:endParaRPr lang="en-US"/>
        </a:p>
      </dgm:t>
    </dgm:pt>
    <dgm:pt modelId="{1751B6DD-41CE-4F9A-9008-C403AD66F5C1}" type="pres">
      <dgm:prSet presAssocID="{8B0335C0-0152-4F51-A909-FEEBB6610EE0}" presName="dummy1a" presStyleCnt="0"/>
      <dgm:spPr/>
    </dgm:pt>
    <dgm:pt modelId="{887D809F-B097-4845-B14B-971127223AC3}" type="pres">
      <dgm:prSet presAssocID="{8B0335C0-0152-4F51-A909-FEEBB6610EE0}" presName="dummy1b" presStyleCnt="0"/>
      <dgm:spPr/>
    </dgm:pt>
    <dgm:pt modelId="{6FFC1911-37F2-4D53-9E94-BFC91A907A7B}" type="pres">
      <dgm:prSet presAssocID="{8B0335C0-0152-4F51-A909-FEEBB6610EE0}" presName="wedge1Tx" presStyleLbl="node1" presStyleIdx="0" presStyleCnt="3">
        <dgm:presLayoutVars>
          <dgm:chMax val="0"/>
          <dgm:chPref val="0"/>
          <dgm:bulletEnabled val="1"/>
        </dgm:presLayoutVars>
      </dgm:prSet>
      <dgm:spPr/>
      <dgm:t>
        <a:bodyPr/>
        <a:lstStyle/>
        <a:p>
          <a:endParaRPr lang="en-US"/>
        </a:p>
      </dgm:t>
    </dgm:pt>
    <dgm:pt modelId="{662C9B57-05AD-4A81-83AC-2FBD750C4574}" type="pres">
      <dgm:prSet presAssocID="{8B0335C0-0152-4F51-A909-FEEBB6610EE0}" presName="wedge2" presStyleLbl="node1" presStyleIdx="1" presStyleCnt="3" custLinFactNeighborX="-11686" custLinFactNeighborY="3178"/>
      <dgm:spPr/>
      <dgm:t>
        <a:bodyPr/>
        <a:lstStyle/>
        <a:p>
          <a:endParaRPr lang="en-US"/>
        </a:p>
      </dgm:t>
    </dgm:pt>
    <dgm:pt modelId="{CEADD3AD-100C-48B4-8852-6520DF829877}" type="pres">
      <dgm:prSet presAssocID="{8B0335C0-0152-4F51-A909-FEEBB6610EE0}" presName="dummy2a" presStyleCnt="0"/>
      <dgm:spPr/>
    </dgm:pt>
    <dgm:pt modelId="{9AD0E9CA-15A2-4493-8E35-79B17553FC59}" type="pres">
      <dgm:prSet presAssocID="{8B0335C0-0152-4F51-A909-FEEBB6610EE0}" presName="dummy2b" presStyleCnt="0"/>
      <dgm:spPr/>
    </dgm:pt>
    <dgm:pt modelId="{BB5F5EA8-3318-484A-84B2-8794F261197D}" type="pres">
      <dgm:prSet presAssocID="{8B0335C0-0152-4F51-A909-FEEBB6610EE0}" presName="wedge2Tx" presStyleLbl="node1" presStyleIdx="1" presStyleCnt="3">
        <dgm:presLayoutVars>
          <dgm:chMax val="0"/>
          <dgm:chPref val="0"/>
          <dgm:bulletEnabled val="1"/>
        </dgm:presLayoutVars>
      </dgm:prSet>
      <dgm:spPr/>
      <dgm:t>
        <a:bodyPr/>
        <a:lstStyle/>
        <a:p>
          <a:endParaRPr lang="en-US"/>
        </a:p>
      </dgm:t>
    </dgm:pt>
    <dgm:pt modelId="{D1CAC013-BF8B-484E-A06D-977858F1DA02}" type="pres">
      <dgm:prSet presAssocID="{8B0335C0-0152-4F51-A909-FEEBB6610EE0}" presName="wedge3" presStyleLbl="node1" presStyleIdx="2" presStyleCnt="3" custScaleX="108238" custLinFactNeighborX="-22641" custLinFactNeighborY="1096"/>
      <dgm:spPr/>
      <dgm:t>
        <a:bodyPr/>
        <a:lstStyle/>
        <a:p>
          <a:endParaRPr lang="en-US"/>
        </a:p>
      </dgm:t>
    </dgm:pt>
    <dgm:pt modelId="{35B49D83-0B49-499B-BE37-61E337872BE5}" type="pres">
      <dgm:prSet presAssocID="{8B0335C0-0152-4F51-A909-FEEBB6610EE0}" presName="dummy3a" presStyleCnt="0"/>
      <dgm:spPr/>
    </dgm:pt>
    <dgm:pt modelId="{400F1D78-9058-41CD-9416-B927B384F3D6}" type="pres">
      <dgm:prSet presAssocID="{8B0335C0-0152-4F51-A909-FEEBB6610EE0}" presName="dummy3b" presStyleCnt="0"/>
      <dgm:spPr/>
    </dgm:pt>
    <dgm:pt modelId="{477567BC-FA30-409C-ADE4-51BA81B0E91A}" type="pres">
      <dgm:prSet presAssocID="{8B0335C0-0152-4F51-A909-FEEBB6610EE0}" presName="wedge3Tx" presStyleLbl="node1" presStyleIdx="2" presStyleCnt="3">
        <dgm:presLayoutVars>
          <dgm:chMax val="0"/>
          <dgm:chPref val="0"/>
          <dgm:bulletEnabled val="1"/>
        </dgm:presLayoutVars>
      </dgm:prSet>
      <dgm:spPr/>
      <dgm:t>
        <a:bodyPr/>
        <a:lstStyle/>
        <a:p>
          <a:endParaRPr lang="en-US"/>
        </a:p>
      </dgm:t>
    </dgm:pt>
    <dgm:pt modelId="{89A62DFA-5F7A-4410-8D6E-2321C61BE5B1}" type="pres">
      <dgm:prSet presAssocID="{E07FEAA3-CE61-4940-9276-1B527A81283F}" presName="arrowWedge1" presStyleLbl="fgSibTrans2D1" presStyleIdx="0" presStyleCnt="3"/>
      <dgm:spPr/>
    </dgm:pt>
    <dgm:pt modelId="{9E685712-DF86-4D3F-AEDD-D46F4C41C935}" type="pres">
      <dgm:prSet presAssocID="{69B544F3-CF7D-4AD7-B505-976B09A51525}" presName="arrowWedge2" presStyleLbl="fgSibTrans2D1" presStyleIdx="1" presStyleCnt="3"/>
      <dgm:spPr/>
    </dgm:pt>
    <dgm:pt modelId="{EC80C84A-BB52-43EF-9BA9-F0FA7990EBA6}" type="pres">
      <dgm:prSet presAssocID="{B3BAC02A-4BA5-4982-AE86-F5B0A7261B84}" presName="arrowWedge3" presStyleLbl="fgSibTrans2D1" presStyleIdx="2" presStyleCnt="3"/>
      <dgm:spPr/>
    </dgm:pt>
  </dgm:ptLst>
  <dgm:cxnLst>
    <dgm:cxn modelId="{E7360B92-72E2-408E-895B-DBE051CDE67B}" type="presOf" srcId="{233365A7-26DD-424B-9F97-4A58CE6127D4}" destId="{BB5F5EA8-3318-484A-84B2-8794F261197D}" srcOrd="1" destOrd="0" presId="urn:microsoft.com/office/officeart/2005/8/layout/cycle8"/>
    <dgm:cxn modelId="{FC3AD7F4-7973-48FC-B1EB-17D83E1092FF}" srcId="{8B0335C0-0152-4F51-A909-FEEBB6610EE0}" destId="{233365A7-26DD-424B-9F97-4A58CE6127D4}" srcOrd="1" destOrd="0" parTransId="{F1357CD8-7B76-43C5-BD5E-4B9994AE3E1D}" sibTransId="{69B544F3-CF7D-4AD7-B505-976B09A51525}"/>
    <dgm:cxn modelId="{880D48BE-1CB6-47D9-A601-326C6B3B6803}" type="presOf" srcId="{22F22C47-6163-4523-A63F-9BDF2FA5A7FA}" destId="{6FFC1911-37F2-4D53-9E94-BFC91A907A7B}" srcOrd="1" destOrd="0" presId="urn:microsoft.com/office/officeart/2005/8/layout/cycle8"/>
    <dgm:cxn modelId="{77C5553B-720C-4CA8-8F89-7DBE46022CBE}" type="presOf" srcId="{8B0335C0-0152-4F51-A909-FEEBB6610EE0}" destId="{6D08344D-AE56-4675-A61F-F0BBA1DF1E85}" srcOrd="0" destOrd="0" presId="urn:microsoft.com/office/officeart/2005/8/layout/cycle8"/>
    <dgm:cxn modelId="{0774EA56-3B3E-433A-B352-3FA4F5C2A1BE}" type="presOf" srcId="{9C09C827-12ED-41D9-97E5-8DA40236311B}" destId="{477567BC-FA30-409C-ADE4-51BA81B0E91A}" srcOrd="1" destOrd="0" presId="urn:microsoft.com/office/officeart/2005/8/layout/cycle8"/>
    <dgm:cxn modelId="{C7E738FE-CD93-4E4B-A7AB-A24EE2F7FDEA}" srcId="{8B0335C0-0152-4F51-A909-FEEBB6610EE0}" destId="{9C09C827-12ED-41D9-97E5-8DA40236311B}" srcOrd="2" destOrd="0" parTransId="{050436E1-5674-4012-9574-F348ED02D560}" sibTransId="{B3BAC02A-4BA5-4982-AE86-F5B0A7261B84}"/>
    <dgm:cxn modelId="{9B5FFFFB-618F-4FEB-BA51-1904742F8A4C}" type="presOf" srcId="{9C09C827-12ED-41D9-97E5-8DA40236311B}" destId="{D1CAC013-BF8B-484E-A06D-977858F1DA02}" srcOrd="0" destOrd="0" presId="urn:microsoft.com/office/officeart/2005/8/layout/cycle8"/>
    <dgm:cxn modelId="{5A4DFD50-152E-44B9-8284-311BD36DBF29}" type="presOf" srcId="{22F22C47-6163-4523-A63F-9BDF2FA5A7FA}" destId="{CE7F986F-2B37-494F-8DC7-1A61BE177B94}" srcOrd="0" destOrd="0" presId="urn:microsoft.com/office/officeart/2005/8/layout/cycle8"/>
    <dgm:cxn modelId="{1C6384C3-2F61-46FF-A047-BC4FFFA3DB82}" srcId="{8B0335C0-0152-4F51-A909-FEEBB6610EE0}" destId="{22F22C47-6163-4523-A63F-9BDF2FA5A7FA}" srcOrd="0" destOrd="0" parTransId="{4963748C-7981-4C4F-9866-708E9F569357}" sibTransId="{E07FEAA3-CE61-4940-9276-1B527A81283F}"/>
    <dgm:cxn modelId="{1B0F2429-39AB-4894-917A-447D30E67605}" type="presOf" srcId="{233365A7-26DD-424B-9F97-4A58CE6127D4}" destId="{662C9B57-05AD-4A81-83AC-2FBD750C4574}" srcOrd="0" destOrd="0" presId="urn:microsoft.com/office/officeart/2005/8/layout/cycle8"/>
    <dgm:cxn modelId="{50044B6D-4D17-483C-9A6F-82F5C97876B0}" type="presParOf" srcId="{6D08344D-AE56-4675-A61F-F0BBA1DF1E85}" destId="{CE7F986F-2B37-494F-8DC7-1A61BE177B94}" srcOrd="0" destOrd="0" presId="urn:microsoft.com/office/officeart/2005/8/layout/cycle8"/>
    <dgm:cxn modelId="{F6D74964-4DE1-4C06-89EE-284522A9BE10}" type="presParOf" srcId="{6D08344D-AE56-4675-A61F-F0BBA1DF1E85}" destId="{1751B6DD-41CE-4F9A-9008-C403AD66F5C1}" srcOrd="1" destOrd="0" presId="urn:microsoft.com/office/officeart/2005/8/layout/cycle8"/>
    <dgm:cxn modelId="{6C7E54C9-E126-46BC-AF6D-26CCF9BDBE6E}" type="presParOf" srcId="{6D08344D-AE56-4675-A61F-F0BBA1DF1E85}" destId="{887D809F-B097-4845-B14B-971127223AC3}" srcOrd="2" destOrd="0" presId="urn:microsoft.com/office/officeart/2005/8/layout/cycle8"/>
    <dgm:cxn modelId="{34E192D2-9D6A-4EE6-B195-E061FF4755B7}" type="presParOf" srcId="{6D08344D-AE56-4675-A61F-F0BBA1DF1E85}" destId="{6FFC1911-37F2-4D53-9E94-BFC91A907A7B}" srcOrd="3" destOrd="0" presId="urn:microsoft.com/office/officeart/2005/8/layout/cycle8"/>
    <dgm:cxn modelId="{F69B0F7A-B571-485C-B1E1-30AF55215C64}" type="presParOf" srcId="{6D08344D-AE56-4675-A61F-F0BBA1DF1E85}" destId="{662C9B57-05AD-4A81-83AC-2FBD750C4574}" srcOrd="4" destOrd="0" presId="urn:microsoft.com/office/officeart/2005/8/layout/cycle8"/>
    <dgm:cxn modelId="{462DE41D-670C-4FE2-8B6E-B525C194FE67}" type="presParOf" srcId="{6D08344D-AE56-4675-A61F-F0BBA1DF1E85}" destId="{CEADD3AD-100C-48B4-8852-6520DF829877}" srcOrd="5" destOrd="0" presId="urn:microsoft.com/office/officeart/2005/8/layout/cycle8"/>
    <dgm:cxn modelId="{4A59C9F9-C546-4E8C-A4FA-E2A5F372E874}" type="presParOf" srcId="{6D08344D-AE56-4675-A61F-F0BBA1DF1E85}" destId="{9AD0E9CA-15A2-4493-8E35-79B17553FC59}" srcOrd="6" destOrd="0" presId="urn:microsoft.com/office/officeart/2005/8/layout/cycle8"/>
    <dgm:cxn modelId="{2342B04F-7761-4DAB-B416-9201AFD82965}" type="presParOf" srcId="{6D08344D-AE56-4675-A61F-F0BBA1DF1E85}" destId="{BB5F5EA8-3318-484A-84B2-8794F261197D}" srcOrd="7" destOrd="0" presId="urn:microsoft.com/office/officeart/2005/8/layout/cycle8"/>
    <dgm:cxn modelId="{AE13540D-5737-4937-B8F8-379F68F11936}" type="presParOf" srcId="{6D08344D-AE56-4675-A61F-F0BBA1DF1E85}" destId="{D1CAC013-BF8B-484E-A06D-977858F1DA02}" srcOrd="8" destOrd="0" presId="urn:microsoft.com/office/officeart/2005/8/layout/cycle8"/>
    <dgm:cxn modelId="{7B3FA28B-5C80-45B3-9C10-874359C7055A}" type="presParOf" srcId="{6D08344D-AE56-4675-A61F-F0BBA1DF1E85}" destId="{35B49D83-0B49-499B-BE37-61E337872BE5}" srcOrd="9" destOrd="0" presId="urn:microsoft.com/office/officeart/2005/8/layout/cycle8"/>
    <dgm:cxn modelId="{750CA6CD-8DEF-47BA-99FA-356948489380}" type="presParOf" srcId="{6D08344D-AE56-4675-A61F-F0BBA1DF1E85}" destId="{400F1D78-9058-41CD-9416-B927B384F3D6}" srcOrd="10" destOrd="0" presId="urn:microsoft.com/office/officeart/2005/8/layout/cycle8"/>
    <dgm:cxn modelId="{D0299E9F-886B-4ECE-86F3-DF9B4B108015}" type="presParOf" srcId="{6D08344D-AE56-4675-A61F-F0BBA1DF1E85}" destId="{477567BC-FA30-409C-ADE4-51BA81B0E91A}" srcOrd="11" destOrd="0" presId="urn:microsoft.com/office/officeart/2005/8/layout/cycle8"/>
    <dgm:cxn modelId="{19880734-E7D9-4F78-AE50-30BA7322BAEF}" type="presParOf" srcId="{6D08344D-AE56-4675-A61F-F0BBA1DF1E85}" destId="{89A62DFA-5F7A-4410-8D6E-2321C61BE5B1}" srcOrd="12" destOrd="0" presId="urn:microsoft.com/office/officeart/2005/8/layout/cycle8"/>
    <dgm:cxn modelId="{7C7BF7F8-03E6-42D7-9EB0-920167CFA66D}" type="presParOf" srcId="{6D08344D-AE56-4675-A61F-F0BBA1DF1E85}" destId="{9E685712-DF86-4D3F-AEDD-D46F4C41C935}" srcOrd="13" destOrd="0" presId="urn:microsoft.com/office/officeart/2005/8/layout/cycle8"/>
    <dgm:cxn modelId="{0CFFFEC0-E437-4F51-874F-99EE9812C748}" type="presParOf" srcId="{6D08344D-AE56-4675-A61F-F0BBA1DF1E85}" destId="{EC80C84A-BB52-43EF-9BA9-F0FA7990EBA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5FEC8-542F-4CE1-A2B8-AAFFEC7D49D5}">
      <dsp:nvSpPr>
        <dsp:cNvPr id="0" name=""/>
        <dsp:cNvSpPr/>
      </dsp:nvSpPr>
      <dsp:spPr>
        <a:xfrm rot="16200000">
          <a:off x="1287858" y="9228"/>
          <a:ext cx="3180974" cy="3188544"/>
        </a:xfrm>
        <a:prstGeom prst="up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tx2">
                  <a:lumMod val="10000"/>
                </a:schemeClr>
              </a:solidFill>
              <a:latin typeface="NikoshBAN" panose="02000000000000000000" pitchFamily="2" charset="0"/>
              <a:cs typeface="NikoshBAN" panose="02000000000000000000" pitchFamily="2" charset="0"/>
            </a:rPr>
            <a:t>হাই কোর্ট বিভাগ</a:t>
          </a:r>
          <a:endParaRPr lang="en-US" sz="3200" kern="1200" dirty="0">
            <a:solidFill>
              <a:schemeClr val="tx2">
                <a:lumMod val="10000"/>
              </a:schemeClr>
            </a:solidFill>
            <a:latin typeface="NikoshBAN" panose="02000000000000000000" pitchFamily="2" charset="0"/>
            <a:cs typeface="NikoshBAN" panose="02000000000000000000" pitchFamily="2" charset="0"/>
          </a:endParaRPr>
        </a:p>
      </dsp:txBody>
      <dsp:txXfrm rot="5400000">
        <a:off x="1840744" y="808255"/>
        <a:ext cx="2631874" cy="1590487"/>
      </dsp:txXfrm>
    </dsp:sp>
    <dsp:sp modelId="{1BAA665C-16E5-4064-B926-23F9EB090314}">
      <dsp:nvSpPr>
        <dsp:cNvPr id="0" name=""/>
        <dsp:cNvSpPr/>
      </dsp:nvSpPr>
      <dsp:spPr>
        <a:xfrm rot="5400000">
          <a:off x="7547159" y="13013"/>
          <a:ext cx="3180974" cy="3180974"/>
        </a:xfrm>
        <a:prstGeom prst="up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bn-IN" sz="3600" kern="1200" dirty="0" smtClean="0">
              <a:solidFill>
                <a:srgbClr val="FFFF00"/>
              </a:solidFill>
              <a:latin typeface="NikoshBAN" panose="02000000000000000000" pitchFamily="2" charset="0"/>
              <a:cs typeface="NikoshBAN" panose="02000000000000000000" pitchFamily="2" charset="0"/>
            </a:rPr>
            <a:t> আপিল বিভাগ</a:t>
          </a:r>
          <a:endParaRPr lang="en-US" sz="3600" kern="1200" dirty="0">
            <a:solidFill>
              <a:srgbClr val="FFFF00"/>
            </a:solidFill>
            <a:latin typeface="NikoshBAN" panose="02000000000000000000" pitchFamily="2" charset="0"/>
            <a:cs typeface="NikoshBAN" panose="02000000000000000000" pitchFamily="2" charset="0"/>
          </a:endParaRPr>
        </a:p>
      </dsp:txBody>
      <dsp:txXfrm rot="-5400000">
        <a:off x="7547160" y="808257"/>
        <a:ext cx="2624304" cy="1590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986F-2B37-494F-8DC7-1A61BE177B94}">
      <dsp:nvSpPr>
        <dsp:cNvPr id="0" name=""/>
        <dsp:cNvSpPr/>
      </dsp:nvSpPr>
      <dsp:spPr>
        <a:xfrm>
          <a:off x="4339743" y="321281"/>
          <a:ext cx="4073276" cy="4195289"/>
        </a:xfrm>
        <a:prstGeom prst="pie">
          <a:avLst>
            <a:gd name="adj1" fmla="val 16200000"/>
            <a:gd name="adj2" fmla="val 1800000"/>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solidFill>
                <a:srgbClr val="00B050"/>
              </a:solidFill>
              <a:latin typeface="NikoshBAN" panose="02000000000000000000" pitchFamily="2" charset="0"/>
              <a:cs typeface="NikoshBAN" panose="02000000000000000000" pitchFamily="2" charset="0"/>
            </a:rPr>
            <a:t>১। আদি</a:t>
          </a:r>
        </a:p>
        <a:p>
          <a:pPr lvl="0" algn="ctr" defTabSz="1244600">
            <a:lnSpc>
              <a:spcPct val="90000"/>
            </a:lnSpc>
            <a:spcBef>
              <a:spcPct val="0"/>
            </a:spcBef>
            <a:spcAft>
              <a:spcPct val="35000"/>
            </a:spcAft>
          </a:pPr>
          <a:r>
            <a:rPr lang="bn-BD" sz="2800" kern="1200" dirty="0" smtClean="0">
              <a:solidFill>
                <a:srgbClr val="00B050"/>
              </a:solidFill>
              <a:latin typeface="NikoshBAN" panose="02000000000000000000" pitchFamily="2" charset="0"/>
              <a:cs typeface="NikoshBAN" panose="02000000000000000000" pitchFamily="2" charset="0"/>
            </a:rPr>
            <a:t>এখতিয়ার</a:t>
          </a:r>
          <a:endParaRPr lang="en-US" sz="2800" kern="1200" dirty="0">
            <a:solidFill>
              <a:srgbClr val="00B050"/>
            </a:solidFill>
            <a:latin typeface="NikoshBAN" panose="02000000000000000000" pitchFamily="2" charset="0"/>
            <a:cs typeface="NikoshBAN" panose="02000000000000000000" pitchFamily="2" charset="0"/>
          </a:endParaRPr>
        </a:p>
      </dsp:txBody>
      <dsp:txXfrm>
        <a:off x="6486457" y="1210283"/>
        <a:ext cx="1454741" cy="1248598"/>
      </dsp:txXfrm>
    </dsp:sp>
    <dsp:sp modelId="{662C9B57-05AD-4A81-83AC-2FBD750C4574}">
      <dsp:nvSpPr>
        <dsp:cNvPr id="0" name=""/>
        <dsp:cNvSpPr/>
      </dsp:nvSpPr>
      <dsp:spPr>
        <a:xfrm>
          <a:off x="3763975" y="617395"/>
          <a:ext cx="3793929" cy="3793929"/>
        </a:xfrm>
        <a:prstGeom prst="pie">
          <a:avLst>
            <a:gd name="adj1" fmla="val 1800000"/>
            <a:gd name="adj2" fmla="val 900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solidFill>
                <a:srgbClr val="002060"/>
              </a:solidFill>
              <a:latin typeface="NikoshBAN" panose="02000000000000000000" pitchFamily="2" charset="0"/>
              <a:cs typeface="NikoshBAN" panose="02000000000000000000" pitchFamily="2" charset="0"/>
            </a:rPr>
            <a:t>২</a:t>
          </a:r>
          <a:r>
            <a:rPr lang="bn-BD" sz="2800" kern="1200" dirty="0" smtClean="0">
              <a:solidFill>
                <a:srgbClr val="00B0F0"/>
              </a:solidFill>
              <a:latin typeface="NikoshBAN" panose="02000000000000000000" pitchFamily="2" charset="0"/>
              <a:cs typeface="NikoshBAN" panose="02000000000000000000" pitchFamily="2" charset="0"/>
            </a:rPr>
            <a:t>। আপিল</a:t>
          </a:r>
        </a:p>
        <a:p>
          <a:pPr lvl="0" algn="ctr" defTabSz="1244600">
            <a:lnSpc>
              <a:spcPct val="90000"/>
            </a:lnSpc>
            <a:spcBef>
              <a:spcPct val="0"/>
            </a:spcBef>
            <a:spcAft>
              <a:spcPct val="35000"/>
            </a:spcAft>
          </a:pPr>
          <a:r>
            <a:rPr lang="bn-BD" sz="2800" kern="1200" dirty="0" smtClean="0">
              <a:solidFill>
                <a:srgbClr val="00B0F0"/>
              </a:solidFill>
              <a:latin typeface="NikoshBAN" panose="02000000000000000000" pitchFamily="2" charset="0"/>
              <a:cs typeface="NikoshBAN" panose="02000000000000000000" pitchFamily="2" charset="0"/>
            </a:rPr>
            <a:t>এখতিয়ার।</a:t>
          </a:r>
          <a:endParaRPr lang="en-US" sz="2800" kern="1200" dirty="0">
            <a:solidFill>
              <a:srgbClr val="00B0F0"/>
            </a:solidFill>
            <a:latin typeface="NikoshBAN" panose="02000000000000000000" pitchFamily="2" charset="0"/>
            <a:cs typeface="NikoshBAN" panose="02000000000000000000" pitchFamily="2" charset="0"/>
          </a:endParaRPr>
        </a:p>
      </dsp:txBody>
      <dsp:txXfrm>
        <a:off x="4667292" y="3078932"/>
        <a:ext cx="2032462" cy="993648"/>
      </dsp:txXfrm>
    </dsp:sp>
    <dsp:sp modelId="{D1CAC013-BF8B-484E-A06D-977858F1DA02}">
      <dsp:nvSpPr>
        <dsp:cNvPr id="0" name=""/>
        <dsp:cNvSpPr/>
      </dsp:nvSpPr>
      <dsp:spPr>
        <a:xfrm>
          <a:off x="3113941" y="402908"/>
          <a:ext cx="4106473" cy="3793929"/>
        </a:xfrm>
        <a:prstGeom prst="pie">
          <a:avLst>
            <a:gd name="adj1" fmla="val 9000000"/>
            <a:gd name="adj2" fmla="val 16200000"/>
          </a:avLst>
        </a:prstGeom>
        <a:solidFill>
          <a:schemeClr val="bg1">
            <a:lumMod val="95000"/>
            <a:lumOff val="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accent4">
                  <a:lumMod val="20000"/>
                  <a:lumOff val="80000"/>
                </a:schemeClr>
              </a:solidFill>
              <a:latin typeface="NikoshBAN" panose="02000000000000000000" pitchFamily="2" charset="0"/>
              <a:cs typeface="NikoshBAN" panose="02000000000000000000" pitchFamily="2" charset="0"/>
            </a:rPr>
            <a:t>৩।উপদেষ্টা</a:t>
          </a:r>
        </a:p>
        <a:p>
          <a:pPr lvl="0" algn="ctr" defTabSz="1066800">
            <a:lnSpc>
              <a:spcPct val="90000"/>
            </a:lnSpc>
            <a:spcBef>
              <a:spcPct val="0"/>
            </a:spcBef>
            <a:spcAft>
              <a:spcPct val="35000"/>
            </a:spcAft>
          </a:pPr>
          <a:r>
            <a:rPr lang="bn-BD" sz="2400" kern="1200" dirty="0" smtClean="0">
              <a:solidFill>
                <a:schemeClr val="accent4">
                  <a:lumMod val="20000"/>
                  <a:lumOff val="80000"/>
                </a:schemeClr>
              </a:solidFill>
              <a:latin typeface="NikoshBAN" panose="02000000000000000000" pitchFamily="2" charset="0"/>
              <a:cs typeface="NikoshBAN" panose="02000000000000000000" pitchFamily="2" charset="0"/>
            </a:rPr>
            <a:t>মূলক</a:t>
          </a:r>
        </a:p>
        <a:p>
          <a:pPr lvl="0" algn="ctr" defTabSz="1066800">
            <a:lnSpc>
              <a:spcPct val="90000"/>
            </a:lnSpc>
            <a:spcBef>
              <a:spcPct val="0"/>
            </a:spcBef>
            <a:spcAft>
              <a:spcPct val="35000"/>
            </a:spcAft>
          </a:pPr>
          <a:r>
            <a:rPr lang="bn-BD" sz="2400" kern="1200" dirty="0" smtClean="0">
              <a:solidFill>
                <a:schemeClr val="accent4">
                  <a:lumMod val="20000"/>
                  <a:lumOff val="80000"/>
                </a:schemeClr>
              </a:solidFill>
              <a:latin typeface="NikoshBAN" panose="02000000000000000000" pitchFamily="2" charset="0"/>
              <a:cs typeface="NikoshBAN" panose="02000000000000000000" pitchFamily="2" charset="0"/>
            </a:rPr>
            <a:t>এখতিয়ার</a:t>
          </a:r>
          <a:r>
            <a:rPr lang="bn-BD" sz="2000" kern="1200" dirty="0" smtClean="0">
              <a:latin typeface="NikoshBAN" panose="02000000000000000000" pitchFamily="2" charset="0"/>
              <a:cs typeface="NikoshBAN" panose="02000000000000000000" pitchFamily="2" charset="0"/>
            </a:rPr>
            <a:t>।</a:t>
          </a:r>
          <a:endParaRPr lang="en-US" sz="2000" kern="1200" dirty="0">
            <a:latin typeface="NikoshBAN" panose="02000000000000000000" pitchFamily="2" charset="0"/>
            <a:cs typeface="NikoshBAN" panose="02000000000000000000" pitchFamily="2" charset="0"/>
          </a:endParaRPr>
        </a:p>
      </dsp:txBody>
      <dsp:txXfrm>
        <a:off x="3589608" y="1206859"/>
        <a:ext cx="1466597" cy="1129145"/>
      </dsp:txXfrm>
    </dsp:sp>
    <dsp:sp modelId="{89A62DFA-5F7A-4410-8D6E-2321C61BE5B1}">
      <dsp:nvSpPr>
        <dsp:cNvPr id="0" name=""/>
        <dsp:cNvSpPr/>
      </dsp:nvSpPr>
      <dsp:spPr>
        <a:xfrm>
          <a:off x="4243444" y="284993"/>
          <a:ext cx="4263654" cy="426365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685712-DF86-4D3F-AEDD-D46F4C41C935}">
      <dsp:nvSpPr>
        <dsp:cNvPr id="0" name=""/>
        <dsp:cNvSpPr/>
      </dsp:nvSpPr>
      <dsp:spPr>
        <a:xfrm>
          <a:off x="3529113" y="382293"/>
          <a:ext cx="4263654" cy="426365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0C84A-BB52-43EF-9BA9-F0FA7990EBA6}">
      <dsp:nvSpPr>
        <dsp:cNvPr id="0" name=""/>
        <dsp:cNvSpPr/>
      </dsp:nvSpPr>
      <dsp:spPr>
        <a:xfrm>
          <a:off x="3033433" y="168045"/>
          <a:ext cx="4263654" cy="426365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C3369D-C985-4A8A-ABB4-D413242A0724}"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49260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6C3369D-C985-4A8A-ABB4-D413242A0724}"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3487686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6C3369D-C985-4A8A-ABB4-D413242A0724}"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1587230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6C3369D-C985-4A8A-ABB4-D413242A0724}"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23FA-645C-4F17-A2AC-57505928229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98921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C3369D-C985-4A8A-ABB4-D413242A0724}"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1434267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6C3369D-C985-4A8A-ABB4-D413242A0724}" type="datetimeFigureOut">
              <a:rPr lang="en-US" smtClean="0"/>
              <a:t>8/20/2020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1757638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6C3369D-C985-4A8A-ABB4-D413242A0724}" type="datetimeFigureOut">
              <a:rPr lang="en-US" smtClean="0"/>
              <a:t>8/20/2020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942274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3369D-C985-4A8A-ABB4-D413242A0724}"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2535267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3369D-C985-4A8A-ABB4-D413242A0724}"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240471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6C3369D-C985-4A8A-ABB4-D413242A0724}"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131997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C3369D-C985-4A8A-ABB4-D413242A0724}"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336530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C3369D-C985-4A8A-ABB4-D413242A0724}"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1901556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C3369D-C985-4A8A-ABB4-D413242A0724}"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319296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6C3369D-C985-4A8A-ABB4-D413242A0724}" type="datetimeFigureOut">
              <a:rPr lang="en-US" smtClean="0"/>
              <a:t>8/20/2020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387986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6C3369D-C985-4A8A-ABB4-D413242A0724}" type="datetimeFigureOut">
              <a:rPr lang="en-US" smtClean="0"/>
              <a:t>8/20/2020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236185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6C3369D-C985-4A8A-ABB4-D413242A0724}" type="datetimeFigureOut">
              <a:rPr lang="en-US" smtClean="0"/>
              <a:t>8/20/2020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155212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6C3369D-C985-4A8A-ABB4-D413242A0724}"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176207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6C3369D-C985-4A8A-ABB4-D413242A0724}" type="datetimeFigureOut">
              <a:rPr lang="en-US" smtClean="0"/>
              <a:t>8/20/2020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AE623FA-645C-4F17-A2AC-57505928229B}" type="slidenum">
              <a:rPr lang="en-US" smtClean="0"/>
              <a:t>‹#›</a:t>
            </a:fld>
            <a:endParaRPr lang="en-US"/>
          </a:p>
        </p:txBody>
      </p:sp>
    </p:spTree>
    <p:extLst>
      <p:ext uri="{BB962C8B-B14F-4D97-AF65-F5344CB8AC3E}">
        <p14:creationId xmlns:p14="http://schemas.microsoft.com/office/powerpoint/2010/main" val="20714089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Rectangle 2"/>
          <p:cNvSpPr/>
          <p:nvPr/>
        </p:nvSpPr>
        <p:spPr>
          <a:xfrm>
            <a:off x="0" y="1096880"/>
            <a:ext cx="12192000" cy="923330"/>
          </a:xfrm>
          <a:prstGeom prst="rect">
            <a:avLst/>
          </a:prstGeom>
        </p:spPr>
        <p:txBody>
          <a:bodyPr wrap="square">
            <a:spAutoFit/>
          </a:bodyPr>
          <a:lstStyle/>
          <a:p>
            <a:pPr algn="ctr"/>
            <a:r>
              <a:rPr lang="bn-IN" sz="5400" dirty="0">
                <a:solidFill>
                  <a:srgbClr val="FFFF00"/>
                </a:solidFill>
                <a:latin typeface="NikoshBAN" panose="02000000000000000000" pitchFamily="2" charset="0"/>
                <a:cs typeface="NikoshBAN" panose="02000000000000000000" pitchFamily="2" charset="0"/>
              </a:rPr>
              <a:t>পৌরনীতি ও সু-শাসন ক্লাশে সবাইকে শুভেচ্ছা ও স্বাগতম</a:t>
            </a:r>
            <a:endParaRPr lang="en-US" sz="5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435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4269360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7754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3434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43346" y="817418"/>
            <a:ext cx="11069781" cy="1323439"/>
          </a:xfrm>
          <a:prstGeom prst="rect">
            <a:avLst/>
          </a:prstGeom>
          <a:noFill/>
        </p:spPr>
        <p:txBody>
          <a:bodyPr wrap="square" rtlCol="0">
            <a:spAutoFit/>
          </a:bodyPr>
          <a:lstStyle/>
          <a:p>
            <a:pPr algn="ctr"/>
            <a:r>
              <a:rPr lang="en-US" sz="8000" dirty="0" err="1" smtClean="0">
                <a:solidFill>
                  <a:srgbClr val="FF0000"/>
                </a:solidFill>
                <a:latin typeface="NikoshBAN" panose="02000000000000000000" pitchFamily="2" charset="0"/>
                <a:cs typeface="NikoshBAN" panose="02000000000000000000" pitchFamily="2" charset="0"/>
              </a:rPr>
              <a:t>আইনের</a:t>
            </a:r>
            <a:r>
              <a:rPr lang="en-US" sz="8000" dirty="0" smtClean="0">
                <a:solidFill>
                  <a:srgbClr val="FF0000"/>
                </a:solidFill>
                <a:latin typeface="NikoshBAN" panose="02000000000000000000" pitchFamily="2" charset="0"/>
                <a:cs typeface="NikoshBAN" panose="02000000000000000000" pitchFamily="2" charset="0"/>
              </a:rPr>
              <a:t> </a:t>
            </a:r>
            <a:r>
              <a:rPr lang="en-US" sz="8000" dirty="0" err="1" smtClean="0">
                <a:solidFill>
                  <a:srgbClr val="FF0000"/>
                </a:solidFill>
                <a:latin typeface="NikoshBAN" panose="02000000000000000000" pitchFamily="2" charset="0"/>
                <a:cs typeface="NikoshBAN" panose="02000000000000000000" pitchFamily="2" charset="0"/>
              </a:rPr>
              <a:t>বিভিন্ন</a:t>
            </a:r>
            <a:r>
              <a:rPr lang="en-US" sz="8000" dirty="0" smtClean="0">
                <a:solidFill>
                  <a:srgbClr val="FF0000"/>
                </a:solidFill>
                <a:latin typeface="NikoshBAN" panose="02000000000000000000" pitchFamily="2" charset="0"/>
                <a:cs typeface="NikoshBAN" panose="02000000000000000000" pitchFamily="2" charset="0"/>
              </a:rPr>
              <a:t> </a:t>
            </a:r>
            <a:r>
              <a:rPr lang="en-US" sz="8000" dirty="0" err="1" smtClean="0">
                <a:solidFill>
                  <a:srgbClr val="FF0000"/>
                </a:solidFill>
                <a:latin typeface="NikoshBAN" panose="02000000000000000000" pitchFamily="2" charset="0"/>
                <a:cs typeface="NikoshBAN" panose="02000000000000000000" pitchFamily="2" charset="0"/>
              </a:rPr>
              <a:t>ধরণের</a:t>
            </a:r>
            <a:r>
              <a:rPr lang="en-US" sz="8000" dirty="0" smtClean="0">
                <a:solidFill>
                  <a:srgbClr val="FF0000"/>
                </a:solidFill>
                <a:latin typeface="NikoshBAN" panose="02000000000000000000" pitchFamily="2" charset="0"/>
                <a:cs typeface="NikoshBAN" panose="02000000000000000000" pitchFamily="2" charset="0"/>
              </a:rPr>
              <a:t> </a:t>
            </a:r>
            <a:r>
              <a:rPr lang="en-US" sz="8000" dirty="0" err="1" smtClean="0">
                <a:solidFill>
                  <a:srgbClr val="FF0000"/>
                </a:solidFill>
                <a:latin typeface="NikoshBAN" panose="02000000000000000000" pitchFamily="2" charset="0"/>
                <a:cs typeface="NikoshBAN" panose="02000000000000000000" pitchFamily="2" charset="0"/>
              </a:rPr>
              <a:t>বই</a:t>
            </a:r>
            <a:r>
              <a:rPr lang="en-US" sz="8000" dirty="0" smtClean="0">
                <a:solidFill>
                  <a:srgbClr val="FF0000"/>
                </a:solidFill>
                <a:latin typeface="NikoshBAN" panose="02000000000000000000" pitchFamily="2" charset="0"/>
                <a:cs typeface="NikoshBAN" panose="02000000000000000000" pitchFamily="2" charset="0"/>
              </a:rPr>
              <a:t>,</a:t>
            </a:r>
            <a:endParaRPr lang="en-US" sz="8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5176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8982" cy="6858000"/>
          </a:xfrm>
          <a:prstGeom prst="rect">
            <a:avLst/>
          </a:prstGeom>
        </p:spPr>
      </p:pic>
      <p:sp>
        <p:nvSpPr>
          <p:cNvPr id="3" name="TextBox 2"/>
          <p:cNvSpPr txBox="1"/>
          <p:nvPr/>
        </p:nvSpPr>
        <p:spPr>
          <a:xfrm>
            <a:off x="540327" y="152400"/>
            <a:ext cx="10640291" cy="1446550"/>
          </a:xfrm>
          <a:prstGeom prst="rect">
            <a:avLst/>
          </a:prstGeom>
          <a:noFill/>
        </p:spPr>
        <p:txBody>
          <a:bodyPr wrap="square" rtlCol="0">
            <a:spAutoFit/>
          </a:bodyPr>
          <a:lstStyle/>
          <a:p>
            <a:pPr algn="ctr"/>
            <a:r>
              <a:rPr lang="en-US" sz="8800" dirty="0" err="1" smtClean="0">
                <a:solidFill>
                  <a:srgbClr val="FF0000"/>
                </a:solidFill>
                <a:latin typeface="NikoshBAN" panose="02000000000000000000" pitchFamily="2" charset="0"/>
                <a:cs typeface="NikoshBAN" panose="02000000000000000000" pitchFamily="2" charset="0"/>
              </a:rPr>
              <a:t>কোর্টের</a:t>
            </a:r>
            <a:r>
              <a:rPr lang="en-US" sz="8800" dirty="0" smtClean="0">
                <a:solidFill>
                  <a:srgbClr val="FF0000"/>
                </a:solidFill>
                <a:latin typeface="NikoshBAN" panose="02000000000000000000" pitchFamily="2" charset="0"/>
                <a:cs typeface="NikoshBAN" panose="02000000000000000000" pitchFamily="2" charset="0"/>
              </a:rPr>
              <a:t> </a:t>
            </a:r>
            <a:r>
              <a:rPr lang="en-US" sz="8800" dirty="0" err="1" smtClean="0">
                <a:solidFill>
                  <a:srgbClr val="FF0000"/>
                </a:solidFill>
                <a:latin typeface="NikoshBAN" panose="02000000000000000000" pitchFamily="2" charset="0"/>
                <a:cs typeface="NikoshBAN" panose="02000000000000000000" pitchFamily="2" charset="0"/>
              </a:rPr>
              <a:t>বিচার</a:t>
            </a:r>
            <a:r>
              <a:rPr lang="en-US" sz="8800" dirty="0" smtClean="0">
                <a:solidFill>
                  <a:srgbClr val="FF0000"/>
                </a:solidFill>
                <a:latin typeface="NikoshBAN" panose="02000000000000000000" pitchFamily="2" charset="0"/>
                <a:cs typeface="NikoshBAN" panose="02000000000000000000" pitchFamily="2" charset="0"/>
              </a:rPr>
              <a:t> </a:t>
            </a:r>
            <a:r>
              <a:rPr lang="en-US" sz="8800" dirty="0" err="1" smtClean="0">
                <a:solidFill>
                  <a:srgbClr val="FF0000"/>
                </a:solidFill>
                <a:latin typeface="NikoshBAN" panose="02000000000000000000" pitchFamily="2" charset="0"/>
                <a:cs typeface="NikoshBAN" panose="02000000000000000000" pitchFamily="2" charset="0"/>
              </a:rPr>
              <a:t>ব্যবস্থা</a:t>
            </a:r>
            <a:r>
              <a:rPr lang="en-US" sz="8800" dirty="0" smtClean="0">
                <a:solidFill>
                  <a:srgbClr val="FF0000"/>
                </a:solidFill>
                <a:latin typeface="NikoshBAN" panose="02000000000000000000" pitchFamily="2" charset="0"/>
                <a:cs typeface="NikoshBAN" panose="02000000000000000000" pitchFamily="2" charset="0"/>
              </a:rPr>
              <a:t>,</a:t>
            </a:r>
            <a:endParaRPr lang="en-US" sz="8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3661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42454" y="2632364"/>
            <a:ext cx="11707091" cy="923330"/>
          </a:xfrm>
          <a:prstGeom prst="rect">
            <a:avLst/>
          </a:prstGeom>
          <a:noFill/>
        </p:spPr>
        <p:txBody>
          <a:bodyPr wrap="square" rtlCol="0">
            <a:spAutoFit/>
          </a:bodyPr>
          <a:lstStyle/>
          <a:p>
            <a:pPr algn="ctr"/>
            <a:r>
              <a:rPr lang="en-US" sz="5400" dirty="0" err="1" smtClean="0">
                <a:solidFill>
                  <a:srgbClr val="FF0000"/>
                </a:solidFill>
                <a:latin typeface="NikoshBAN" panose="02000000000000000000" pitchFamily="2" charset="0"/>
                <a:cs typeface="NikoshBAN" panose="02000000000000000000" pitchFamily="2" charset="0"/>
              </a:rPr>
              <a:t>সুপ্রীম</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কোর্টে</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বিচারক</a:t>
            </a:r>
            <a:r>
              <a:rPr lang="en-US" sz="5400" dirty="0" smtClean="0">
                <a:solidFill>
                  <a:srgbClr val="FF0000"/>
                </a:solidFill>
                <a:latin typeface="NikoshBAN" panose="02000000000000000000" pitchFamily="2" charset="0"/>
                <a:cs typeface="NikoshBAN" panose="02000000000000000000" pitchFamily="2" charset="0"/>
              </a:rPr>
              <a:t> ও </a:t>
            </a:r>
            <a:r>
              <a:rPr lang="en-US" sz="5400" dirty="0" err="1" smtClean="0">
                <a:solidFill>
                  <a:srgbClr val="FF0000"/>
                </a:solidFill>
                <a:latin typeface="NikoshBAN" panose="02000000000000000000" pitchFamily="2" charset="0"/>
                <a:cs typeface="NikoshBAN" panose="02000000000000000000" pitchFamily="2" charset="0"/>
              </a:rPr>
              <a:t>আইনজীবীদের</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মধ্যে</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সভা</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হচ্ছে</a:t>
            </a:r>
            <a:r>
              <a:rPr lang="en-US" sz="5400" dirty="0" smtClean="0">
                <a:solidFill>
                  <a:srgbClr val="FF0000"/>
                </a:solidFill>
                <a:latin typeface="NikoshBAN" panose="02000000000000000000" pitchFamily="2" charset="0"/>
                <a:cs typeface="NikoshBAN" panose="02000000000000000000" pitchFamily="2" charset="0"/>
              </a:rPr>
              <a:t>,</a:t>
            </a:r>
            <a:endParaRPr lang="en-US" sz="5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1021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196956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232" y="0"/>
            <a:ext cx="11535733" cy="1015663"/>
          </a:xfrm>
          <a:prstGeom prst="rect">
            <a:avLst/>
          </a:prstGeom>
          <a:noFill/>
        </p:spPr>
        <p:txBody>
          <a:bodyPr wrap="square" rtlCol="0">
            <a:spAutoFit/>
          </a:bodyPr>
          <a:lstStyle/>
          <a:p>
            <a:pPr algn="ctr"/>
            <a:r>
              <a:rPr lang="en-US" sz="6000" dirty="0" err="1" smtClean="0">
                <a:solidFill>
                  <a:srgbClr val="FFFF00"/>
                </a:solidFill>
                <a:latin typeface="NikoshBAN" panose="02000000000000000000" pitchFamily="2" charset="0"/>
                <a:cs typeface="NikoshBAN" panose="02000000000000000000" pitchFamily="2" charset="0"/>
              </a:rPr>
              <a:t>আজকের</a:t>
            </a:r>
            <a:r>
              <a:rPr lang="en-US" sz="6000" dirty="0" smtClean="0">
                <a:solidFill>
                  <a:srgbClr val="FFFF00"/>
                </a:solidFill>
                <a:latin typeface="NikoshBAN" panose="02000000000000000000" pitchFamily="2" charset="0"/>
                <a:cs typeface="NikoshBAN" panose="02000000000000000000" pitchFamily="2" charset="0"/>
              </a:rPr>
              <a:t> </a:t>
            </a:r>
            <a:r>
              <a:rPr lang="bn-BD" sz="6000" dirty="0" smtClean="0">
                <a:solidFill>
                  <a:srgbClr val="FFFF00"/>
                </a:solidFill>
                <a:latin typeface="NikoshBAN" panose="02000000000000000000" pitchFamily="2" charset="0"/>
                <a:cs typeface="NikoshBAN" panose="02000000000000000000" pitchFamily="2" charset="0"/>
              </a:rPr>
              <a:t>পাঠ ঘোষণাঃ-</a:t>
            </a:r>
            <a:endParaRPr lang="en-US" sz="6000" dirty="0">
              <a:solidFill>
                <a:srgbClr val="FFFF00"/>
              </a:solidFill>
              <a:latin typeface="NikoshBAN" panose="02000000000000000000" pitchFamily="2" charset="0"/>
              <a:cs typeface="NikoshBAN" panose="02000000000000000000" pitchFamily="2" charset="0"/>
            </a:endParaRPr>
          </a:p>
        </p:txBody>
      </p:sp>
      <p:sp>
        <p:nvSpPr>
          <p:cNvPr id="4" name="TextBox 3"/>
          <p:cNvSpPr txBox="1"/>
          <p:nvPr/>
        </p:nvSpPr>
        <p:spPr>
          <a:xfrm>
            <a:off x="98805" y="5780782"/>
            <a:ext cx="12093195" cy="1077218"/>
          </a:xfrm>
          <a:prstGeom prst="rect">
            <a:avLst/>
          </a:prstGeom>
          <a:noFill/>
        </p:spPr>
        <p:txBody>
          <a:bodyPr wrap="square" rtlCol="0">
            <a:spAutoFit/>
          </a:bodyPr>
          <a:lstStyle/>
          <a:p>
            <a:r>
              <a:rPr lang="bn-BD" sz="3200" dirty="0" smtClean="0">
                <a:solidFill>
                  <a:schemeClr val="bg1">
                    <a:lumMod val="95000"/>
                    <a:lumOff val="5000"/>
                  </a:schemeClr>
                </a:solidFill>
                <a:latin typeface="NikoshBAN" panose="02000000000000000000" pitchFamily="2" charset="0"/>
                <a:cs typeface="NikoshBAN" panose="02000000000000000000" pitchFamily="2" charset="0"/>
              </a:rPr>
              <a:t>বাংলাদেশের সর্বোচ্চ বিচার কাঠামো কি, সুপ্রিম কোর্ট কি, সুপ্রিম কোর্টের গঠন কি, এবং সুপ্রিম কোর্টের </a:t>
            </a:r>
            <a:r>
              <a:rPr lang="en-US" sz="3200" dirty="0" err="1" smtClean="0">
                <a:solidFill>
                  <a:schemeClr val="bg1">
                    <a:lumMod val="95000"/>
                    <a:lumOff val="5000"/>
                  </a:schemeClr>
                </a:solidFill>
                <a:latin typeface="NikoshBAN" panose="02000000000000000000" pitchFamily="2" charset="0"/>
                <a:cs typeface="NikoshBAN" panose="02000000000000000000" pitchFamily="2" charset="0"/>
              </a:rPr>
              <a:t>ক্ষমতা</a:t>
            </a:r>
            <a:r>
              <a:rPr lang="en-US" sz="3200" dirty="0" smtClean="0">
                <a:solidFill>
                  <a:schemeClr val="bg1">
                    <a:lumMod val="95000"/>
                    <a:lumOff val="5000"/>
                  </a:schemeClr>
                </a:solidFill>
                <a:latin typeface="NikoshBAN" panose="02000000000000000000" pitchFamily="2" charset="0"/>
                <a:cs typeface="NikoshBAN" panose="02000000000000000000" pitchFamily="2" charset="0"/>
              </a:rPr>
              <a:t> ও</a:t>
            </a:r>
            <a:r>
              <a:rPr lang="bn-BD" sz="3200" dirty="0" smtClean="0">
                <a:solidFill>
                  <a:schemeClr val="bg1">
                    <a:lumMod val="95000"/>
                    <a:lumOff val="5000"/>
                  </a:schemeClr>
                </a:solidFill>
                <a:latin typeface="NikoshBAN" panose="02000000000000000000" pitchFamily="2" charset="0"/>
                <a:cs typeface="NikoshBAN" panose="02000000000000000000" pitchFamily="2" charset="0"/>
              </a:rPr>
              <a:t> কার্যাবলী সমূহ কি কি।</a:t>
            </a:r>
            <a:endParaRPr lang="en-US" sz="3200" dirty="0">
              <a:solidFill>
                <a:schemeClr val="bg1">
                  <a:lumMod val="95000"/>
                  <a:lumOff val="5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5664"/>
            <a:ext cx="12192000" cy="4885436"/>
          </a:xfrm>
          <a:prstGeom prst="rect">
            <a:avLst/>
          </a:prstGeom>
        </p:spPr>
      </p:pic>
    </p:spTree>
    <p:extLst>
      <p:ext uri="{BB962C8B-B14F-4D97-AF65-F5344CB8AC3E}">
        <p14:creationId xmlns:p14="http://schemas.microsoft.com/office/powerpoint/2010/main" val="3984844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795897"/>
            <a:ext cx="11388436" cy="2062103"/>
          </a:xfrm>
          <a:prstGeom prst="rect">
            <a:avLst/>
          </a:prstGeom>
          <a:noFill/>
        </p:spPr>
        <p:txBody>
          <a:bodyPr wrap="square" rtlCol="0">
            <a:spAutoFit/>
          </a:bodyPr>
          <a:lstStyle/>
          <a:p>
            <a:r>
              <a:rPr lang="bn-BD" sz="3200" dirty="0" smtClean="0">
                <a:solidFill>
                  <a:schemeClr val="bg1">
                    <a:lumMod val="95000"/>
                    <a:lumOff val="5000"/>
                  </a:schemeClr>
                </a:solidFill>
                <a:latin typeface="NikoshBAN" panose="02000000000000000000" pitchFamily="2" charset="0"/>
                <a:cs typeface="NikoshBAN" panose="02000000000000000000" pitchFamily="2" charset="0"/>
              </a:rPr>
              <a:t>এই পাঠের শেষে,</a:t>
            </a:r>
          </a:p>
          <a:p>
            <a:r>
              <a:rPr lang="bn-BD" sz="3200" dirty="0" smtClean="0">
                <a:solidFill>
                  <a:schemeClr val="bg1">
                    <a:lumMod val="95000"/>
                    <a:lumOff val="5000"/>
                  </a:schemeClr>
                </a:solidFill>
                <a:latin typeface="NikoshBAN" panose="02000000000000000000" pitchFamily="2" charset="0"/>
                <a:cs typeface="NikoshBAN" panose="02000000000000000000" pitchFamily="2" charset="0"/>
              </a:rPr>
              <a:t>বাংলাদেশের সর্বোচ্চ বিচার বিভাগের নাম কি তা বলতে পারবে।</a:t>
            </a:r>
          </a:p>
          <a:p>
            <a:r>
              <a:rPr lang="bn-BD" sz="3200" dirty="0" smtClean="0">
                <a:solidFill>
                  <a:schemeClr val="bg1">
                    <a:lumMod val="95000"/>
                    <a:lumOff val="5000"/>
                  </a:schemeClr>
                </a:solidFill>
                <a:latin typeface="NikoshBAN" panose="02000000000000000000" pitchFamily="2" charset="0"/>
                <a:cs typeface="NikoshBAN" panose="02000000000000000000" pitchFamily="2" charset="0"/>
              </a:rPr>
              <a:t>সুপ্রিম কোর্টের গঠন কাঠামো কি </a:t>
            </a:r>
            <a:r>
              <a:rPr lang="bn-IN" sz="3200" dirty="0" smtClean="0">
                <a:solidFill>
                  <a:schemeClr val="bg1">
                    <a:lumMod val="95000"/>
                    <a:lumOff val="5000"/>
                  </a:schemeClr>
                </a:solidFill>
                <a:latin typeface="NikoshBAN" panose="02000000000000000000" pitchFamily="2" charset="0"/>
                <a:cs typeface="NikoshBAN" panose="02000000000000000000" pitchFamily="2" charset="0"/>
              </a:rPr>
              <a:t>তা ব্যাখ্যা করতে</a:t>
            </a:r>
            <a:r>
              <a:rPr lang="bn-BD" sz="3200" dirty="0" smtClean="0">
                <a:solidFill>
                  <a:schemeClr val="bg1">
                    <a:lumMod val="95000"/>
                    <a:lumOff val="5000"/>
                  </a:schemeClr>
                </a:solidFill>
                <a:latin typeface="NikoshBAN" panose="02000000000000000000" pitchFamily="2" charset="0"/>
                <a:cs typeface="NikoshBAN" panose="02000000000000000000" pitchFamily="2" charset="0"/>
              </a:rPr>
              <a:t> পারবে।</a:t>
            </a:r>
          </a:p>
          <a:p>
            <a:r>
              <a:rPr lang="bn-BD" sz="3200" dirty="0" smtClean="0">
                <a:solidFill>
                  <a:schemeClr val="bg1">
                    <a:lumMod val="95000"/>
                    <a:lumOff val="5000"/>
                  </a:schemeClr>
                </a:solidFill>
                <a:latin typeface="NikoshBAN" panose="02000000000000000000" pitchFamily="2" charset="0"/>
                <a:cs typeface="NikoshBAN" panose="02000000000000000000" pitchFamily="2" charset="0"/>
              </a:rPr>
              <a:t>সুপ্রিম কোর্টের </a:t>
            </a:r>
            <a:r>
              <a:rPr lang="en-US" sz="3200" dirty="0" err="1" smtClean="0">
                <a:solidFill>
                  <a:schemeClr val="bg1">
                    <a:lumMod val="95000"/>
                    <a:lumOff val="5000"/>
                  </a:schemeClr>
                </a:solidFill>
                <a:latin typeface="NikoshBAN" panose="02000000000000000000" pitchFamily="2" charset="0"/>
                <a:cs typeface="NikoshBAN" panose="02000000000000000000" pitchFamily="2" charset="0"/>
              </a:rPr>
              <a:t>ক্ষমতা</a:t>
            </a:r>
            <a:r>
              <a:rPr lang="en-US" sz="3200" dirty="0" smtClean="0">
                <a:solidFill>
                  <a:schemeClr val="bg1">
                    <a:lumMod val="95000"/>
                    <a:lumOff val="5000"/>
                  </a:schemeClr>
                </a:solidFill>
                <a:latin typeface="NikoshBAN" panose="02000000000000000000" pitchFamily="2" charset="0"/>
                <a:cs typeface="NikoshBAN" panose="02000000000000000000" pitchFamily="2" charset="0"/>
              </a:rPr>
              <a:t> ও </a:t>
            </a:r>
            <a:r>
              <a:rPr lang="bn-BD" sz="3200" dirty="0" smtClean="0">
                <a:solidFill>
                  <a:schemeClr val="bg1">
                    <a:lumMod val="95000"/>
                    <a:lumOff val="5000"/>
                  </a:schemeClr>
                </a:solidFill>
                <a:latin typeface="NikoshBAN" panose="02000000000000000000" pitchFamily="2" charset="0"/>
                <a:cs typeface="NikoshBAN" panose="02000000000000000000" pitchFamily="2" charset="0"/>
              </a:rPr>
              <a:t>কার্যাবলী সমূহ কি কি তা মূল্যায়ন করতে পারবে।</a:t>
            </a:r>
            <a:endParaRPr lang="en-US" sz="3200" dirty="0">
              <a:solidFill>
                <a:schemeClr val="bg1">
                  <a:lumMod val="95000"/>
                  <a:lumOff val="5000"/>
                </a:schemeClr>
              </a:solidFill>
              <a:latin typeface="NikoshBAN" panose="02000000000000000000" pitchFamily="2" charset="0"/>
              <a:cs typeface="NikoshBAN" panose="02000000000000000000" pitchFamily="2" charset="0"/>
            </a:endParaRPr>
          </a:p>
        </p:txBody>
      </p:sp>
      <p:sp>
        <p:nvSpPr>
          <p:cNvPr id="4" name="Rectangle 3"/>
          <p:cNvSpPr/>
          <p:nvPr/>
        </p:nvSpPr>
        <p:spPr>
          <a:xfrm>
            <a:off x="1311442" y="0"/>
            <a:ext cx="9601200" cy="1323439"/>
          </a:xfrm>
          <a:prstGeom prst="rect">
            <a:avLst/>
          </a:prstGeom>
        </p:spPr>
        <p:txBody>
          <a:bodyPr wrap="square">
            <a:spAutoFit/>
          </a:bodyPr>
          <a:lstStyle/>
          <a:p>
            <a:pPr algn="ctr"/>
            <a:r>
              <a:rPr lang="en-US" sz="600" dirty="0">
                <a:solidFill>
                  <a:srgbClr val="FFFF00"/>
                </a:solidFill>
                <a:latin typeface="NikoshBAN" panose="02000000000000000000" pitchFamily="2" charset="0"/>
                <a:cs typeface="NikoshBAN" panose="02000000000000000000" pitchFamily="2" charset="0"/>
              </a:rPr>
              <a:t> </a:t>
            </a:r>
            <a:r>
              <a:rPr lang="en-US" sz="8000" dirty="0" err="1">
                <a:solidFill>
                  <a:srgbClr val="FFFF00"/>
                </a:solidFill>
                <a:latin typeface="NikoshBAN" panose="02000000000000000000" pitchFamily="2" charset="0"/>
                <a:cs typeface="NikoshBAN" panose="02000000000000000000" pitchFamily="2" charset="0"/>
              </a:rPr>
              <a:t>শিখন</a:t>
            </a:r>
            <a:r>
              <a:rPr lang="en-US" sz="8000" dirty="0">
                <a:solidFill>
                  <a:srgbClr val="FFFF00"/>
                </a:solidFill>
                <a:latin typeface="NikoshBAN" panose="02000000000000000000" pitchFamily="2" charset="0"/>
                <a:cs typeface="NikoshBAN" panose="02000000000000000000" pitchFamily="2" charset="0"/>
              </a:rPr>
              <a:t> </a:t>
            </a:r>
            <a:r>
              <a:rPr lang="en-US" sz="8000" dirty="0" err="1">
                <a:solidFill>
                  <a:srgbClr val="FFFF00"/>
                </a:solidFill>
                <a:latin typeface="NikoshBAN" panose="02000000000000000000" pitchFamily="2" charset="0"/>
                <a:cs typeface="NikoshBAN" panose="02000000000000000000" pitchFamily="2" charset="0"/>
              </a:rPr>
              <a:t>ফলঃ</a:t>
            </a:r>
            <a:r>
              <a:rPr lang="en-US" sz="8000" dirty="0">
                <a:solidFill>
                  <a:srgbClr val="FFFF00"/>
                </a:solidFill>
                <a:latin typeface="NikoshBAN" panose="02000000000000000000" pitchFamily="2" charset="0"/>
                <a:cs typeface="NikoshBAN" panose="02000000000000000000" pitchFamily="2"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 y="1323439"/>
            <a:ext cx="12192000" cy="3472458"/>
          </a:xfrm>
          <a:prstGeom prst="rect">
            <a:avLst/>
          </a:prstGeom>
        </p:spPr>
      </p:pic>
    </p:spTree>
    <p:extLst>
      <p:ext uri="{BB962C8B-B14F-4D97-AF65-F5344CB8AC3E}">
        <p14:creationId xmlns:p14="http://schemas.microsoft.com/office/powerpoint/2010/main" val="916561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692" y="609600"/>
            <a:ext cx="10210800" cy="1015663"/>
          </a:xfrm>
          <a:prstGeom prst="rect">
            <a:avLst/>
          </a:prstGeom>
          <a:noFill/>
        </p:spPr>
        <p:txBody>
          <a:bodyPr wrap="square" rtlCol="0">
            <a:spAutoFit/>
          </a:bodyPr>
          <a:lstStyle/>
          <a:p>
            <a:pPr algn="ctr"/>
            <a:r>
              <a:rPr lang="bn-BD" sz="6000" dirty="0" smtClean="0">
                <a:solidFill>
                  <a:srgbClr val="FFFF00"/>
                </a:solidFill>
                <a:latin typeface="NikoshBAN" panose="02000000000000000000" pitchFamily="2" charset="0"/>
                <a:cs typeface="NikoshBAN" panose="02000000000000000000" pitchFamily="2" charset="0"/>
              </a:rPr>
              <a:t>সুপ্রিম কোর্ট বলতে কি বুঝ?</a:t>
            </a:r>
            <a:endParaRPr lang="en-US" sz="60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0" y="2333685"/>
            <a:ext cx="11984182" cy="4524315"/>
          </a:xfrm>
          <a:prstGeom prst="rect">
            <a:avLst/>
          </a:prstGeom>
          <a:noFill/>
        </p:spPr>
        <p:txBody>
          <a:bodyPr wrap="square" rtlCol="0">
            <a:spAutoFit/>
          </a:bodyPr>
          <a:lstStyle/>
          <a:p>
            <a:r>
              <a:rPr lang="bn-BD" sz="3600" dirty="0" smtClean="0">
                <a:solidFill>
                  <a:schemeClr val="bg1">
                    <a:lumMod val="95000"/>
                    <a:lumOff val="5000"/>
                  </a:schemeClr>
                </a:solidFill>
                <a:latin typeface="NikoshBAN" panose="02000000000000000000" pitchFamily="2" charset="0"/>
                <a:cs typeface="NikoshBAN" panose="02000000000000000000" pitchFamily="2" charset="0"/>
              </a:rPr>
              <a:t>বাংলাদেশের বিচার বিভাগের শীর্ষ আদালত সুপ্রিম কোর্ট । বিচার বিভাগের সর্বোচ্চ আদালত হিসেবে </a:t>
            </a:r>
            <a:r>
              <a:rPr lang="bn-IN" sz="3600" dirty="0" smtClean="0">
                <a:solidFill>
                  <a:schemeClr val="bg1">
                    <a:lumMod val="95000"/>
                    <a:lumOff val="5000"/>
                  </a:schemeClr>
                </a:solidFill>
                <a:latin typeface="NikoshBAN" panose="02000000000000000000" pitchFamily="2" charset="0"/>
                <a:cs typeface="NikoshBAN" panose="02000000000000000000" pitchFamily="2" charset="0"/>
              </a:rPr>
              <a:t>সুপ্রিম কোর্ট জনগনের </a:t>
            </a:r>
            <a:r>
              <a:rPr lang="bn-BD" sz="3600" dirty="0" smtClean="0">
                <a:solidFill>
                  <a:schemeClr val="bg1">
                    <a:lumMod val="95000"/>
                    <a:lumOff val="5000"/>
                  </a:schemeClr>
                </a:solidFill>
                <a:latin typeface="NikoshBAN" panose="02000000000000000000" pitchFamily="2" charset="0"/>
                <a:cs typeface="NikoshBAN" panose="02000000000000000000" pitchFamily="2" charset="0"/>
              </a:rPr>
              <a:t>মৌলিক অধিকার রক্ষা এবং আইনের শাসন প্রতিষ্টা করে থাকে। তাই সুপ্রিম কোর্ট বাংলাদেশের সর্বোচ্চ আদালত। আপিল বিভাগ ও হাইকোর্ট নিয়ে একত্রে সুপ্রিম কোর্ট গঠিত। সুপ্রিম কোর্টের প্রধান বিচারপতিকে রাষ্ট্রপতি নিয়োগ দেন। সুপ্রিম কোর্টের বিচারকগন ৬৭ বছর বয়স পর্যন্ত স্থায়ী পদে বহাল থাকেন। রাজধানী শহরে সুপ্রিম কোর্টের স্থায়ী আসন থাকবে। সুপ্রিম কোর্টের বিচার হবে বেঞ্চের মাধ্যমে। সুতরাং  সংবিধানের ৯৪ নং অনুচ্ছেদ অনুযায়ী বাংলাদেশের শীর্ষ আদালত হলো</a:t>
            </a:r>
            <a:r>
              <a:rPr lang="bn-IN" sz="3600" dirty="0" smtClean="0">
                <a:solidFill>
                  <a:schemeClr val="bg1">
                    <a:lumMod val="95000"/>
                    <a:lumOff val="5000"/>
                  </a:schemeClr>
                </a:solidFill>
                <a:latin typeface="NikoshBAN" panose="02000000000000000000" pitchFamily="2" charset="0"/>
                <a:cs typeface="NikoshBAN" panose="02000000000000000000" pitchFamily="2" charset="0"/>
              </a:rPr>
              <a:t> </a:t>
            </a:r>
            <a:r>
              <a:rPr lang="bn-BD" sz="3600" dirty="0" smtClean="0">
                <a:solidFill>
                  <a:schemeClr val="bg1">
                    <a:lumMod val="95000"/>
                    <a:lumOff val="5000"/>
                  </a:schemeClr>
                </a:solidFill>
                <a:latin typeface="NikoshBAN" panose="02000000000000000000" pitchFamily="2" charset="0"/>
                <a:cs typeface="NikoshBAN" panose="02000000000000000000" pitchFamily="2" charset="0"/>
              </a:rPr>
              <a:t>সুপ্রিম কোর্ট।</a:t>
            </a:r>
            <a:endParaRPr lang="en-US" sz="3600" dirty="0">
              <a:solidFill>
                <a:schemeClr val="bg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6572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9727" y="667478"/>
            <a:ext cx="5167745" cy="1446550"/>
          </a:xfrm>
          <a:prstGeom prst="rect">
            <a:avLst/>
          </a:prstGeom>
          <a:noFill/>
        </p:spPr>
        <p:txBody>
          <a:bodyPr wrap="square" rtlCol="0">
            <a:spAutoFit/>
          </a:bodyPr>
          <a:lstStyle/>
          <a:p>
            <a:pPr algn="ctr"/>
            <a:r>
              <a:rPr lang="bn-BD" sz="2000" dirty="0" smtClean="0">
                <a:solidFill>
                  <a:srgbClr val="FFFF00"/>
                </a:solidFill>
                <a:latin typeface="NikoshBAN" panose="02000000000000000000" pitchFamily="2" charset="0"/>
                <a:cs typeface="NikoshBAN" panose="02000000000000000000" pitchFamily="2" charset="0"/>
              </a:rPr>
              <a:t> </a:t>
            </a:r>
            <a:r>
              <a:rPr lang="bn-BD" sz="8800" dirty="0" smtClean="0">
                <a:solidFill>
                  <a:srgbClr val="FFFF00"/>
                </a:solidFill>
                <a:latin typeface="NikoshBAN" panose="02000000000000000000" pitchFamily="2" charset="0"/>
                <a:cs typeface="NikoshBAN" panose="02000000000000000000" pitchFamily="2" charset="0"/>
              </a:rPr>
              <a:t>পরিচিতি</a:t>
            </a:r>
            <a:endParaRPr lang="en-US" sz="8800" dirty="0">
              <a:solidFill>
                <a:srgbClr val="FFFF00"/>
              </a:solidFill>
              <a:latin typeface="NikoshBAN" panose="02000000000000000000" pitchFamily="2" charset="0"/>
              <a:cs typeface="NikoshBAN" panose="02000000000000000000" pitchFamily="2" charset="0"/>
            </a:endParaRPr>
          </a:p>
        </p:txBody>
      </p:sp>
      <p:sp>
        <p:nvSpPr>
          <p:cNvPr id="4" name="TextBox 3"/>
          <p:cNvSpPr txBox="1"/>
          <p:nvPr/>
        </p:nvSpPr>
        <p:spPr>
          <a:xfrm>
            <a:off x="41562" y="3441680"/>
            <a:ext cx="6040583" cy="2862322"/>
          </a:xfrm>
          <a:prstGeom prst="rect">
            <a:avLst/>
          </a:prstGeom>
          <a:noFill/>
        </p:spPr>
        <p:txBody>
          <a:bodyPr wrap="square" rtlCol="0">
            <a:spAutoFit/>
          </a:bodyPr>
          <a:lstStyle/>
          <a:p>
            <a:r>
              <a:rPr lang="bn-BD" sz="3600" dirty="0" smtClean="0">
                <a:solidFill>
                  <a:schemeClr val="bg1">
                    <a:lumMod val="95000"/>
                    <a:lumOff val="5000"/>
                  </a:schemeClr>
                </a:solidFill>
                <a:latin typeface="NikoshBAN" panose="02000000000000000000" pitchFamily="2" charset="0"/>
                <a:cs typeface="NikoshBAN" panose="02000000000000000000" pitchFamily="2" charset="0"/>
              </a:rPr>
              <a:t>মোঃ আজহারুল ইসলাম,</a:t>
            </a:r>
          </a:p>
          <a:p>
            <a:r>
              <a:rPr lang="bn-BD" sz="3600" dirty="0" smtClean="0">
                <a:solidFill>
                  <a:schemeClr val="bg1">
                    <a:lumMod val="95000"/>
                    <a:lumOff val="5000"/>
                  </a:schemeClr>
                </a:solidFill>
                <a:latin typeface="NikoshBAN" panose="02000000000000000000" pitchFamily="2" charset="0"/>
                <a:cs typeface="NikoshBAN" panose="02000000000000000000" pitchFamily="2" charset="0"/>
              </a:rPr>
              <a:t>সহকারি অধ্যাপক,</a:t>
            </a:r>
          </a:p>
          <a:p>
            <a:r>
              <a:rPr lang="bn-BD" sz="3600" dirty="0" smtClean="0">
                <a:solidFill>
                  <a:schemeClr val="bg1">
                    <a:lumMod val="95000"/>
                    <a:lumOff val="5000"/>
                  </a:schemeClr>
                </a:solidFill>
                <a:latin typeface="NikoshBAN" panose="02000000000000000000" pitchFamily="2" charset="0"/>
                <a:cs typeface="NikoshBAN" panose="02000000000000000000" pitchFamily="2" charset="0"/>
              </a:rPr>
              <a:t>জাংগালিয়া ইউনিয়ন </a:t>
            </a:r>
            <a:r>
              <a:rPr lang="en-US" sz="3600" dirty="0" err="1" smtClean="0">
                <a:solidFill>
                  <a:schemeClr val="bg1">
                    <a:lumMod val="95000"/>
                    <a:lumOff val="5000"/>
                  </a:schemeClr>
                </a:solidFill>
                <a:latin typeface="NikoshBAN" panose="02000000000000000000" pitchFamily="2" charset="0"/>
                <a:cs typeface="NikoshBAN" panose="02000000000000000000" pitchFamily="2" charset="0"/>
              </a:rPr>
              <a:t>স্কুল</a:t>
            </a:r>
            <a:r>
              <a:rPr lang="en-US" sz="3600" dirty="0" smtClean="0">
                <a:solidFill>
                  <a:schemeClr val="bg1">
                    <a:lumMod val="95000"/>
                    <a:lumOff val="5000"/>
                  </a:schemeClr>
                </a:solidFill>
                <a:latin typeface="NikoshBAN" panose="02000000000000000000" pitchFamily="2" charset="0"/>
                <a:cs typeface="NikoshBAN" panose="02000000000000000000" pitchFamily="2" charset="0"/>
              </a:rPr>
              <a:t> </a:t>
            </a:r>
            <a:r>
              <a:rPr lang="en-US" sz="3600" dirty="0" err="1" smtClean="0">
                <a:solidFill>
                  <a:schemeClr val="bg1">
                    <a:lumMod val="95000"/>
                    <a:lumOff val="5000"/>
                  </a:schemeClr>
                </a:solidFill>
                <a:latin typeface="NikoshBAN" panose="02000000000000000000" pitchFamily="2" charset="0"/>
                <a:cs typeface="NikoshBAN" panose="02000000000000000000" pitchFamily="2" charset="0"/>
              </a:rPr>
              <a:t>এন্ড</a:t>
            </a:r>
            <a:r>
              <a:rPr lang="en-US" sz="3600" dirty="0" smtClean="0">
                <a:solidFill>
                  <a:schemeClr val="bg1">
                    <a:lumMod val="95000"/>
                    <a:lumOff val="5000"/>
                  </a:schemeClr>
                </a:solidFill>
                <a:latin typeface="NikoshBAN" panose="02000000000000000000" pitchFamily="2" charset="0"/>
                <a:cs typeface="NikoshBAN" panose="02000000000000000000" pitchFamily="2" charset="0"/>
              </a:rPr>
              <a:t> </a:t>
            </a:r>
            <a:r>
              <a:rPr lang="en-US" sz="3600" dirty="0" err="1" smtClean="0">
                <a:solidFill>
                  <a:schemeClr val="bg1">
                    <a:lumMod val="95000"/>
                    <a:lumOff val="5000"/>
                  </a:schemeClr>
                </a:solidFill>
                <a:latin typeface="NikoshBAN" panose="02000000000000000000" pitchFamily="2" charset="0"/>
                <a:cs typeface="NikoshBAN" panose="02000000000000000000" pitchFamily="2" charset="0"/>
              </a:rPr>
              <a:t>কলেজ</a:t>
            </a:r>
            <a:r>
              <a:rPr lang="bn-BD" sz="3600" dirty="0" smtClean="0">
                <a:solidFill>
                  <a:schemeClr val="bg1">
                    <a:lumMod val="95000"/>
                    <a:lumOff val="5000"/>
                  </a:schemeClr>
                </a:solidFill>
                <a:latin typeface="NikoshBAN" panose="02000000000000000000" pitchFamily="2" charset="0"/>
                <a:cs typeface="NikoshBAN" panose="02000000000000000000" pitchFamily="2" charset="0"/>
              </a:rPr>
              <a:t>,</a:t>
            </a:r>
          </a:p>
          <a:p>
            <a:r>
              <a:rPr lang="bn-BD" sz="3600" dirty="0" smtClean="0">
                <a:solidFill>
                  <a:schemeClr val="bg1">
                    <a:lumMod val="95000"/>
                    <a:lumOff val="5000"/>
                  </a:schemeClr>
                </a:solidFill>
                <a:latin typeface="NikoshBAN" panose="02000000000000000000" pitchFamily="2" charset="0"/>
                <a:cs typeface="NikoshBAN" panose="02000000000000000000" pitchFamily="2" charset="0"/>
              </a:rPr>
              <a:t>পাকুন্দিয়া-কিশোরগঞ্জ,</a:t>
            </a:r>
          </a:p>
          <a:p>
            <a:r>
              <a:rPr lang="bn-BD" sz="3600" dirty="0" smtClean="0">
                <a:solidFill>
                  <a:schemeClr val="bg1">
                    <a:lumMod val="95000"/>
                    <a:lumOff val="5000"/>
                  </a:schemeClr>
                </a:solidFill>
                <a:latin typeface="NikoshBAN" panose="02000000000000000000" pitchFamily="2" charset="0"/>
                <a:cs typeface="NikoshBAN" panose="02000000000000000000" pitchFamily="2" charset="0"/>
              </a:rPr>
              <a:t>মোবাইল নং ০১৭১২৩৮৯৭৫২ ,</a:t>
            </a:r>
            <a:endParaRPr lang="en-US" sz="3600" dirty="0">
              <a:solidFill>
                <a:schemeClr val="bg1">
                  <a:lumMod val="95000"/>
                  <a:lumOff val="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6317673" y="3441680"/>
            <a:ext cx="5874327" cy="3416320"/>
          </a:xfrm>
          <a:prstGeom prst="rect">
            <a:avLst/>
          </a:prstGeom>
          <a:noFill/>
        </p:spPr>
        <p:txBody>
          <a:bodyPr wrap="square" rtlCol="0">
            <a:spAutoFit/>
          </a:bodyPr>
          <a:lstStyle/>
          <a:p>
            <a:r>
              <a:rPr lang="bn-BD" sz="3600" dirty="0" smtClean="0">
                <a:solidFill>
                  <a:schemeClr val="bg1">
                    <a:lumMod val="95000"/>
                    <a:lumOff val="5000"/>
                  </a:schemeClr>
                </a:solidFill>
                <a:latin typeface="NikoshBAN" panose="02000000000000000000" pitchFamily="2" charset="0"/>
                <a:cs typeface="NikoshBAN" panose="02000000000000000000" pitchFamily="2" charset="0"/>
              </a:rPr>
              <a:t>শ্রেণীঃ দ্বাদশ,</a:t>
            </a:r>
          </a:p>
          <a:p>
            <a:r>
              <a:rPr lang="bn-BD" sz="3600" dirty="0" smtClean="0">
                <a:solidFill>
                  <a:schemeClr val="bg1">
                    <a:lumMod val="95000"/>
                    <a:lumOff val="5000"/>
                  </a:schemeClr>
                </a:solidFill>
                <a:latin typeface="NikoshBAN" panose="02000000000000000000" pitchFamily="2" charset="0"/>
                <a:cs typeface="NikoshBAN" panose="02000000000000000000" pitchFamily="2" charset="0"/>
              </a:rPr>
              <a:t>পৌরনীতি ও সু-শাসন,</a:t>
            </a:r>
          </a:p>
          <a:p>
            <a:r>
              <a:rPr lang="bn-BD" sz="3600" dirty="0" smtClean="0">
                <a:solidFill>
                  <a:schemeClr val="bg1">
                    <a:lumMod val="95000"/>
                    <a:lumOff val="5000"/>
                  </a:schemeClr>
                </a:solidFill>
                <a:latin typeface="NikoshBAN" panose="02000000000000000000" pitchFamily="2" charset="0"/>
                <a:cs typeface="NikoshBAN" panose="02000000000000000000" pitchFamily="2" charset="0"/>
              </a:rPr>
              <a:t>অধ্যায়ঃ পঞ্চম,</a:t>
            </a:r>
          </a:p>
          <a:p>
            <a:r>
              <a:rPr lang="bn-BD" sz="3600" dirty="0" smtClean="0">
                <a:solidFill>
                  <a:schemeClr val="bg1">
                    <a:lumMod val="95000"/>
                    <a:lumOff val="5000"/>
                  </a:schemeClr>
                </a:solidFill>
                <a:latin typeface="NikoshBAN" panose="02000000000000000000" pitchFamily="2" charset="0"/>
                <a:cs typeface="NikoshBAN" panose="02000000000000000000" pitchFamily="2" charset="0"/>
              </a:rPr>
              <a:t>বিষয়ঃ বাংলাদেশের বিচার বিভাগ,</a:t>
            </a:r>
          </a:p>
          <a:p>
            <a:r>
              <a:rPr lang="bn-BD" sz="3600" dirty="0" smtClean="0">
                <a:solidFill>
                  <a:schemeClr val="bg1">
                    <a:lumMod val="95000"/>
                    <a:lumOff val="5000"/>
                  </a:schemeClr>
                </a:solidFill>
                <a:latin typeface="NikoshBAN" panose="02000000000000000000" pitchFamily="2" charset="0"/>
                <a:cs typeface="NikoshBAN" panose="02000000000000000000" pitchFamily="2" charset="0"/>
              </a:rPr>
              <a:t>সময়ঃ ৫০ মিনিট,</a:t>
            </a:r>
          </a:p>
          <a:p>
            <a:r>
              <a:rPr lang="bn-BD" sz="3600" dirty="0" smtClean="0">
                <a:solidFill>
                  <a:schemeClr val="bg1">
                    <a:lumMod val="95000"/>
                    <a:lumOff val="5000"/>
                  </a:schemeClr>
                </a:solidFill>
                <a:latin typeface="NikoshBAN" panose="02000000000000000000" pitchFamily="2" charset="0"/>
                <a:cs typeface="NikoshBAN" panose="02000000000000000000" pitchFamily="2" charset="0"/>
              </a:rPr>
              <a:t>তারিখঃ </a:t>
            </a:r>
            <a:r>
              <a:rPr lang="bn-IN" sz="3600" dirty="0">
                <a:solidFill>
                  <a:schemeClr val="bg1">
                    <a:lumMod val="95000"/>
                    <a:lumOff val="5000"/>
                  </a:schemeClr>
                </a:solidFill>
                <a:latin typeface="NikoshBAN" panose="02000000000000000000" pitchFamily="2" charset="0"/>
                <a:cs typeface="NikoshBAN" panose="02000000000000000000" pitchFamily="2" charset="0"/>
              </a:rPr>
              <a:t>১</a:t>
            </a:r>
            <a:r>
              <a:rPr lang="bn-BD" sz="3600" dirty="0" smtClean="0">
                <a:solidFill>
                  <a:schemeClr val="bg1">
                    <a:lumMod val="95000"/>
                    <a:lumOff val="5000"/>
                  </a:schemeClr>
                </a:solidFill>
                <a:latin typeface="NikoshBAN" panose="02000000000000000000" pitchFamily="2" charset="0"/>
                <a:cs typeface="NikoshBAN" panose="02000000000000000000" pitchFamily="2" charset="0"/>
              </a:rPr>
              <a:t>৬/</a:t>
            </a:r>
            <a:r>
              <a:rPr lang="bn-IN" sz="3600" dirty="0" smtClean="0">
                <a:solidFill>
                  <a:schemeClr val="bg1">
                    <a:lumMod val="95000"/>
                    <a:lumOff val="5000"/>
                  </a:schemeClr>
                </a:solidFill>
                <a:latin typeface="NikoshBAN" panose="02000000000000000000" pitchFamily="2" charset="0"/>
                <a:cs typeface="NikoshBAN" panose="02000000000000000000" pitchFamily="2" charset="0"/>
              </a:rPr>
              <a:t>০</a:t>
            </a:r>
            <a:r>
              <a:rPr lang="en-US" sz="3600" smtClean="0">
                <a:solidFill>
                  <a:schemeClr val="bg1">
                    <a:lumMod val="95000"/>
                    <a:lumOff val="5000"/>
                  </a:schemeClr>
                </a:solidFill>
                <a:latin typeface="NikoshBAN" panose="02000000000000000000" pitchFamily="2" charset="0"/>
                <a:cs typeface="NikoshBAN" panose="02000000000000000000" pitchFamily="2" charset="0"/>
              </a:rPr>
              <a:t>8</a:t>
            </a:r>
            <a:r>
              <a:rPr lang="bn-BD" sz="3600" smtClean="0">
                <a:solidFill>
                  <a:schemeClr val="bg1">
                    <a:lumMod val="95000"/>
                    <a:lumOff val="5000"/>
                  </a:schemeClr>
                </a:solidFill>
                <a:latin typeface="NikoshBAN" panose="02000000000000000000" pitchFamily="2" charset="0"/>
                <a:cs typeface="NikoshBAN" panose="02000000000000000000" pitchFamily="2" charset="0"/>
              </a:rPr>
              <a:t>/২</a:t>
            </a:r>
            <a:r>
              <a:rPr lang="bn-IN" sz="3600" dirty="0" smtClean="0">
                <a:solidFill>
                  <a:schemeClr val="bg1">
                    <a:lumMod val="95000"/>
                    <a:lumOff val="5000"/>
                  </a:schemeClr>
                </a:solidFill>
                <a:latin typeface="NikoshBAN" panose="02000000000000000000" pitchFamily="2" charset="0"/>
                <a:cs typeface="NikoshBAN" panose="02000000000000000000" pitchFamily="2" charset="0"/>
              </a:rPr>
              <a:t>০২০</a:t>
            </a:r>
            <a:endParaRPr lang="bn-BD" sz="3600" dirty="0" smtClean="0">
              <a:solidFill>
                <a:schemeClr val="bg1">
                  <a:lumMod val="95000"/>
                  <a:lumOff val="5000"/>
                </a:schemeClr>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7472" y="0"/>
            <a:ext cx="3664528" cy="344168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 y="-4841"/>
            <a:ext cx="3355011" cy="3446521"/>
          </a:xfrm>
          <a:prstGeom prst="rect">
            <a:avLst/>
          </a:prstGeom>
        </p:spPr>
      </p:pic>
    </p:spTree>
    <p:extLst>
      <p:ext uri="{BB962C8B-B14F-4D97-AF65-F5344CB8AC3E}">
        <p14:creationId xmlns:p14="http://schemas.microsoft.com/office/powerpoint/2010/main" val="386185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40608087"/>
              </p:ext>
            </p:extLst>
          </p:nvPr>
        </p:nvGraphicFramePr>
        <p:xfrm>
          <a:off x="216568" y="3192956"/>
          <a:ext cx="11975432" cy="3193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Wave 4"/>
          <p:cNvSpPr/>
          <p:nvPr/>
        </p:nvSpPr>
        <p:spPr>
          <a:xfrm>
            <a:off x="3200399" y="1541060"/>
            <a:ext cx="4059382" cy="1357745"/>
          </a:xfrm>
          <a:prstGeom prst="wave">
            <a:avLst>
              <a:gd name="adj1" fmla="val 12500"/>
              <a:gd name="adj2" fmla="val 2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17817" y="1835211"/>
            <a:ext cx="3034148" cy="769441"/>
          </a:xfrm>
          <a:prstGeom prst="rect">
            <a:avLst/>
          </a:prstGeom>
          <a:noFill/>
        </p:spPr>
        <p:txBody>
          <a:bodyPr wrap="square" rtlCol="0">
            <a:spAutoFit/>
          </a:bodyPr>
          <a:lstStyle/>
          <a:p>
            <a:r>
              <a:rPr lang="bn-IN" sz="4400" dirty="0" smtClean="0">
                <a:solidFill>
                  <a:schemeClr val="bg2">
                    <a:lumMod val="60000"/>
                    <a:lumOff val="40000"/>
                  </a:schemeClr>
                </a:solidFill>
                <a:latin typeface="NikoshBAN" panose="02000000000000000000" pitchFamily="2" charset="0"/>
                <a:cs typeface="NikoshBAN" panose="02000000000000000000" pitchFamily="2" charset="0"/>
              </a:rPr>
              <a:t> সুপ্রিম কোর্ট</a:t>
            </a:r>
            <a:endParaRPr lang="en-US" sz="4400" dirty="0">
              <a:solidFill>
                <a:schemeClr val="bg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2706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graphicEl>
                                              <a:dgm id="{10A5FEC8-542F-4CE1-A2B8-AAFFEC7D49D5}"/>
                                            </p:graphicEl>
                                          </p:spTgt>
                                        </p:tgtEl>
                                        <p:attrNameLst>
                                          <p:attrName>style.visibility</p:attrName>
                                        </p:attrNameLst>
                                      </p:cBhvr>
                                      <p:to>
                                        <p:strVal val="visible"/>
                                      </p:to>
                                    </p:set>
                                    <p:anim calcmode="lin" valueType="num">
                                      <p:cBhvr additive="base">
                                        <p:cTn id="12" dur="500" fill="hold"/>
                                        <p:tgtEl>
                                          <p:spTgt spid="2">
                                            <p:graphicEl>
                                              <a:dgm id="{10A5FEC8-542F-4CE1-A2B8-AAFFEC7D49D5}"/>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graphicEl>
                                              <a:dgm id="{10A5FEC8-542F-4CE1-A2B8-AAFFEC7D49D5}"/>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graphicEl>
                                              <a:dgm id="{1BAA665C-16E5-4064-B926-23F9EB090314}"/>
                                            </p:graphicEl>
                                          </p:spTgt>
                                        </p:tgtEl>
                                        <p:attrNameLst>
                                          <p:attrName>style.visibility</p:attrName>
                                        </p:attrNameLst>
                                      </p:cBhvr>
                                      <p:to>
                                        <p:strVal val="visible"/>
                                      </p:to>
                                    </p:set>
                                    <p:anim calcmode="lin" valueType="num">
                                      <p:cBhvr additive="base">
                                        <p:cTn id="18" dur="500" fill="hold"/>
                                        <p:tgtEl>
                                          <p:spTgt spid="2">
                                            <p:graphicEl>
                                              <a:dgm id="{1BAA665C-16E5-4064-B926-23F9EB090314}"/>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graphicEl>
                                              <a:dgm id="{1BAA665C-16E5-4064-B926-23F9EB09031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97380431"/>
              </p:ext>
            </p:extLst>
          </p:nvPr>
        </p:nvGraphicFramePr>
        <p:xfrm>
          <a:off x="0" y="2341417"/>
          <a:ext cx="12192000" cy="451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7562" y="1325754"/>
            <a:ext cx="11513127" cy="1015663"/>
          </a:xfrm>
          <a:prstGeom prst="rect">
            <a:avLst/>
          </a:prstGeom>
          <a:noFill/>
        </p:spPr>
        <p:txBody>
          <a:bodyPr wrap="square" rtlCol="0">
            <a:spAutoFit/>
          </a:bodyPr>
          <a:lstStyle/>
          <a:p>
            <a:pPr algn="ctr"/>
            <a:r>
              <a:rPr lang="bn-BD" sz="6000" dirty="0" smtClean="0">
                <a:solidFill>
                  <a:srgbClr val="FFFF00"/>
                </a:solidFill>
                <a:latin typeface="NikoshBAN" panose="02000000000000000000" pitchFamily="2" charset="0"/>
                <a:cs typeface="NikoshBAN" panose="02000000000000000000" pitchFamily="2" charset="0"/>
              </a:rPr>
              <a:t>সুপ্রিম কোর্টের ক্ষমতা ও কার্যাবলী সমূহঃ-</a:t>
            </a:r>
            <a:endParaRPr lang="en-US" sz="6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3377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graphicEl>
                                              <a:dgm id="{CE7F986F-2B37-494F-8DC7-1A61BE177B94}"/>
                                            </p:graphicEl>
                                          </p:spTgt>
                                        </p:tgtEl>
                                        <p:attrNameLst>
                                          <p:attrName>style.visibility</p:attrName>
                                        </p:attrNameLst>
                                      </p:cBhvr>
                                      <p:to>
                                        <p:strVal val="visible"/>
                                      </p:to>
                                    </p:set>
                                    <p:animEffect transition="in" filter="wipe(down)">
                                      <p:cBhvr>
                                        <p:cTn id="15" dur="580">
                                          <p:stCondLst>
                                            <p:cond delay="0"/>
                                          </p:stCondLst>
                                        </p:cTn>
                                        <p:tgtEl>
                                          <p:spTgt spid="2">
                                            <p:graphicEl>
                                              <a:dgm id="{CE7F986F-2B37-494F-8DC7-1A61BE177B94}"/>
                                            </p:graphicEl>
                                          </p:spTgt>
                                        </p:tgtEl>
                                      </p:cBhvr>
                                    </p:animEffect>
                                    <p:anim calcmode="lin" valueType="num">
                                      <p:cBhvr>
                                        <p:cTn id="16" dur="1822" tmFilter="0,0; 0.14,0.36; 0.43,0.73; 0.71,0.91; 1.0,1.0">
                                          <p:stCondLst>
                                            <p:cond delay="0"/>
                                          </p:stCondLst>
                                        </p:cTn>
                                        <p:tgtEl>
                                          <p:spTgt spid="2">
                                            <p:graphicEl>
                                              <a:dgm id="{CE7F986F-2B37-494F-8DC7-1A61BE177B94}"/>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graphicEl>
                                              <a:dgm id="{CE7F986F-2B37-494F-8DC7-1A61BE177B94}"/>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graphicEl>
                                              <a:dgm id="{CE7F986F-2B37-494F-8DC7-1A61BE177B94}"/>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graphicEl>
                                              <a:dgm id="{CE7F986F-2B37-494F-8DC7-1A61BE177B94}"/>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graphicEl>
                                              <a:dgm id="{CE7F986F-2B37-494F-8DC7-1A61BE177B94}"/>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graphicEl>
                                              <a:dgm id="{CE7F986F-2B37-494F-8DC7-1A61BE177B94}"/>
                                            </p:graphicEl>
                                          </p:spTgt>
                                        </p:tgtEl>
                                      </p:cBhvr>
                                      <p:to x="100000" y="60000"/>
                                    </p:animScale>
                                    <p:animScale>
                                      <p:cBhvr>
                                        <p:cTn id="22" dur="166" decel="50000">
                                          <p:stCondLst>
                                            <p:cond delay="676"/>
                                          </p:stCondLst>
                                        </p:cTn>
                                        <p:tgtEl>
                                          <p:spTgt spid="2">
                                            <p:graphicEl>
                                              <a:dgm id="{CE7F986F-2B37-494F-8DC7-1A61BE177B94}"/>
                                            </p:graphicEl>
                                          </p:spTgt>
                                        </p:tgtEl>
                                      </p:cBhvr>
                                      <p:to x="100000" y="100000"/>
                                    </p:animScale>
                                    <p:animScale>
                                      <p:cBhvr>
                                        <p:cTn id="23" dur="26">
                                          <p:stCondLst>
                                            <p:cond delay="1312"/>
                                          </p:stCondLst>
                                        </p:cTn>
                                        <p:tgtEl>
                                          <p:spTgt spid="2">
                                            <p:graphicEl>
                                              <a:dgm id="{CE7F986F-2B37-494F-8DC7-1A61BE177B94}"/>
                                            </p:graphicEl>
                                          </p:spTgt>
                                        </p:tgtEl>
                                      </p:cBhvr>
                                      <p:to x="100000" y="80000"/>
                                    </p:animScale>
                                    <p:animScale>
                                      <p:cBhvr>
                                        <p:cTn id="24" dur="166" decel="50000">
                                          <p:stCondLst>
                                            <p:cond delay="1338"/>
                                          </p:stCondLst>
                                        </p:cTn>
                                        <p:tgtEl>
                                          <p:spTgt spid="2">
                                            <p:graphicEl>
                                              <a:dgm id="{CE7F986F-2B37-494F-8DC7-1A61BE177B94}"/>
                                            </p:graphicEl>
                                          </p:spTgt>
                                        </p:tgtEl>
                                      </p:cBhvr>
                                      <p:to x="100000" y="100000"/>
                                    </p:animScale>
                                    <p:animScale>
                                      <p:cBhvr>
                                        <p:cTn id="25" dur="26">
                                          <p:stCondLst>
                                            <p:cond delay="1642"/>
                                          </p:stCondLst>
                                        </p:cTn>
                                        <p:tgtEl>
                                          <p:spTgt spid="2">
                                            <p:graphicEl>
                                              <a:dgm id="{CE7F986F-2B37-494F-8DC7-1A61BE177B94}"/>
                                            </p:graphicEl>
                                          </p:spTgt>
                                        </p:tgtEl>
                                      </p:cBhvr>
                                      <p:to x="100000" y="90000"/>
                                    </p:animScale>
                                    <p:animScale>
                                      <p:cBhvr>
                                        <p:cTn id="26" dur="166" decel="50000">
                                          <p:stCondLst>
                                            <p:cond delay="1668"/>
                                          </p:stCondLst>
                                        </p:cTn>
                                        <p:tgtEl>
                                          <p:spTgt spid="2">
                                            <p:graphicEl>
                                              <a:dgm id="{CE7F986F-2B37-494F-8DC7-1A61BE177B94}"/>
                                            </p:graphicEl>
                                          </p:spTgt>
                                        </p:tgtEl>
                                      </p:cBhvr>
                                      <p:to x="100000" y="100000"/>
                                    </p:animScale>
                                    <p:animScale>
                                      <p:cBhvr>
                                        <p:cTn id="27" dur="26">
                                          <p:stCondLst>
                                            <p:cond delay="1808"/>
                                          </p:stCondLst>
                                        </p:cTn>
                                        <p:tgtEl>
                                          <p:spTgt spid="2">
                                            <p:graphicEl>
                                              <a:dgm id="{CE7F986F-2B37-494F-8DC7-1A61BE177B94}"/>
                                            </p:graphicEl>
                                          </p:spTgt>
                                        </p:tgtEl>
                                      </p:cBhvr>
                                      <p:to x="100000" y="95000"/>
                                    </p:animScale>
                                    <p:animScale>
                                      <p:cBhvr>
                                        <p:cTn id="28" dur="166" decel="50000">
                                          <p:stCondLst>
                                            <p:cond delay="1834"/>
                                          </p:stCondLst>
                                        </p:cTn>
                                        <p:tgtEl>
                                          <p:spTgt spid="2">
                                            <p:graphicEl>
                                              <a:dgm id="{CE7F986F-2B37-494F-8DC7-1A61BE177B94}"/>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
                                            <p:graphicEl>
                                              <a:dgm id="{89A62DFA-5F7A-4410-8D6E-2321C61BE5B1}"/>
                                            </p:graphicEl>
                                          </p:spTgt>
                                        </p:tgtEl>
                                        <p:attrNameLst>
                                          <p:attrName>style.visibility</p:attrName>
                                        </p:attrNameLst>
                                      </p:cBhvr>
                                      <p:to>
                                        <p:strVal val="visible"/>
                                      </p:to>
                                    </p:set>
                                    <p:animEffect transition="in" filter="wipe(down)">
                                      <p:cBhvr>
                                        <p:cTn id="33" dur="580">
                                          <p:stCondLst>
                                            <p:cond delay="0"/>
                                          </p:stCondLst>
                                        </p:cTn>
                                        <p:tgtEl>
                                          <p:spTgt spid="2">
                                            <p:graphicEl>
                                              <a:dgm id="{89A62DFA-5F7A-4410-8D6E-2321C61BE5B1}"/>
                                            </p:graphicEl>
                                          </p:spTgt>
                                        </p:tgtEl>
                                      </p:cBhvr>
                                    </p:animEffect>
                                    <p:anim calcmode="lin" valueType="num">
                                      <p:cBhvr>
                                        <p:cTn id="34" dur="1822" tmFilter="0,0; 0.14,0.36; 0.43,0.73; 0.71,0.91; 1.0,1.0">
                                          <p:stCondLst>
                                            <p:cond delay="0"/>
                                          </p:stCondLst>
                                        </p:cTn>
                                        <p:tgtEl>
                                          <p:spTgt spid="2">
                                            <p:graphicEl>
                                              <a:dgm id="{89A62DFA-5F7A-4410-8D6E-2321C61BE5B1}"/>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graphicEl>
                                              <a:dgm id="{89A62DFA-5F7A-4410-8D6E-2321C61BE5B1}"/>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graphicEl>
                                              <a:dgm id="{89A62DFA-5F7A-4410-8D6E-2321C61BE5B1}"/>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graphicEl>
                                              <a:dgm id="{89A62DFA-5F7A-4410-8D6E-2321C61BE5B1}"/>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graphicEl>
                                              <a:dgm id="{89A62DFA-5F7A-4410-8D6E-2321C61BE5B1}"/>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graphicEl>
                                              <a:dgm id="{89A62DFA-5F7A-4410-8D6E-2321C61BE5B1}"/>
                                            </p:graphicEl>
                                          </p:spTgt>
                                        </p:tgtEl>
                                      </p:cBhvr>
                                      <p:to x="100000" y="60000"/>
                                    </p:animScale>
                                    <p:animScale>
                                      <p:cBhvr>
                                        <p:cTn id="40" dur="166" decel="50000">
                                          <p:stCondLst>
                                            <p:cond delay="676"/>
                                          </p:stCondLst>
                                        </p:cTn>
                                        <p:tgtEl>
                                          <p:spTgt spid="2">
                                            <p:graphicEl>
                                              <a:dgm id="{89A62DFA-5F7A-4410-8D6E-2321C61BE5B1}"/>
                                            </p:graphicEl>
                                          </p:spTgt>
                                        </p:tgtEl>
                                      </p:cBhvr>
                                      <p:to x="100000" y="100000"/>
                                    </p:animScale>
                                    <p:animScale>
                                      <p:cBhvr>
                                        <p:cTn id="41" dur="26">
                                          <p:stCondLst>
                                            <p:cond delay="1312"/>
                                          </p:stCondLst>
                                        </p:cTn>
                                        <p:tgtEl>
                                          <p:spTgt spid="2">
                                            <p:graphicEl>
                                              <a:dgm id="{89A62DFA-5F7A-4410-8D6E-2321C61BE5B1}"/>
                                            </p:graphicEl>
                                          </p:spTgt>
                                        </p:tgtEl>
                                      </p:cBhvr>
                                      <p:to x="100000" y="80000"/>
                                    </p:animScale>
                                    <p:animScale>
                                      <p:cBhvr>
                                        <p:cTn id="42" dur="166" decel="50000">
                                          <p:stCondLst>
                                            <p:cond delay="1338"/>
                                          </p:stCondLst>
                                        </p:cTn>
                                        <p:tgtEl>
                                          <p:spTgt spid="2">
                                            <p:graphicEl>
                                              <a:dgm id="{89A62DFA-5F7A-4410-8D6E-2321C61BE5B1}"/>
                                            </p:graphicEl>
                                          </p:spTgt>
                                        </p:tgtEl>
                                      </p:cBhvr>
                                      <p:to x="100000" y="100000"/>
                                    </p:animScale>
                                    <p:animScale>
                                      <p:cBhvr>
                                        <p:cTn id="43" dur="26">
                                          <p:stCondLst>
                                            <p:cond delay="1642"/>
                                          </p:stCondLst>
                                        </p:cTn>
                                        <p:tgtEl>
                                          <p:spTgt spid="2">
                                            <p:graphicEl>
                                              <a:dgm id="{89A62DFA-5F7A-4410-8D6E-2321C61BE5B1}"/>
                                            </p:graphicEl>
                                          </p:spTgt>
                                        </p:tgtEl>
                                      </p:cBhvr>
                                      <p:to x="100000" y="90000"/>
                                    </p:animScale>
                                    <p:animScale>
                                      <p:cBhvr>
                                        <p:cTn id="44" dur="166" decel="50000">
                                          <p:stCondLst>
                                            <p:cond delay="1668"/>
                                          </p:stCondLst>
                                        </p:cTn>
                                        <p:tgtEl>
                                          <p:spTgt spid="2">
                                            <p:graphicEl>
                                              <a:dgm id="{89A62DFA-5F7A-4410-8D6E-2321C61BE5B1}"/>
                                            </p:graphicEl>
                                          </p:spTgt>
                                        </p:tgtEl>
                                      </p:cBhvr>
                                      <p:to x="100000" y="100000"/>
                                    </p:animScale>
                                    <p:animScale>
                                      <p:cBhvr>
                                        <p:cTn id="45" dur="26">
                                          <p:stCondLst>
                                            <p:cond delay="1808"/>
                                          </p:stCondLst>
                                        </p:cTn>
                                        <p:tgtEl>
                                          <p:spTgt spid="2">
                                            <p:graphicEl>
                                              <a:dgm id="{89A62DFA-5F7A-4410-8D6E-2321C61BE5B1}"/>
                                            </p:graphicEl>
                                          </p:spTgt>
                                        </p:tgtEl>
                                      </p:cBhvr>
                                      <p:to x="100000" y="95000"/>
                                    </p:animScale>
                                    <p:animScale>
                                      <p:cBhvr>
                                        <p:cTn id="46" dur="166" decel="50000">
                                          <p:stCondLst>
                                            <p:cond delay="1834"/>
                                          </p:stCondLst>
                                        </p:cTn>
                                        <p:tgtEl>
                                          <p:spTgt spid="2">
                                            <p:graphicEl>
                                              <a:dgm id="{89A62DFA-5F7A-4410-8D6E-2321C61BE5B1}"/>
                                            </p:graphicEl>
                                          </p:spTgt>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2">
                                            <p:graphicEl>
                                              <a:dgm id="{662C9B57-05AD-4A81-83AC-2FBD750C4574}"/>
                                            </p:graphicEl>
                                          </p:spTgt>
                                        </p:tgtEl>
                                        <p:attrNameLst>
                                          <p:attrName>style.visibility</p:attrName>
                                        </p:attrNameLst>
                                      </p:cBhvr>
                                      <p:to>
                                        <p:strVal val="visible"/>
                                      </p:to>
                                    </p:set>
                                    <p:animEffect transition="in" filter="wipe(down)">
                                      <p:cBhvr>
                                        <p:cTn id="49" dur="580">
                                          <p:stCondLst>
                                            <p:cond delay="0"/>
                                          </p:stCondLst>
                                        </p:cTn>
                                        <p:tgtEl>
                                          <p:spTgt spid="2">
                                            <p:graphicEl>
                                              <a:dgm id="{662C9B57-05AD-4A81-83AC-2FBD750C4574}"/>
                                            </p:graphicEl>
                                          </p:spTgt>
                                        </p:tgtEl>
                                      </p:cBhvr>
                                    </p:animEffect>
                                    <p:anim calcmode="lin" valueType="num">
                                      <p:cBhvr>
                                        <p:cTn id="50" dur="1822" tmFilter="0,0; 0.14,0.36; 0.43,0.73; 0.71,0.91; 1.0,1.0">
                                          <p:stCondLst>
                                            <p:cond delay="0"/>
                                          </p:stCondLst>
                                        </p:cTn>
                                        <p:tgtEl>
                                          <p:spTgt spid="2">
                                            <p:graphicEl>
                                              <a:dgm id="{662C9B57-05AD-4A81-83AC-2FBD750C4574}"/>
                                            </p:graphic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graphicEl>
                                              <a:dgm id="{662C9B57-05AD-4A81-83AC-2FBD750C4574}"/>
                                            </p:graphic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graphicEl>
                                              <a:dgm id="{662C9B57-05AD-4A81-83AC-2FBD750C4574}"/>
                                            </p:graphic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graphicEl>
                                              <a:dgm id="{662C9B57-05AD-4A81-83AC-2FBD750C4574}"/>
                                            </p:graphic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graphicEl>
                                              <a:dgm id="{662C9B57-05AD-4A81-83AC-2FBD750C4574}"/>
                                            </p:graphic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graphicEl>
                                              <a:dgm id="{662C9B57-05AD-4A81-83AC-2FBD750C4574}"/>
                                            </p:graphicEl>
                                          </p:spTgt>
                                        </p:tgtEl>
                                      </p:cBhvr>
                                      <p:to x="100000" y="60000"/>
                                    </p:animScale>
                                    <p:animScale>
                                      <p:cBhvr>
                                        <p:cTn id="56" dur="166" decel="50000">
                                          <p:stCondLst>
                                            <p:cond delay="676"/>
                                          </p:stCondLst>
                                        </p:cTn>
                                        <p:tgtEl>
                                          <p:spTgt spid="2">
                                            <p:graphicEl>
                                              <a:dgm id="{662C9B57-05AD-4A81-83AC-2FBD750C4574}"/>
                                            </p:graphicEl>
                                          </p:spTgt>
                                        </p:tgtEl>
                                      </p:cBhvr>
                                      <p:to x="100000" y="100000"/>
                                    </p:animScale>
                                    <p:animScale>
                                      <p:cBhvr>
                                        <p:cTn id="57" dur="26">
                                          <p:stCondLst>
                                            <p:cond delay="1312"/>
                                          </p:stCondLst>
                                        </p:cTn>
                                        <p:tgtEl>
                                          <p:spTgt spid="2">
                                            <p:graphicEl>
                                              <a:dgm id="{662C9B57-05AD-4A81-83AC-2FBD750C4574}"/>
                                            </p:graphicEl>
                                          </p:spTgt>
                                        </p:tgtEl>
                                      </p:cBhvr>
                                      <p:to x="100000" y="80000"/>
                                    </p:animScale>
                                    <p:animScale>
                                      <p:cBhvr>
                                        <p:cTn id="58" dur="166" decel="50000">
                                          <p:stCondLst>
                                            <p:cond delay="1338"/>
                                          </p:stCondLst>
                                        </p:cTn>
                                        <p:tgtEl>
                                          <p:spTgt spid="2">
                                            <p:graphicEl>
                                              <a:dgm id="{662C9B57-05AD-4A81-83AC-2FBD750C4574}"/>
                                            </p:graphicEl>
                                          </p:spTgt>
                                        </p:tgtEl>
                                      </p:cBhvr>
                                      <p:to x="100000" y="100000"/>
                                    </p:animScale>
                                    <p:animScale>
                                      <p:cBhvr>
                                        <p:cTn id="59" dur="26">
                                          <p:stCondLst>
                                            <p:cond delay="1642"/>
                                          </p:stCondLst>
                                        </p:cTn>
                                        <p:tgtEl>
                                          <p:spTgt spid="2">
                                            <p:graphicEl>
                                              <a:dgm id="{662C9B57-05AD-4A81-83AC-2FBD750C4574}"/>
                                            </p:graphicEl>
                                          </p:spTgt>
                                        </p:tgtEl>
                                      </p:cBhvr>
                                      <p:to x="100000" y="90000"/>
                                    </p:animScale>
                                    <p:animScale>
                                      <p:cBhvr>
                                        <p:cTn id="60" dur="166" decel="50000">
                                          <p:stCondLst>
                                            <p:cond delay="1668"/>
                                          </p:stCondLst>
                                        </p:cTn>
                                        <p:tgtEl>
                                          <p:spTgt spid="2">
                                            <p:graphicEl>
                                              <a:dgm id="{662C9B57-05AD-4A81-83AC-2FBD750C4574}"/>
                                            </p:graphicEl>
                                          </p:spTgt>
                                        </p:tgtEl>
                                      </p:cBhvr>
                                      <p:to x="100000" y="100000"/>
                                    </p:animScale>
                                    <p:animScale>
                                      <p:cBhvr>
                                        <p:cTn id="61" dur="26">
                                          <p:stCondLst>
                                            <p:cond delay="1808"/>
                                          </p:stCondLst>
                                        </p:cTn>
                                        <p:tgtEl>
                                          <p:spTgt spid="2">
                                            <p:graphicEl>
                                              <a:dgm id="{662C9B57-05AD-4A81-83AC-2FBD750C4574}"/>
                                            </p:graphicEl>
                                          </p:spTgt>
                                        </p:tgtEl>
                                      </p:cBhvr>
                                      <p:to x="100000" y="95000"/>
                                    </p:animScale>
                                    <p:animScale>
                                      <p:cBhvr>
                                        <p:cTn id="62" dur="166" decel="50000">
                                          <p:stCondLst>
                                            <p:cond delay="1834"/>
                                          </p:stCondLst>
                                        </p:cTn>
                                        <p:tgtEl>
                                          <p:spTgt spid="2">
                                            <p:graphicEl>
                                              <a:dgm id="{662C9B57-05AD-4A81-83AC-2FBD750C4574}"/>
                                            </p:graphic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2">
                                            <p:graphicEl>
                                              <a:dgm id="{9E685712-DF86-4D3F-AEDD-D46F4C41C935}"/>
                                            </p:graphicEl>
                                          </p:spTgt>
                                        </p:tgtEl>
                                        <p:attrNameLst>
                                          <p:attrName>style.visibility</p:attrName>
                                        </p:attrNameLst>
                                      </p:cBhvr>
                                      <p:to>
                                        <p:strVal val="visible"/>
                                      </p:to>
                                    </p:set>
                                    <p:animEffect transition="in" filter="wipe(down)">
                                      <p:cBhvr>
                                        <p:cTn id="67" dur="580">
                                          <p:stCondLst>
                                            <p:cond delay="0"/>
                                          </p:stCondLst>
                                        </p:cTn>
                                        <p:tgtEl>
                                          <p:spTgt spid="2">
                                            <p:graphicEl>
                                              <a:dgm id="{9E685712-DF86-4D3F-AEDD-D46F4C41C935}"/>
                                            </p:graphicEl>
                                          </p:spTgt>
                                        </p:tgtEl>
                                      </p:cBhvr>
                                    </p:animEffect>
                                    <p:anim calcmode="lin" valueType="num">
                                      <p:cBhvr>
                                        <p:cTn id="68" dur="1822" tmFilter="0,0; 0.14,0.36; 0.43,0.73; 0.71,0.91; 1.0,1.0">
                                          <p:stCondLst>
                                            <p:cond delay="0"/>
                                          </p:stCondLst>
                                        </p:cTn>
                                        <p:tgtEl>
                                          <p:spTgt spid="2">
                                            <p:graphicEl>
                                              <a:dgm id="{9E685712-DF86-4D3F-AEDD-D46F4C41C935}"/>
                                            </p:graphic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
                                            <p:graphicEl>
                                              <a:dgm id="{9E685712-DF86-4D3F-AEDD-D46F4C41C935}"/>
                                            </p:graphic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
                                            <p:graphicEl>
                                              <a:dgm id="{9E685712-DF86-4D3F-AEDD-D46F4C41C935}"/>
                                            </p:graphic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
                                            <p:graphicEl>
                                              <a:dgm id="{9E685712-DF86-4D3F-AEDD-D46F4C41C935}"/>
                                            </p:graphic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
                                            <p:graphicEl>
                                              <a:dgm id="{9E685712-DF86-4D3F-AEDD-D46F4C41C935}"/>
                                            </p:graphic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2">
                                            <p:graphicEl>
                                              <a:dgm id="{9E685712-DF86-4D3F-AEDD-D46F4C41C935}"/>
                                            </p:graphicEl>
                                          </p:spTgt>
                                        </p:tgtEl>
                                      </p:cBhvr>
                                      <p:to x="100000" y="60000"/>
                                    </p:animScale>
                                    <p:animScale>
                                      <p:cBhvr>
                                        <p:cTn id="74" dur="166" decel="50000">
                                          <p:stCondLst>
                                            <p:cond delay="676"/>
                                          </p:stCondLst>
                                        </p:cTn>
                                        <p:tgtEl>
                                          <p:spTgt spid="2">
                                            <p:graphicEl>
                                              <a:dgm id="{9E685712-DF86-4D3F-AEDD-D46F4C41C935}"/>
                                            </p:graphicEl>
                                          </p:spTgt>
                                        </p:tgtEl>
                                      </p:cBhvr>
                                      <p:to x="100000" y="100000"/>
                                    </p:animScale>
                                    <p:animScale>
                                      <p:cBhvr>
                                        <p:cTn id="75" dur="26">
                                          <p:stCondLst>
                                            <p:cond delay="1312"/>
                                          </p:stCondLst>
                                        </p:cTn>
                                        <p:tgtEl>
                                          <p:spTgt spid="2">
                                            <p:graphicEl>
                                              <a:dgm id="{9E685712-DF86-4D3F-AEDD-D46F4C41C935}"/>
                                            </p:graphicEl>
                                          </p:spTgt>
                                        </p:tgtEl>
                                      </p:cBhvr>
                                      <p:to x="100000" y="80000"/>
                                    </p:animScale>
                                    <p:animScale>
                                      <p:cBhvr>
                                        <p:cTn id="76" dur="166" decel="50000">
                                          <p:stCondLst>
                                            <p:cond delay="1338"/>
                                          </p:stCondLst>
                                        </p:cTn>
                                        <p:tgtEl>
                                          <p:spTgt spid="2">
                                            <p:graphicEl>
                                              <a:dgm id="{9E685712-DF86-4D3F-AEDD-D46F4C41C935}"/>
                                            </p:graphicEl>
                                          </p:spTgt>
                                        </p:tgtEl>
                                      </p:cBhvr>
                                      <p:to x="100000" y="100000"/>
                                    </p:animScale>
                                    <p:animScale>
                                      <p:cBhvr>
                                        <p:cTn id="77" dur="26">
                                          <p:stCondLst>
                                            <p:cond delay="1642"/>
                                          </p:stCondLst>
                                        </p:cTn>
                                        <p:tgtEl>
                                          <p:spTgt spid="2">
                                            <p:graphicEl>
                                              <a:dgm id="{9E685712-DF86-4D3F-AEDD-D46F4C41C935}"/>
                                            </p:graphicEl>
                                          </p:spTgt>
                                        </p:tgtEl>
                                      </p:cBhvr>
                                      <p:to x="100000" y="90000"/>
                                    </p:animScale>
                                    <p:animScale>
                                      <p:cBhvr>
                                        <p:cTn id="78" dur="166" decel="50000">
                                          <p:stCondLst>
                                            <p:cond delay="1668"/>
                                          </p:stCondLst>
                                        </p:cTn>
                                        <p:tgtEl>
                                          <p:spTgt spid="2">
                                            <p:graphicEl>
                                              <a:dgm id="{9E685712-DF86-4D3F-AEDD-D46F4C41C935}"/>
                                            </p:graphicEl>
                                          </p:spTgt>
                                        </p:tgtEl>
                                      </p:cBhvr>
                                      <p:to x="100000" y="100000"/>
                                    </p:animScale>
                                    <p:animScale>
                                      <p:cBhvr>
                                        <p:cTn id="79" dur="26">
                                          <p:stCondLst>
                                            <p:cond delay="1808"/>
                                          </p:stCondLst>
                                        </p:cTn>
                                        <p:tgtEl>
                                          <p:spTgt spid="2">
                                            <p:graphicEl>
                                              <a:dgm id="{9E685712-DF86-4D3F-AEDD-D46F4C41C935}"/>
                                            </p:graphicEl>
                                          </p:spTgt>
                                        </p:tgtEl>
                                      </p:cBhvr>
                                      <p:to x="100000" y="95000"/>
                                    </p:animScale>
                                    <p:animScale>
                                      <p:cBhvr>
                                        <p:cTn id="80" dur="166" decel="50000">
                                          <p:stCondLst>
                                            <p:cond delay="1834"/>
                                          </p:stCondLst>
                                        </p:cTn>
                                        <p:tgtEl>
                                          <p:spTgt spid="2">
                                            <p:graphicEl>
                                              <a:dgm id="{9E685712-DF86-4D3F-AEDD-D46F4C41C935}"/>
                                            </p:graphicEl>
                                          </p:spTgt>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2">
                                            <p:graphicEl>
                                              <a:dgm id="{D1CAC013-BF8B-484E-A06D-977858F1DA02}"/>
                                            </p:graphicEl>
                                          </p:spTgt>
                                        </p:tgtEl>
                                        <p:attrNameLst>
                                          <p:attrName>style.visibility</p:attrName>
                                        </p:attrNameLst>
                                      </p:cBhvr>
                                      <p:to>
                                        <p:strVal val="visible"/>
                                      </p:to>
                                    </p:set>
                                    <p:animEffect transition="in" filter="wipe(down)">
                                      <p:cBhvr>
                                        <p:cTn id="83" dur="580">
                                          <p:stCondLst>
                                            <p:cond delay="0"/>
                                          </p:stCondLst>
                                        </p:cTn>
                                        <p:tgtEl>
                                          <p:spTgt spid="2">
                                            <p:graphicEl>
                                              <a:dgm id="{D1CAC013-BF8B-484E-A06D-977858F1DA02}"/>
                                            </p:graphicEl>
                                          </p:spTgt>
                                        </p:tgtEl>
                                      </p:cBhvr>
                                    </p:animEffect>
                                    <p:anim calcmode="lin" valueType="num">
                                      <p:cBhvr>
                                        <p:cTn id="84" dur="1822" tmFilter="0,0; 0.14,0.36; 0.43,0.73; 0.71,0.91; 1.0,1.0">
                                          <p:stCondLst>
                                            <p:cond delay="0"/>
                                          </p:stCondLst>
                                        </p:cTn>
                                        <p:tgtEl>
                                          <p:spTgt spid="2">
                                            <p:graphicEl>
                                              <a:dgm id="{D1CAC013-BF8B-484E-A06D-977858F1DA02}"/>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
                                            <p:graphicEl>
                                              <a:dgm id="{D1CAC013-BF8B-484E-A06D-977858F1DA02}"/>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
                                            <p:graphicEl>
                                              <a:dgm id="{D1CAC013-BF8B-484E-A06D-977858F1DA02}"/>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
                                            <p:graphicEl>
                                              <a:dgm id="{D1CAC013-BF8B-484E-A06D-977858F1DA02}"/>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
                                            <p:graphicEl>
                                              <a:dgm id="{D1CAC013-BF8B-484E-A06D-977858F1DA02}"/>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2">
                                            <p:graphicEl>
                                              <a:dgm id="{D1CAC013-BF8B-484E-A06D-977858F1DA02}"/>
                                            </p:graphicEl>
                                          </p:spTgt>
                                        </p:tgtEl>
                                      </p:cBhvr>
                                      <p:to x="100000" y="60000"/>
                                    </p:animScale>
                                    <p:animScale>
                                      <p:cBhvr>
                                        <p:cTn id="90" dur="166" decel="50000">
                                          <p:stCondLst>
                                            <p:cond delay="676"/>
                                          </p:stCondLst>
                                        </p:cTn>
                                        <p:tgtEl>
                                          <p:spTgt spid="2">
                                            <p:graphicEl>
                                              <a:dgm id="{D1CAC013-BF8B-484E-A06D-977858F1DA02}"/>
                                            </p:graphicEl>
                                          </p:spTgt>
                                        </p:tgtEl>
                                      </p:cBhvr>
                                      <p:to x="100000" y="100000"/>
                                    </p:animScale>
                                    <p:animScale>
                                      <p:cBhvr>
                                        <p:cTn id="91" dur="26">
                                          <p:stCondLst>
                                            <p:cond delay="1312"/>
                                          </p:stCondLst>
                                        </p:cTn>
                                        <p:tgtEl>
                                          <p:spTgt spid="2">
                                            <p:graphicEl>
                                              <a:dgm id="{D1CAC013-BF8B-484E-A06D-977858F1DA02}"/>
                                            </p:graphicEl>
                                          </p:spTgt>
                                        </p:tgtEl>
                                      </p:cBhvr>
                                      <p:to x="100000" y="80000"/>
                                    </p:animScale>
                                    <p:animScale>
                                      <p:cBhvr>
                                        <p:cTn id="92" dur="166" decel="50000">
                                          <p:stCondLst>
                                            <p:cond delay="1338"/>
                                          </p:stCondLst>
                                        </p:cTn>
                                        <p:tgtEl>
                                          <p:spTgt spid="2">
                                            <p:graphicEl>
                                              <a:dgm id="{D1CAC013-BF8B-484E-A06D-977858F1DA02}"/>
                                            </p:graphicEl>
                                          </p:spTgt>
                                        </p:tgtEl>
                                      </p:cBhvr>
                                      <p:to x="100000" y="100000"/>
                                    </p:animScale>
                                    <p:animScale>
                                      <p:cBhvr>
                                        <p:cTn id="93" dur="26">
                                          <p:stCondLst>
                                            <p:cond delay="1642"/>
                                          </p:stCondLst>
                                        </p:cTn>
                                        <p:tgtEl>
                                          <p:spTgt spid="2">
                                            <p:graphicEl>
                                              <a:dgm id="{D1CAC013-BF8B-484E-A06D-977858F1DA02}"/>
                                            </p:graphicEl>
                                          </p:spTgt>
                                        </p:tgtEl>
                                      </p:cBhvr>
                                      <p:to x="100000" y="90000"/>
                                    </p:animScale>
                                    <p:animScale>
                                      <p:cBhvr>
                                        <p:cTn id="94" dur="166" decel="50000">
                                          <p:stCondLst>
                                            <p:cond delay="1668"/>
                                          </p:stCondLst>
                                        </p:cTn>
                                        <p:tgtEl>
                                          <p:spTgt spid="2">
                                            <p:graphicEl>
                                              <a:dgm id="{D1CAC013-BF8B-484E-A06D-977858F1DA02}"/>
                                            </p:graphicEl>
                                          </p:spTgt>
                                        </p:tgtEl>
                                      </p:cBhvr>
                                      <p:to x="100000" y="100000"/>
                                    </p:animScale>
                                    <p:animScale>
                                      <p:cBhvr>
                                        <p:cTn id="95" dur="26">
                                          <p:stCondLst>
                                            <p:cond delay="1808"/>
                                          </p:stCondLst>
                                        </p:cTn>
                                        <p:tgtEl>
                                          <p:spTgt spid="2">
                                            <p:graphicEl>
                                              <a:dgm id="{D1CAC013-BF8B-484E-A06D-977858F1DA02}"/>
                                            </p:graphicEl>
                                          </p:spTgt>
                                        </p:tgtEl>
                                      </p:cBhvr>
                                      <p:to x="100000" y="95000"/>
                                    </p:animScale>
                                    <p:animScale>
                                      <p:cBhvr>
                                        <p:cTn id="96" dur="166" decel="50000">
                                          <p:stCondLst>
                                            <p:cond delay="1834"/>
                                          </p:stCondLst>
                                        </p:cTn>
                                        <p:tgtEl>
                                          <p:spTgt spid="2">
                                            <p:graphicEl>
                                              <a:dgm id="{D1CAC013-BF8B-484E-A06D-977858F1DA02}"/>
                                            </p:graphicEl>
                                          </p:spTgt>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2">
                                            <p:graphicEl>
                                              <a:dgm id="{EC80C84A-BB52-43EF-9BA9-F0FA7990EBA6}"/>
                                            </p:graphicEl>
                                          </p:spTgt>
                                        </p:tgtEl>
                                        <p:attrNameLst>
                                          <p:attrName>style.visibility</p:attrName>
                                        </p:attrNameLst>
                                      </p:cBhvr>
                                      <p:to>
                                        <p:strVal val="visible"/>
                                      </p:to>
                                    </p:set>
                                    <p:animEffect transition="in" filter="wipe(down)">
                                      <p:cBhvr>
                                        <p:cTn id="101" dur="580">
                                          <p:stCondLst>
                                            <p:cond delay="0"/>
                                          </p:stCondLst>
                                        </p:cTn>
                                        <p:tgtEl>
                                          <p:spTgt spid="2">
                                            <p:graphicEl>
                                              <a:dgm id="{EC80C84A-BB52-43EF-9BA9-F0FA7990EBA6}"/>
                                            </p:graphicEl>
                                          </p:spTgt>
                                        </p:tgtEl>
                                      </p:cBhvr>
                                    </p:animEffect>
                                    <p:anim calcmode="lin" valueType="num">
                                      <p:cBhvr>
                                        <p:cTn id="102" dur="1822" tmFilter="0,0; 0.14,0.36; 0.43,0.73; 0.71,0.91; 1.0,1.0">
                                          <p:stCondLst>
                                            <p:cond delay="0"/>
                                          </p:stCondLst>
                                        </p:cTn>
                                        <p:tgtEl>
                                          <p:spTgt spid="2">
                                            <p:graphicEl>
                                              <a:dgm id="{EC80C84A-BB52-43EF-9BA9-F0FA7990EBA6}"/>
                                            </p:graphic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
                                            <p:graphicEl>
                                              <a:dgm id="{EC80C84A-BB52-43EF-9BA9-F0FA7990EBA6}"/>
                                            </p:graphic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
                                            <p:graphicEl>
                                              <a:dgm id="{EC80C84A-BB52-43EF-9BA9-F0FA7990EBA6}"/>
                                            </p:graphic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
                                            <p:graphicEl>
                                              <a:dgm id="{EC80C84A-BB52-43EF-9BA9-F0FA7990EBA6}"/>
                                            </p:graphic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
                                            <p:graphicEl>
                                              <a:dgm id="{EC80C84A-BB52-43EF-9BA9-F0FA7990EBA6}"/>
                                            </p:graphic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2">
                                            <p:graphicEl>
                                              <a:dgm id="{EC80C84A-BB52-43EF-9BA9-F0FA7990EBA6}"/>
                                            </p:graphicEl>
                                          </p:spTgt>
                                        </p:tgtEl>
                                      </p:cBhvr>
                                      <p:to x="100000" y="60000"/>
                                    </p:animScale>
                                    <p:animScale>
                                      <p:cBhvr>
                                        <p:cTn id="108" dur="166" decel="50000">
                                          <p:stCondLst>
                                            <p:cond delay="676"/>
                                          </p:stCondLst>
                                        </p:cTn>
                                        <p:tgtEl>
                                          <p:spTgt spid="2">
                                            <p:graphicEl>
                                              <a:dgm id="{EC80C84A-BB52-43EF-9BA9-F0FA7990EBA6}"/>
                                            </p:graphicEl>
                                          </p:spTgt>
                                        </p:tgtEl>
                                      </p:cBhvr>
                                      <p:to x="100000" y="100000"/>
                                    </p:animScale>
                                    <p:animScale>
                                      <p:cBhvr>
                                        <p:cTn id="109" dur="26">
                                          <p:stCondLst>
                                            <p:cond delay="1312"/>
                                          </p:stCondLst>
                                        </p:cTn>
                                        <p:tgtEl>
                                          <p:spTgt spid="2">
                                            <p:graphicEl>
                                              <a:dgm id="{EC80C84A-BB52-43EF-9BA9-F0FA7990EBA6}"/>
                                            </p:graphicEl>
                                          </p:spTgt>
                                        </p:tgtEl>
                                      </p:cBhvr>
                                      <p:to x="100000" y="80000"/>
                                    </p:animScale>
                                    <p:animScale>
                                      <p:cBhvr>
                                        <p:cTn id="110" dur="166" decel="50000">
                                          <p:stCondLst>
                                            <p:cond delay="1338"/>
                                          </p:stCondLst>
                                        </p:cTn>
                                        <p:tgtEl>
                                          <p:spTgt spid="2">
                                            <p:graphicEl>
                                              <a:dgm id="{EC80C84A-BB52-43EF-9BA9-F0FA7990EBA6}"/>
                                            </p:graphicEl>
                                          </p:spTgt>
                                        </p:tgtEl>
                                      </p:cBhvr>
                                      <p:to x="100000" y="100000"/>
                                    </p:animScale>
                                    <p:animScale>
                                      <p:cBhvr>
                                        <p:cTn id="111" dur="26">
                                          <p:stCondLst>
                                            <p:cond delay="1642"/>
                                          </p:stCondLst>
                                        </p:cTn>
                                        <p:tgtEl>
                                          <p:spTgt spid="2">
                                            <p:graphicEl>
                                              <a:dgm id="{EC80C84A-BB52-43EF-9BA9-F0FA7990EBA6}"/>
                                            </p:graphicEl>
                                          </p:spTgt>
                                        </p:tgtEl>
                                      </p:cBhvr>
                                      <p:to x="100000" y="90000"/>
                                    </p:animScale>
                                    <p:animScale>
                                      <p:cBhvr>
                                        <p:cTn id="112" dur="166" decel="50000">
                                          <p:stCondLst>
                                            <p:cond delay="1668"/>
                                          </p:stCondLst>
                                        </p:cTn>
                                        <p:tgtEl>
                                          <p:spTgt spid="2">
                                            <p:graphicEl>
                                              <a:dgm id="{EC80C84A-BB52-43EF-9BA9-F0FA7990EBA6}"/>
                                            </p:graphicEl>
                                          </p:spTgt>
                                        </p:tgtEl>
                                      </p:cBhvr>
                                      <p:to x="100000" y="100000"/>
                                    </p:animScale>
                                    <p:animScale>
                                      <p:cBhvr>
                                        <p:cTn id="113" dur="26">
                                          <p:stCondLst>
                                            <p:cond delay="1808"/>
                                          </p:stCondLst>
                                        </p:cTn>
                                        <p:tgtEl>
                                          <p:spTgt spid="2">
                                            <p:graphicEl>
                                              <a:dgm id="{EC80C84A-BB52-43EF-9BA9-F0FA7990EBA6}"/>
                                            </p:graphicEl>
                                          </p:spTgt>
                                        </p:tgtEl>
                                      </p:cBhvr>
                                      <p:to x="100000" y="95000"/>
                                    </p:animScale>
                                    <p:animScale>
                                      <p:cBhvr>
                                        <p:cTn id="114" dur="166" decel="50000">
                                          <p:stCondLst>
                                            <p:cond delay="1834"/>
                                          </p:stCondLst>
                                        </p:cTn>
                                        <p:tgtEl>
                                          <p:spTgt spid="2">
                                            <p:graphicEl>
                                              <a:dgm id="{EC80C84A-BB52-43EF-9BA9-F0FA7990EBA6}"/>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2369" y="50972"/>
            <a:ext cx="10948736" cy="1107996"/>
          </a:xfrm>
          <a:prstGeom prst="rect">
            <a:avLst/>
          </a:prstGeom>
          <a:noFill/>
        </p:spPr>
        <p:txBody>
          <a:bodyPr wrap="square" rtlCol="0">
            <a:spAutoFit/>
          </a:bodyPr>
          <a:lstStyle/>
          <a:p>
            <a:pPr algn="ctr"/>
            <a:r>
              <a:rPr lang="en-US" sz="6600" dirty="0" err="1" smtClean="0">
                <a:solidFill>
                  <a:srgbClr val="FFFF00"/>
                </a:solidFill>
                <a:latin typeface="NikoshBAN" panose="02000000000000000000" pitchFamily="2" charset="0"/>
                <a:cs typeface="NikoshBAN" panose="02000000000000000000" pitchFamily="2" charset="0"/>
              </a:rPr>
              <a:t>দলীয়</a:t>
            </a:r>
            <a:r>
              <a:rPr lang="en-US" sz="6600" dirty="0" smtClean="0">
                <a:solidFill>
                  <a:srgbClr val="FFFF00"/>
                </a:solidFill>
                <a:latin typeface="NikoshBAN" panose="02000000000000000000" pitchFamily="2" charset="0"/>
                <a:cs typeface="NikoshBAN" panose="02000000000000000000" pitchFamily="2" charset="0"/>
              </a:rPr>
              <a:t> </a:t>
            </a:r>
            <a:r>
              <a:rPr lang="en-US" sz="6600" dirty="0" err="1" smtClean="0">
                <a:solidFill>
                  <a:srgbClr val="FFFF00"/>
                </a:solidFill>
                <a:latin typeface="NikoshBAN" panose="02000000000000000000" pitchFamily="2" charset="0"/>
                <a:cs typeface="NikoshBAN" panose="02000000000000000000" pitchFamily="2" charset="0"/>
              </a:rPr>
              <a:t>কাজঃ</a:t>
            </a:r>
            <a:r>
              <a:rPr lang="en-US" sz="6600" dirty="0" smtClean="0">
                <a:solidFill>
                  <a:srgbClr val="FFFF00"/>
                </a:solidFill>
                <a:latin typeface="NikoshBAN" panose="02000000000000000000" pitchFamily="2" charset="0"/>
                <a:cs typeface="NikoshBAN" panose="02000000000000000000" pitchFamily="2" charset="0"/>
              </a:rPr>
              <a:t>-</a:t>
            </a:r>
            <a:endParaRPr lang="en-US" sz="6600" dirty="0">
              <a:solidFill>
                <a:srgbClr val="FFFF0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8968"/>
            <a:ext cx="12192000" cy="4744925"/>
          </a:xfrm>
          <a:prstGeom prst="rect">
            <a:avLst/>
          </a:prstGeom>
        </p:spPr>
      </p:pic>
      <p:sp>
        <p:nvSpPr>
          <p:cNvPr id="4" name="Rectangle 3"/>
          <p:cNvSpPr/>
          <p:nvPr/>
        </p:nvSpPr>
        <p:spPr>
          <a:xfrm>
            <a:off x="0" y="5903893"/>
            <a:ext cx="12192000" cy="954107"/>
          </a:xfrm>
          <a:prstGeom prst="rect">
            <a:avLst/>
          </a:prstGeom>
        </p:spPr>
        <p:txBody>
          <a:bodyPr wrap="square">
            <a:spAutoFit/>
          </a:bodyPr>
          <a:lstStyle/>
          <a:p>
            <a:r>
              <a:rPr lang="bn-BD" sz="2800" dirty="0">
                <a:solidFill>
                  <a:schemeClr val="accent1">
                    <a:lumMod val="60000"/>
                    <a:lumOff val="40000"/>
                  </a:schemeClr>
                </a:solidFill>
                <a:latin typeface="NikoshBAN" panose="02000000000000000000" pitchFamily="2" charset="0"/>
                <a:cs typeface="NikoshBAN" panose="02000000000000000000" pitchFamily="2" charset="0"/>
              </a:rPr>
              <a:t>ক দলঃ সুপ্রিম কোর্ট বলতে কি বুঝ?</a:t>
            </a:r>
          </a:p>
          <a:p>
            <a:r>
              <a:rPr lang="bn-BD" sz="2800" dirty="0">
                <a:solidFill>
                  <a:schemeClr val="accent1">
                    <a:lumMod val="60000"/>
                    <a:lumOff val="40000"/>
                  </a:schemeClr>
                </a:solidFill>
                <a:latin typeface="NikoshBAN" panose="02000000000000000000" pitchFamily="2" charset="0"/>
                <a:cs typeface="NikoshBAN" panose="02000000000000000000" pitchFamily="2" charset="0"/>
              </a:rPr>
              <a:t>খ দলঃ সুপ্রিম কোর্টের ২টি কার্যাবলী ব্যাখ্যা কর?</a:t>
            </a:r>
            <a:endParaRPr lang="en-US" sz="2800" dirty="0">
              <a:solidFill>
                <a:schemeClr val="accent1">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7844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8055" y="0"/>
            <a:ext cx="9628909" cy="1200329"/>
          </a:xfrm>
          <a:prstGeom prst="rect">
            <a:avLst/>
          </a:prstGeom>
          <a:noFill/>
        </p:spPr>
        <p:txBody>
          <a:bodyPr wrap="square" rtlCol="0">
            <a:spAutoFit/>
          </a:bodyPr>
          <a:lstStyle/>
          <a:p>
            <a:pPr algn="ctr"/>
            <a:r>
              <a:rPr lang="bn-IN" sz="7200" dirty="0" smtClean="0">
                <a:solidFill>
                  <a:srgbClr val="FFFF00"/>
                </a:solidFill>
                <a:latin typeface="NikoshBAN" panose="02000000000000000000" pitchFamily="2" charset="0"/>
                <a:cs typeface="NikoshBAN" panose="02000000000000000000" pitchFamily="2" charset="0"/>
              </a:rPr>
              <a:t>একক কাজঃ-</a:t>
            </a:r>
            <a:endParaRPr lang="en-US" sz="72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187402" y="6211669"/>
            <a:ext cx="11333017" cy="646331"/>
          </a:xfrm>
          <a:prstGeom prst="rect">
            <a:avLst/>
          </a:prstGeom>
          <a:noFill/>
        </p:spPr>
        <p:txBody>
          <a:bodyPr wrap="square" rtlCol="0">
            <a:spAutoFit/>
          </a:bodyPr>
          <a:lstStyle/>
          <a:p>
            <a:r>
              <a:rPr lang="bn-IN" sz="3600" dirty="0" smtClean="0">
                <a:solidFill>
                  <a:schemeClr val="accent1">
                    <a:lumMod val="60000"/>
                    <a:lumOff val="40000"/>
                  </a:schemeClr>
                </a:solidFill>
                <a:latin typeface="NikoshBAN" panose="02000000000000000000" pitchFamily="2" charset="0"/>
                <a:cs typeface="NikoshBAN" panose="02000000000000000000" pitchFamily="2" charset="0"/>
              </a:rPr>
              <a:t>সুপ্রিম কোর্টের ক্ষমতা ও কার্যাবলী সমূহ কি কি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0329"/>
            <a:ext cx="12192000" cy="5011340"/>
          </a:xfrm>
          <a:prstGeom prst="rect">
            <a:avLst/>
          </a:prstGeom>
        </p:spPr>
      </p:pic>
    </p:spTree>
    <p:extLst>
      <p:ext uri="{BB962C8B-B14F-4D97-AF65-F5344CB8AC3E}">
        <p14:creationId xmlns:p14="http://schemas.microsoft.com/office/powerpoint/2010/main" val="1414162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2691" y="106097"/>
            <a:ext cx="10377055" cy="1200329"/>
          </a:xfrm>
          <a:prstGeom prst="rect">
            <a:avLst/>
          </a:prstGeom>
          <a:noFill/>
        </p:spPr>
        <p:txBody>
          <a:bodyPr wrap="square" rtlCol="0">
            <a:spAutoFit/>
          </a:bodyPr>
          <a:lstStyle/>
          <a:p>
            <a:pPr algn="ctr"/>
            <a:r>
              <a:rPr lang="bn-IN" sz="7200" dirty="0" smtClean="0">
                <a:solidFill>
                  <a:srgbClr val="FFFF00"/>
                </a:solidFill>
                <a:latin typeface="NikoshBAN" panose="02000000000000000000" pitchFamily="2" charset="0"/>
                <a:cs typeface="NikoshBAN" panose="02000000000000000000" pitchFamily="2" charset="0"/>
              </a:rPr>
              <a:t>জোড়ায় কাজঃ-</a:t>
            </a:r>
            <a:endParaRPr lang="en-US" sz="7200" dirty="0">
              <a:solidFill>
                <a:srgbClr val="FFFF00"/>
              </a:solidFill>
              <a:latin typeface="NikoshBAN" panose="02000000000000000000" pitchFamily="2" charset="0"/>
              <a:cs typeface="NikoshBAN" panose="02000000000000000000" pitchFamily="2" charset="0"/>
            </a:endParaRPr>
          </a:p>
        </p:txBody>
      </p:sp>
      <p:sp>
        <p:nvSpPr>
          <p:cNvPr id="4" name="TextBox 3"/>
          <p:cNvSpPr txBox="1"/>
          <p:nvPr/>
        </p:nvSpPr>
        <p:spPr>
          <a:xfrm>
            <a:off x="5835315" y="6227735"/>
            <a:ext cx="6356683" cy="584775"/>
          </a:xfrm>
          <a:prstGeom prst="rect">
            <a:avLst/>
          </a:prstGeom>
          <a:noFill/>
        </p:spPr>
        <p:txBody>
          <a:bodyPr wrap="square" rtlCol="0">
            <a:spAutoFit/>
          </a:bodyPr>
          <a:lstStyle/>
          <a:p>
            <a:pPr algn="ct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বিচার</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বিভাগের</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স্বাধীনতা</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বলতে</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কি</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বুঝ</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endParaRPr lang="en-US" sz="3200" dirty="0">
              <a:solidFill>
                <a:schemeClr val="accent1">
                  <a:lumMod val="60000"/>
                  <a:lumOff val="40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5316" y="1306425"/>
            <a:ext cx="6356684" cy="49213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6426"/>
            <a:ext cx="5835316" cy="4921308"/>
          </a:xfrm>
          <a:prstGeom prst="rect">
            <a:avLst/>
          </a:prstGeom>
        </p:spPr>
      </p:pic>
      <p:sp>
        <p:nvSpPr>
          <p:cNvPr id="7" name="Rectangle 6"/>
          <p:cNvSpPr/>
          <p:nvPr/>
        </p:nvSpPr>
        <p:spPr>
          <a:xfrm>
            <a:off x="0" y="6227736"/>
            <a:ext cx="5594684" cy="584775"/>
          </a:xfrm>
          <a:prstGeom prst="rect">
            <a:avLst/>
          </a:prstGeom>
        </p:spPr>
        <p:txBody>
          <a:bodyPr wrap="square">
            <a:spAutoFit/>
          </a:bodyPr>
          <a:lstStyle/>
          <a:p>
            <a:r>
              <a:rPr lang="bn-IN" sz="3200" dirty="0">
                <a:solidFill>
                  <a:schemeClr val="accent1">
                    <a:lumMod val="60000"/>
                    <a:lumOff val="40000"/>
                  </a:schemeClr>
                </a:solidFill>
                <a:latin typeface="NikoshBAN" panose="02000000000000000000" pitchFamily="2" charset="0"/>
                <a:cs typeface="NikoshBAN" panose="02000000000000000000" pitchFamily="2" charset="0"/>
              </a:rPr>
              <a:t>ক। সুপ্রিম কোর্ট বলতে কি বুঝ ?</a:t>
            </a:r>
          </a:p>
        </p:txBody>
      </p:sp>
    </p:spTree>
    <p:extLst>
      <p:ext uri="{BB962C8B-B14F-4D97-AF65-F5344CB8AC3E}">
        <p14:creationId xmlns:p14="http://schemas.microsoft.com/office/powerpoint/2010/main" val="1137403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1000" fill="hold"/>
                                        <p:tgtEl>
                                          <p:spTgt spid="4"/>
                                        </p:tgtEl>
                                        <p:attrNameLst>
                                          <p:attrName>ppt_w</p:attrName>
                                        </p:attrNameLst>
                                      </p:cBhvr>
                                      <p:tavLst>
                                        <p:tav tm="0">
                                          <p:val>
                                            <p:fltVal val="0"/>
                                          </p:val>
                                        </p:tav>
                                        <p:tav tm="100000">
                                          <p:val>
                                            <p:strVal val="#ppt_w"/>
                                          </p:val>
                                        </p:tav>
                                      </p:tavLst>
                                    </p:anim>
                                    <p:anim calcmode="lin" valueType="num">
                                      <p:cBhvr>
                                        <p:cTn id="52" dur="1000" fill="hold"/>
                                        <p:tgtEl>
                                          <p:spTgt spid="4"/>
                                        </p:tgtEl>
                                        <p:attrNameLst>
                                          <p:attrName>ppt_h</p:attrName>
                                        </p:attrNameLst>
                                      </p:cBhvr>
                                      <p:tavLst>
                                        <p:tav tm="0">
                                          <p:val>
                                            <p:fltVal val="0"/>
                                          </p:val>
                                        </p:tav>
                                        <p:tav tm="100000">
                                          <p:val>
                                            <p:strVal val="#ppt_h"/>
                                          </p:val>
                                        </p:tav>
                                      </p:tavLst>
                                    </p:anim>
                                    <p:anim calcmode="lin" valueType="num">
                                      <p:cBhvr>
                                        <p:cTn id="53" dur="1000" fill="hold"/>
                                        <p:tgtEl>
                                          <p:spTgt spid="4"/>
                                        </p:tgtEl>
                                        <p:attrNameLst>
                                          <p:attrName>style.rotation</p:attrName>
                                        </p:attrNameLst>
                                      </p:cBhvr>
                                      <p:tavLst>
                                        <p:tav tm="0">
                                          <p:val>
                                            <p:fltVal val="90"/>
                                          </p:val>
                                        </p:tav>
                                        <p:tav tm="100000">
                                          <p:val>
                                            <p:fltVal val="0"/>
                                          </p:val>
                                        </p:tav>
                                      </p:tavLst>
                                    </p:anim>
                                    <p:animEffect transition="in" filter="fade">
                                      <p:cBhvr>
                                        <p:cTn id="5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5329" y="158389"/>
            <a:ext cx="11061397" cy="1323439"/>
          </a:xfrm>
          <a:prstGeom prst="rect">
            <a:avLst/>
          </a:prstGeom>
          <a:noFill/>
        </p:spPr>
        <p:txBody>
          <a:bodyPr wrap="square" rtlCol="0">
            <a:spAutoFit/>
          </a:bodyPr>
          <a:lstStyle/>
          <a:p>
            <a:pPr algn="ctr"/>
            <a:r>
              <a:rPr lang="bn-BD" sz="8000" dirty="0" smtClean="0">
                <a:solidFill>
                  <a:srgbClr val="FFFF00"/>
                </a:solidFill>
                <a:latin typeface="NikoshBAN" panose="02000000000000000000" pitchFamily="2" charset="0"/>
                <a:cs typeface="NikoshBAN" panose="02000000000000000000" pitchFamily="2" charset="0"/>
              </a:rPr>
              <a:t>মূল্যায়নঃ</a:t>
            </a:r>
            <a:endParaRPr lang="en-US" sz="80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105002" y="2333685"/>
            <a:ext cx="11837616" cy="4524315"/>
          </a:xfrm>
          <a:prstGeom prst="rect">
            <a:avLst/>
          </a:prstGeom>
          <a:noFill/>
        </p:spPr>
        <p:txBody>
          <a:bodyPr wrap="square" rtlCol="0">
            <a:spAutoFit/>
          </a:bodyPr>
          <a:lstStyle/>
          <a:p>
            <a:r>
              <a:rPr lang="bn-BD" sz="3200" dirty="0" smtClean="0">
                <a:solidFill>
                  <a:schemeClr val="bg1">
                    <a:lumMod val="95000"/>
                    <a:lumOff val="5000"/>
                  </a:schemeClr>
                </a:solidFill>
                <a:latin typeface="NikoshBAN" panose="02000000000000000000" pitchFamily="2" charset="0"/>
                <a:cs typeface="NikoshBAN" panose="02000000000000000000" pitchFamily="2" charset="0"/>
              </a:rPr>
              <a:t>১। সংবিধানের কততম অনুচ্ছেদে সুপ্রিম কোর্টের কথা বলা আছে?</a:t>
            </a:r>
          </a:p>
          <a:p>
            <a:r>
              <a:rPr lang="bn-BD" sz="3200" dirty="0" smtClean="0">
                <a:solidFill>
                  <a:schemeClr val="bg1">
                    <a:lumMod val="95000"/>
                    <a:lumOff val="5000"/>
                  </a:schemeClr>
                </a:solidFill>
                <a:latin typeface="NikoshBAN" panose="02000000000000000000" pitchFamily="2" charset="0"/>
                <a:cs typeface="NikoshBAN" panose="02000000000000000000" pitchFamily="2" charset="0"/>
              </a:rPr>
              <a:t>ক। ৯০,                                                      খ। ৯১,</a:t>
            </a:r>
          </a:p>
          <a:p>
            <a:r>
              <a:rPr lang="bn-BD" sz="3200" dirty="0" smtClean="0">
                <a:solidFill>
                  <a:schemeClr val="bg1">
                    <a:lumMod val="95000"/>
                    <a:lumOff val="5000"/>
                  </a:schemeClr>
                </a:solidFill>
                <a:latin typeface="NikoshBAN" panose="02000000000000000000" pitchFamily="2" charset="0"/>
                <a:cs typeface="NikoshBAN" panose="02000000000000000000" pitchFamily="2" charset="0"/>
              </a:rPr>
              <a:t> গ। ৯৩,                                                     ঘ। ৯৪,</a:t>
            </a:r>
          </a:p>
          <a:p>
            <a:r>
              <a:rPr lang="bn-BD" sz="3200" dirty="0" smtClean="0">
                <a:solidFill>
                  <a:schemeClr val="bg1">
                    <a:lumMod val="95000"/>
                    <a:lumOff val="5000"/>
                  </a:schemeClr>
                </a:solidFill>
                <a:latin typeface="NikoshBAN" panose="02000000000000000000" pitchFamily="2" charset="0"/>
                <a:cs typeface="NikoshBAN" panose="02000000000000000000" pitchFamily="2" charset="0"/>
              </a:rPr>
              <a:t>২। বাংলাদেশ সুপ্রিম কোর্টের কয় ভাগে বিভক্ত ?</a:t>
            </a:r>
          </a:p>
          <a:p>
            <a:r>
              <a:rPr lang="bn-BD" sz="3200" dirty="0" smtClean="0">
                <a:solidFill>
                  <a:schemeClr val="bg1">
                    <a:lumMod val="95000"/>
                    <a:lumOff val="5000"/>
                  </a:schemeClr>
                </a:solidFill>
                <a:latin typeface="NikoshBAN" panose="02000000000000000000" pitchFamily="2" charset="0"/>
                <a:cs typeface="NikoshBAN" panose="02000000000000000000" pitchFamily="2" charset="0"/>
              </a:rPr>
              <a:t>ক। ২,                                                        খ। ৩,</a:t>
            </a:r>
          </a:p>
          <a:p>
            <a:r>
              <a:rPr lang="bn-BD" sz="3200" dirty="0" smtClean="0">
                <a:solidFill>
                  <a:schemeClr val="bg1">
                    <a:lumMod val="95000"/>
                    <a:lumOff val="5000"/>
                  </a:schemeClr>
                </a:solidFill>
                <a:latin typeface="NikoshBAN" panose="02000000000000000000" pitchFamily="2" charset="0"/>
                <a:cs typeface="NikoshBAN" panose="02000000000000000000" pitchFamily="2" charset="0"/>
              </a:rPr>
              <a:t>গ। ৪,                                                         ঘ। ৫,</a:t>
            </a:r>
            <a:endParaRPr lang="en-US" sz="3200" dirty="0" smtClean="0">
              <a:solidFill>
                <a:schemeClr val="bg1">
                  <a:lumMod val="95000"/>
                  <a:lumOff val="5000"/>
                </a:schemeClr>
              </a:solidFill>
              <a:latin typeface="NikoshBAN" panose="02000000000000000000" pitchFamily="2" charset="0"/>
              <a:cs typeface="NikoshBAN" panose="02000000000000000000" pitchFamily="2" charset="0"/>
            </a:endParaRPr>
          </a:p>
          <a:p>
            <a:r>
              <a:rPr lang="en-US" sz="3200" dirty="0" smtClean="0">
                <a:solidFill>
                  <a:schemeClr val="bg1">
                    <a:lumMod val="95000"/>
                    <a:lumOff val="5000"/>
                  </a:schemeClr>
                </a:solidFill>
                <a:latin typeface="NikoshBAN" panose="02000000000000000000" pitchFamily="2" charset="0"/>
                <a:cs typeface="NikoshBAN" panose="02000000000000000000" pitchFamily="2" charset="0"/>
              </a:rPr>
              <a:t>3। </a:t>
            </a:r>
            <a:r>
              <a:rPr lang="en-US" sz="3200" dirty="0" err="1" smtClean="0">
                <a:solidFill>
                  <a:schemeClr val="bg1">
                    <a:lumMod val="95000"/>
                    <a:lumOff val="5000"/>
                  </a:schemeClr>
                </a:solidFill>
                <a:latin typeface="NikoshBAN" panose="02000000000000000000" pitchFamily="2" charset="0"/>
                <a:cs typeface="NikoshBAN" panose="02000000000000000000" pitchFamily="2" charset="0"/>
              </a:rPr>
              <a:t>বাংলাদেশের</a:t>
            </a:r>
            <a:r>
              <a:rPr lang="en-US" sz="3200" dirty="0" smtClean="0">
                <a:solidFill>
                  <a:schemeClr val="bg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bg1">
                    <a:lumMod val="95000"/>
                    <a:lumOff val="5000"/>
                  </a:schemeClr>
                </a:solidFill>
                <a:latin typeface="NikoshBAN" panose="02000000000000000000" pitchFamily="2" charset="0"/>
                <a:cs typeface="NikoshBAN" panose="02000000000000000000" pitchFamily="2" charset="0"/>
              </a:rPr>
              <a:t>সুপ্রীম</a:t>
            </a:r>
            <a:r>
              <a:rPr lang="en-US" sz="3200" dirty="0" smtClean="0">
                <a:solidFill>
                  <a:schemeClr val="bg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bg1">
                    <a:lumMod val="95000"/>
                    <a:lumOff val="5000"/>
                  </a:schemeClr>
                </a:solidFill>
                <a:latin typeface="NikoshBAN" panose="02000000000000000000" pitchFamily="2" charset="0"/>
                <a:cs typeface="NikoshBAN" panose="02000000000000000000" pitchFamily="2" charset="0"/>
              </a:rPr>
              <a:t>কোর্টের</a:t>
            </a:r>
            <a:r>
              <a:rPr lang="en-US" sz="3200" dirty="0" smtClean="0">
                <a:solidFill>
                  <a:schemeClr val="bg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bg1">
                    <a:lumMod val="95000"/>
                    <a:lumOff val="5000"/>
                  </a:schemeClr>
                </a:solidFill>
                <a:latin typeface="NikoshBAN" panose="02000000000000000000" pitchFamily="2" charset="0"/>
                <a:cs typeface="NikoshBAN" panose="02000000000000000000" pitchFamily="2" charset="0"/>
              </a:rPr>
              <a:t>প্রধান</a:t>
            </a:r>
            <a:r>
              <a:rPr lang="en-US" sz="3200" dirty="0" smtClean="0">
                <a:solidFill>
                  <a:schemeClr val="bg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bg1">
                    <a:lumMod val="95000"/>
                    <a:lumOff val="5000"/>
                  </a:schemeClr>
                </a:solidFill>
                <a:latin typeface="NikoshBAN" panose="02000000000000000000" pitchFamily="2" charset="0"/>
                <a:cs typeface="NikoshBAN" panose="02000000000000000000" pitchFamily="2" charset="0"/>
              </a:rPr>
              <a:t>বিচারপতিকে</a:t>
            </a:r>
            <a:r>
              <a:rPr lang="en-US" sz="3200" dirty="0" smtClean="0">
                <a:solidFill>
                  <a:schemeClr val="bg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bg1">
                    <a:lumMod val="95000"/>
                    <a:lumOff val="5000"/>
                  </a:schemeClr>
                </a:solidFill>
                <a:latin typeface="NikoshBAN" panose="02000000000000000000" pitchFamily="2" charset="0"/>
                <a:cs typeface="NikoshBAN" panose="02000000000000000000" pitchFamily="2" charset="0"/>
              </a:rPr>
              <a:t>শপথ</a:t>
            </a:r>
            <a:r>
              <a:rPr lang="en-US" sz="3200" dirty="0" smtClean="0">
                <a:solidFill>
                  <a:schemeClr val="bg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bg1">
                    <a:lumMod val="95000"/>
                    <a:lumOff val="5000"/>
                  </a:schemeClr>
                </a:solidFill>
                <a:latin typeface="NikoshBAN" panose="02000000000000000000" pitchFamily="2" charset="0"/>
                <a:cs typeface="NikoshBAN" panose="02000000000000000000" pitchFamily="2" charset="0"/>
              </a:rPr>
              <a:t>পাঠ</a:t>
            </a:r>
            <a:r>
              <a:rPr lang="en-US" sz="3200" dirty="0" smtClean="0">
                <a:solidFill>
                  <a:schemeClr val="bg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bg1">
                    <a:lumMod val="95000"/>
                    <a:lumOff val="5000"/>
                  </a:schemeClr>
                </a:solidFill>
                <a:latin typeface="NikoshBAN" panose="02000000000000000000" pitchFamily="2" charset="0"/>
                <a:cs typeface="NikoshBAN" panose="02000000000000000000" pitchFamily="2" charset="0"/>
              </a:rPr>
              <a:t>করান</a:t>
            </a:r>
            <a:r>
              <a:rPr lang="en-US" sz="3200" dirty="0" smtClean="0">
                <a:solidFill>
                  <a:schemeClr val="bg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bg1">
                    <a:lumMod val="95000"/>
                    <a:lumOff val="5000"/>
                  </a:schemeClr>
                </a:solidFill>
                <a:latin typeface="NikoshBAN" panose="02000000000000000000" pitchFamily="2" charset="0"/>
                <a:cs typeface="NikoshBAN" panose="02000000000000000000" pitchFamily="2" charset="0"/>
              </a:rPr>
              <a:t>কে</a:t>
            </a:r>
            <a:r>
              <a:rPr lang="en-US" sz="3200" dirty="0" smtClean="0">
                <a:solidFill>
                  <a:schemeClr val="bg1">
                    <a:lumMod val="95000"/>
                    <a:lumOff val="5000"/>
                  </a:schemeClr>
                </a:solidFill>
                <a:latin typeface="NikoshBAN" panose="02000000000000000000" pitchFamily="2" charset="0"/>
                <a:cs typeface="NikoshBAN" panose="02000000000000000000" pitchFamily="2" charset="0"/>
              </a:rPr>
              <a:t> ?</a:t>
            </a:r>
          </a:p>
          <a:p>
            <a:r>
              <a:rPr lang="en-US" sz="3200" dirty="0" smtClean="0">
                <a:solidFill>
                  <a:schemeClr val="bg1">
                    <a:lumMod val="95000"/>
                    <a:lumOff val="5000"/>
                  </a:schemeClr>
                </a:solidFill>
                <a:latin typeface="NikoshBAN" panose="02000000000000000000" pitchFamily="2" charset="0"/>
                <a:cs typeface="NikoshBAN" panose="02000000000000000000" pitchFamily="2" charset="0"/>
              </a:rPr>
              <a:t>ক। </a:t>
            </a:r>
            <a:r>
              <a:rPr lang="en-US" sz="3200" dirty="0" err="1" smtClean="0">
                <a:solidFill>
                  <a:schemeClr val="bg1">
                    <a:lumMod val="95000"/>
                    <a:lumOff val="5000"/>
                  </a:schemeClr>
                </a:solidFill>
                <a:latin typeface="NikoshBAN" panose="02000000000000000000" pitchFamily="2" charset="0"/>
                <a:cs typeface="NikoshBAN" panose="02000000000000000000" pitchFamily="2" charset="0"/>
              </a:rPr>
              <a:t>প্রধানমন্ত্রী</a:t>
            </a:r>
            <a:r>
              <a:rPr lang="en-US" sz="3200" dirty="0" smtClean="0">
                <a:solidFill>
                  <a:schemeClr val="bg1">
                    <a:lumMod val="95000"/>
                    <a:lumOff val="5000"/>
                  </a:schemeClr>
                </a:solidFill>
                <a:latin typeface="NikoshBAN" panose="02000000000000000000" pitchFamily="2" charset="0"/>
                <a:cs typeface="NikoshBAN" panose="02000000000000000000" pitchFamily="2" charset="0"/>
              </a:rPr>
              <a:t>,                                              খ। </a:t>
            </a:r>
            <a:r>
              <a:rPr lang="en-US" sz="3200" dirty="0" err="1" smtClean="0">
                <a:solidFill>
                  <a:schemeClr val="bg1">
                    <a:lumMod val="95000"/>
                    <a:lumOff val="5000"/>
                  </a:schemeClr>
                </a:solidFill>
                <a:latin typeface="NikoshBAN" panose="02000000000000000000" pitchFamily="2" charset="0"/>
                <a:cs typeface="NikoshBAN" panose="02000000000000000000" pitchFamily="2" charset="0"/>
              </a:rPr>
              <a:t>স্পীকার</a:t>
            </a:r>
            <a:r>
              <a:rPr lang="en-US" sz="3200" dirty="0" smtClean="0">
                <a:solidFill>
                  <a:schemeClr val="bg1">
                    <a:lumMod val="95000"/>
                    <a:lumOff val="5000"/>
                  </a:schemeClr>
                </a:solidFill>
                <a:latin typeface="NikoshBAN" panose="02000000000000000000" pitchFamily="2" charset="0"/>
                <a:cs typeface="NikoshBAN" panose="02000000000000000000" pitchFamily="2" charset="0"/>
              </a:rPr>
              <a:t>,</a:t>
            </a:r>
          </a:p>
          <a:p>
            <a:r>
              <a:rPr lang="en-US" sz="3200" dirty="0" smtClean="0">
                <a:solidFill>
                  <a:schemeClr val="bg1">
                    <a:lumMod val="95000"/>
                    <a:lumOff val="5000"/>
                  </a:schemeClr>
                </a:solidFill>
                <a:latin typeface="NikoshBAN" panose="02000000000000000000" pitchFamily="2" charset="0"/>
                <a:cs typeface="NikoshBAN" panose="02000000000000000000" pitchFamily="2" charset="0"/>
              </a:rPr>
              <a:t>গ। </a:t>
            </a:r>
            <a:r>
              <a:rPr lang="en-US" sz="3200" dirty="0" err="1" smtClean="0">
                <a:solidFill>
                  <a:schemeClr val="bg1">
                    <a:lumMod val="95000"/>
                    <a:lumOff val="5000"/>
                  </a:schemeClr>
                </a:solidFill>
                <a:latin typeface="NikoshBAN" panose="02000000000000000000" pitchFamily="2" charset="0"/>
                <a:cs typeface="NikoshBAN" panose="02000000000000000000" pitchFamily="2" charset="0"/>
              </a:rPr>
              <a:t>রাষ্ট্রপতি</a:t>
            </a:r>
            <a:r>
              <a:rPr lang="en-US" sz="3200" dirty="0" smtClean="0">
                <a:solidFill>
                  <a:schemeClr val="bg1">
                    <a:lumMod val="95000"/>
                    <a:lumOff val="5000"/>
                  </a:schemeClr>
                </a:solidFill>
                <a:latin typeface="NikoshBAN" panose="02000000000000000000" pitchFamily="2" charset="0"/>
                <a:cs typeface="NikoshBAN" panose="02000000000000000000" pitchFamily="2" charset="0"/>
              </a:rPr>
              <a:t>,                                                ঘ। </a:t>
            </a:r>
            <a:r>
              <a:rPr lang="en-US" sz="3200" dirty="0" err="1" smtClean="0">
                <a:solidFill>
                  <a:schemeClr val="bg1">
                    <a:lumMod val="95000"/>
                    <a:lumOff val="5000"/>
                  </a:schemeClr>
                </a:solidFill>
                <a:latin typeface="NikoshBAN" panose="02000000000000000000" pitchFamily="2" charset="0"/>
                <a:cs typeface="NikoshBAN" panose="02000000000000000000" pitchFamily="2" charset="0"/>
              </a:rPr>
              <a:t>আইনমন্ত্রী</a:t>
            </a:r>
            <a:r>
              <a:rPr lang="en-US" sz="3200" dirty="0" smtClean="0">
                <a:solidFill>
                  <a:schemeClr val="bg1">
                    <a:lumMod val="95000"/>
                    <a:lumOff val="5000"/>
                  </a:schemeClr>
                </a:solidFill>
                <a:latin typeface="NikoshBAN" panose="02000000000000000000" pitchFamily="2" charset="0"/>
                <a:cs typeface="NikoshBAN" panose="02000000000000000000" pitchFamily="2" charset="0"/>
              </a:rPr>
              <a:t>,</a:t>
            </a:r>
            <a:endParaRPr lang="en-US" sz="3200" dirty="0">
              <a:solidFill>
                <a:schemeClr val="bg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9091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4473" y="0"/>
            <a:ext cx="9434946" cy="1323439"/>
          </a:xfrm>
          <a:prstGeom prst="rect">
            <a:avLst/>
          </a:prstGeom>
          <a:noFill/>
        </p:spPr>
        <p:txBody>
          <a:bodyPr wrap="square" rtlCol="0">
            <a:spAutoFit/>
          </a:bodyPr>
          <a:lstStyle/>
          <a:p>
            <a:pPr algn="ctr"/>
            <a:r>
              <a:rPr lang="bn-BD" sz="8000" dirty="0" smtClean="0">
                <a:solidFill>
                  <a:srgbClr val="FFFF00"/>
                </a:solidFill>
                <a:latin typeface="NikoshBAN" panose="02000000000000000000" pitchFamily="2" charset="0"/>
                <a:cs typeface="NikoshBAN" panose="02000000000000000000" pitchFamily="2" charset="0"/>
              </a:rPr>
              <a:t>বাড়ির কাজঃ-</a:t>
            </a:r>
            <a:endParaRPr lang="en-US" sz="80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0" y="6139750"/>
            <a:ext cx="11831783" cy="584775"/>
          </a:xfrm>
          <a:prstGeom prst="rect">
            <a:avLst/>
          </a:prstGeom>
          <a:noFill/>
        </p:spPr>
        <p:txBody>
          <a:bodyPr wrap="square" rtlCol="0">
            <a:spAutoFit/>
          </a:bodyPr>
          <a:lstStyle/>
          <a:p>
            <a:r>
              <a:rPr lang="bn-BD" sz="3200" dirty="0" smtClean="0">
                <a:solidFill>
                  <a:schemeClr val="bg1">
                    <a:lumMod val="95000"/>
                    <a:lumOff val="5000"/>
                  </a:schemeClr>
                </a:solidFill>
                <a:latin typeface="NikoshBAN" panose="02000000000000000000" pitchFamily="2" charset="0"/>
                <a:cs typeface="NikoshBAN" panose="02000000000000000000" pitchFamily="2" charset="0"/>
              </a:rPr>
              <a:t>বাংলাদেশ সুপ্রিম কোর্টের ক্ষমতা ও কার্যাবলীর উপর একটি প্রতিবেদন লিখে জমা দিবা।</a:t>
            </a:r>
            <a:endParaRPr lang="en-US" sz="3200" dirty="0">
              <a:solidFill>
                <a:schemeClr val="bg1">
                  <a:lumMod val="95000"/>
                  <a:lumOff val="5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7221"/>
            <a:ext cx="12192000" cy="4912529"/>
          </a:xfrm>
          <a:prstGeom prst="rect">
            <a:avLst/>
          </a:prstGeom>
        </p:spPr>
      </p:pic>
    </p:spTree>
    <p:extLst>
      <p:ext uri="{BB962C8B-B14F-4D97-AF65-F5344CB8AC3E}">
        <p14:creationId xmlns:p14="http://schemas.microsoft.com/office/powerpoint/2010/main" val="1762167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928152"/>
            <a:ext cx="12192000" cy="1862048"/>
          </a:xfrm>
          <a:prstGeom prst="rect">
            <a:avLst/>
          </a:prstGeom>
        </p:spPr>
        <p:txBody>
          <a:bodyPr wrap="square">
            <a:spAutoFit/>
          </a:bodyPr>
          <a:lstStyle/>
          <a:p>
            <a:pPr algn="ctr"/>
            <a:r>
              <a:rPr lang="bn-BD" sz="11500" dirty="0">
                <a:solidFill>
                  <a:srgbClr val="FF0000"/>
                </a:solidFill>
                <a:latin typeface="NikoshBAN" panose="02000000000000000000" pitchFamily="2" charset="0"/>
                <a:cs typeface="NikoshBAN" panose="02000000000000000000" pitchFamily="2" charset="0"/>
              </a:rPr>
              <a:t>সবাইকে ধন্যবাদ।</a:t>
            </a:r>
            <a:endParaRPr lang="en-US" sz="115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41259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80474" y="2995863"/>
            <a:ext cx="11670631" cy="830997"/>
          </a:xfrm>
          <a:prstGeom prst="rect">
            <a:avLst/>
          </a:prstGeom>
          <a:noFill/>
        </p:spPr>
        <p:txBody>
          <a:bodyPr wrap="square" rtlCol="0">
            <a:spAutoFit/>
          </a:bodyPr>
          <a:lstStyle/>
          <a:p>
            <a:pPr algn="ctr"/>
            <a:r>
              <a:rPr lang="en-US" sz="4800" dirty="0" smtClean="0">
                <a:solidFill>
                  <a:srgbClr val="00B0F0"/>
                </a:solidFill>
                <a:latin typeface="NikoshBAN" panose="02000000000000000000" pitchFamily="2" charset="0"/>
                <a:cs typeface="NikoshBAN" panose="02000000000000000000" pitchFamily="2" charset="0"/>
              </a:rPr>
              <a:t>বাংলাদেশ </a:t>
            </a:r>
            <a:r>
              <a:rPr lang="en-US" sz="4800" dirty="0" err="1" smtClean="0">
                <a:solidFill>
                  <a:srgbClr val="00B0F0"/>
                </a:solidFill>
                <a:latin typeface="NikoshBAN" panose="02000000000000000000" pitchFamily="2" charset="0"/>
                <a:cs typeface="NikoshBAN" panose="02000000000000000000" pitchFamily="2" charset="0"/>
              </a:rPr>
              <a:t>সুপ্রীম</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কোর্টের</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প্রধান</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বিচারপতি</a:t>
            </a:r>
            <a:r>
              <a:rPr lang="en-US" sz="4800" dirty="0" smtClean="0">
                <a:solidFill>
                  <a:srgbClr val="00B0F0"/>
                </a:solidFill>
                <a:latin typeface="NikoshBAN" panose="02000000000000000000" pitchFamily="2" charset="0"/>
                <a:cs typeface="NikoshBAN" panose="02000000000000000000" pitchFamily="2" charset="0"/>
              </a:rPr>
              <a:t> </a:t>
            </a:r>
            <a:r>
              <a:rPr lang="en-US" sz="4800" dirty="0" err="1" smtClean="0">
                <a:solidFill>
                  <a:srgbClr val="00B0F0"/>
                </a:solidFill>
                <a:latin typeface="NikoshBAN" panose="02000000000000000000" pitchFamily="2" charset="0"/>
                <a:cs typeface="NikoshBAN" panose="02000000000000000000" pitchFamily="2" charset="0"/>
              </a:rPr>
              <a:t>মহোদয়</a:t>
            </a:r>
            <a:endParaRPr lang="en-US" sz="48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11994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21" y="0"/>
            <a:ext cx="12192000" cy="6858000"/>
          </a:xfrm>
          <a:prstGeom prst="rect">
            <a:avLst/>
          </a:prstGeom>
        </p:spPr>
      </p:pic>
      <p:sp>
        <p:nvSpPr>
          <p:cNvPr id="4" name="TextBox 3"/>
          <p:cNvSpPr txBox="1"/>
          <p:nvPr/>
        </p:nvSpPr>
        <p:spPr>
          <a:xfrm>
            <a:off x="96253" y="2562726"/>
            <a:ext cx="11815010" cy="1107996"/>
          </a:xfrm>
          <a:prstGeom prst="rect">
            <a:avLst/>
          </a:prstGeom>
          <a:noFill/>
        </p:spPr>
        <p:txBody>
          <a:bodyPr wrap="square" rtlCol="0">
            <a:spAutoFit/>
          </a:bodyPr>
          <a:lstStyle/>
          <a:p>
            <a:pPr algn="ctr"/>
            <a:r>
              <a:rPr lang="en-US" sz="6600" dirty="0" err="1" smtClean="0">
                <a:solidFill>
                  <a:schemeClr val="accent1">
                    <a:lumMod val="50000"/>
                  </a:schemeClr>
                </a:solidFill>
                <a:latin typeface="NikoshBAN" panose="02000000000000000000" pitchFamily="2" charset="0"/>
                <a:cs typeface="NikoshBAN" panose="02000000000000000000" pitchFamily="2" charset="0"/>
              </a:rPr>
              <a:t>আইনমন্ত্রী</a:t>
            </a:r>
            <a:r>
              <a:rPr lang="en-US" sz="6600" dirty="0" smtClean="0">
                <a:solidFill>
                  <a:schemeClr val="accent1">
                    <a:lumMod val="50000"/>
                  </a:schemeClr>
                </a:solidFill>
                <a:latin typeface="NikoshBAN" panose="02000000000000000000" pitchFamily="2" charset="0"/>
                <a:cs typeface="NikoshBAN" panose="02000000000000000000" pitchFamily="2" charset="0"/>
              </a:rPr>
              <a:t> </a:t>
            </a:r>
            <a:r>
              <a:rPr lang="en-US" sz="6600" dirty="0" err="1" smtClean="0">
                <a:solidFill>
                  <a:schemeClr val="accent1">
                    <a:lumMod val="50000"/>
                  </a:schemeClr>
                </a:solidFill>
                <a:latin typeface="NikoshBAN" panose="02000000000000000000" pitchFamily="2" charset="0"/>
                <a:cs typeface="NikoshBAN" panose="02000000000000000000" pitchFamily="2" charset="0"/>
              </a:rPr>
              <a:t>মহোদয়,জনাব</a:t>
            </a:r>
            <a:r>
              <a:rPr lang="en-US" sz="6600" dirty="0" smtClean="0">
                <a:solidFill>
                  <a:schemeClr val="accent1">
                    <a:lumMod val="50000"/>
                  </a:schemeClr>
                </a:solidFill>
                <a:latin typeface="NikoshBAN" panose="02000000000000000000" pitchFamily="2" charset="0"/>
                <a:cs typeface="NikoshBAN" panose="02000000000000000000" pitchFamily="2" charset="0"/>
              </a:rPr>
              <a:t> </a:t>
            </a:r>
            <a:r>
              <a:rPr lang="en-US" sz="6600" dirty="0" err="1" smtClean="0">
                <a:solidFill>
                  <a:schemeClr val="accent1">
                    <a:lumMod val="50000"/>
                  </a:schemeClr>
                </a:solidFill>
                <a:latin typeface="NikoshBAN" panose="02000000000000000000" pitchFamily="2" charset="0"/>
                <a:cs typeface="NikoshBAN" panose="02000000000000000000" pitchFamily="2" charset="0"/>
              </a:rPr>
              <a:t>মোঃ</a:t>
            </a:r>
            <a:r>
              <a:rPr lang="en-US" sz="6600" dirty="0" smtClean="0">
                <a:solidFill>
                  <a:schemeClr val="accent1">
                    <a:lumMod val="50000"/>
                  </a:schemeClr>
                </a:solidFill>
                <a:latin typeface="NikoshBAN" panose="02000000000000000000" pitchFamily="2" charset="0"/>
                <a:cs typeface="NikoshBAN" panose="02000000000000000000" pitchFamily="2" charset="0"/>
              </a:rPr>
              <a:t> </a:t>
            </a:r>
            <a:r>
              <a:rPr lang="en-US" sz="6600" dirty="0" err="1" smtClean="0">
                <a:solidFill>
                  <a:schemeClr val="accent1">
                    <a:lumMod val="50000"/>
                  </a:schemeClr>
                </a:solidFill>
                <a:latin typeface="NikoshBAN" panose="02000000000000000000" pitchFamily="2" charset="0"/>
                <a:cs typeface="NikoshBAN" panose="02000000000000000000" pitchFamily="2" charset="0"/>
              </a:rPr>
              <a:t>আনিসুল</a:t>
            </a:r>
            <a:r>
              <a:rPr lang="en-US" sz="6600" dirty="0" smtClean="0">
                <a:solidFill>
                  <a:schemeClr val="accent1">
                    <a:lumMod val="50000"/>
                  </a:schemeClr>
                </a:solidFill>
                <a:latin typeface="NikoshBAN" panose="02000000000000000000" pitchFamily="2" charset="0"/>
                <a:cs typeface="NikoshBAN" panose="02000000000000000000" pitchFamily="2" charset="0"/>
              </a:rPr>
              <a:t> </a:t>
            </a:r>
            <a:r>
              <a:rPr lang="en-US" sz="6600" dirty="0" err="1" smtClean="0">
                <a:solidFill>
                  <a:schemeClr val="accent1">
                    <a:lumMod val="50000"/>
                  </a:schemeClr>
                </a:solidFill>
                <a:latin typeface="NikoshBAN" panose="02000000000000000000" pitchFamily="2" charset="0"/>
                <a:cs typeface="NikoshBAN" panose="02000000000000000000" pitchFamily="2" charset="0"/>
              </a:rPr>
              <a:t>হক</a:t>
            </a:r>
            <a:endParaRPr lang="en-US" sz="6600" dirty="0">
              <a:solidFill>
                <a:schemeClr val="accent1">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39863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sp>
        <p:nvSpPr>
          <p:cNvPr id="5" name="Rectangle 4"/>
          <p:cNvSpPr/>
          <p:nvPr/>
        </p:nvSpPr>
        <p:spPr>
          <a:xfrm>
            <a:off x="180474" y="3244334"/>
            <a:ext cx="12011525" cy="923330"/>
          </a:xfrm>
          <a:prstGeom prst="rect">
            <a:avLst/>
          </a:prstGeom>
        </p:spPr>
        <p:txBody>
          <a:bodyPr wrap="square">
            <a:spAutoFit/>
          </a:bodyPr>
          <a:lstStyle/>
          <a:p>
            <a:pPr algn="ctr"/>
            <a:r>
              <a:rPr lang="en-US" sz="5400" dirty="0">
                <a:solidFill>
                  <a:srgbClr val="C00000"/>
                </a:solidFill>
                <a:latin typeface="NikoshBAN" panose="02000000000000000000" pitchFamily="2" charset="0"/>
                <a:cs typeface="NikoshBAN" panose="02000000000000000000" pitchFamily="2" charset="0"/>
              </a:rPr>
              <a:t>বাংলাদেশ </a:t>
            </a:r>
            <a:r>
              <a:rPr lang="en-US" sz="5400" dirty="0" err="1">
                <a:solidFill>
                  <a:srgbClr val="C00000"/>
                </a:solidFill>
                <a:latin typeface="NikoshBAN" panose="02000000000000000000" pitchFamily="2" charset="0"/>
                <a:cs typeface="NikoshBAN" panose="02000000000000000000" pitchFamily="2" charset="0"/>
              </a:rPr>
              <a:t>সুপ্রীম</a:t>
            </a:r>
            <a:r>
              <a:rPr lang="en-US" sz="5400" dirty="0">
                <a:solidFill>
                  <a:srgbClr val="C00000"/>
                </a:solidFill>
                <a:latin typeface="NikoshBAN" panose="02000000000000000000" pitchFamily="2" charset="0"/>
                <a:cs typeface="NikoshBAN" panose="02000000000000000000" pitchFamily="2" charset="0"/>
              </a:rPr>
              <a:t> </a:t>
            </a:r>
            <a:r>
              <a:rPr lang="en-US" sz="5400" dirty="0" err="1">
                <a:solidFill>
                  <a:srgbClr val="C00000"/>
                </a:solidFill>
                <a:latin typeface="NikoshBAN" panose="02000000000000000000" pitchFamily="2" charset="0"/>
                <a:cs typeface="NikoshBAN" panose="02000000000000000000" pitchFamily="2" charset="0"/>
              </a:rPr>
              <a:t>কোর্টের</a:t>
            </a:r>
            <a:r>
              <a:rPr lang="en-US" sz="5400" dirty="0">
                <a:solidFill>
                  <a:srgbClr val="C00000"/>
                </a:solidFill>
                <a:latin typeface="NikoshBAN" panose="02000000000000000000" pitchFamily="2" charset="0"/>
                <a:cs typeface="NikoshBAN" panose="02000000000000000000" pitchFamily="2" charset="0"/>
              </a:rPr>
              <a:t> </a:t>
            </a:r>
            <a:r>
              <a:rPr lang="en-US" sz="5400" dirty="0" err="1" smtClean="0">
                <a:solidFill>
                  <a:srgbClr val="C00000"/>
                </a:solidFill>
                <a:latin typeface="NikoshBAN" panose="02000000000000000000" pitchFamily="2" charset="0"/>
                <a:cs typeface="NikoshBAN" panose="02000000000000000000" pitchFamily="2" charset="0"/>
              </a:rPr>
              <a:t>এ্যার্টনি</a:t>
            </a:r>
            <a:r>
              <a:rPr lang="en-US" sz="5400" dirty="0" smtClean="0">
                <a:solidFill>
                  <a:srgbClr val="C00000"/>
                </a:solidFill>
                <a:latin typeface="NikoshBAN" panose="02000000000000000000" pitchFamily="2" charset="0"/>
                <a:cs typeface="NikoshBAN" panose="02000000000000000000" pitchFamily="2" charset="0"/>
              </a:rPr>
              <a:t> </a:t>
            </a:r>
            <a:r>
              <a:rPr lang="en-US" sz="5400" dirty="0" err="1" smtClean="0">
                <a:solidFill>
                  <a:srgbClr val="C00000"/>
                </a:solidFill>
                <a:latin typeface="NikoshBAN" panose="02000000000000000000" pitchFamily="2" charset="0"/>
                <a:cs typeface="NikoshBAN" panose="02000000000000000000" pitchFamily="2" charset="0"/>
              </a:rPr>
              <a:t>জেনারেল</a:t>
            </a:r>
            <a:r>
              <a:rPr lang="en-US" sz="5400" dirty="0" smtClean="0">
                <a:solidFill>
                  <a:srgbClr val="C00000"/>
                </a:solidFill>
                <a:latin typeface="NikoshBAN" panose="02000000000000000000" pitchFamily="2" charset="0"/>
                <a:cs typeface="NikoshBAN" panose="02000000000000000000" pitchFamily="2" charset="0"/>
              </a:rPr>
              <a:t> </a:t>
            </a:r>
            <a:r>
              <a:rPr lang="en-US" sz="5400" dirty="0" err="1">
                <a:solidFill>
                  <a:srgbClr val="C00000"/>
                </a:solidFill>
                <a:latin typeface="NikoshBAN" panose="02000000000000000000" pitchFamily="2" charset="0"/>
                <a:cs typeface="NikoshBAN" panose="02000000000000000000" pitchFamily="2" charset="0"/>
              </a:rPr>
              <a:t>মহোদয়</a:t>
            </a:r>
            <a:endParaRPr lang="en-US" sz="54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7563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4221" y="2466474"/>
            <a:ext cx="11754852" cy="1107996"/>
          </a:xfrm>
          <a:prstGeom prst="rect">
            <a:avLst/>
          </a:prstGeom>
          <a:noFill/>
        </p:spPr>
        <p:txBody>
          <a:bodyPr wrap="square" rtlCol="0">
            <a:spAutoFit/>
          </a:bodyPr>
          <a:lstStyle/>
          <a:p>
            <a:pPr algn="ctr"/>
            <a:r>
              <a:rPr lang="en-US" sz="6600" dirty="0" err="1" smtClean="0">
                <a:solidFill>
                  <a:srgbClr val="FFFF00"/>
                </a:solidFill>
                <a:latin typeface="NikoshBAN" panose="02000000000000000000" pitchFamily="2" charset="0"/>
                <a:cs typeface="NikoshBAN" panose="02000000000000000000" pitchFamily="2" charset="0"/>
              </a:rPr>
              <a:t>বিখ্যাত</a:t>
            </a:r>
            <a:r>
              <a:rPr lang="en-US" sz="6600" dirty="0" smtClean="0">
                <a:solidFill>
                  <a:srgbClr val="FFFF00"/>
                </a:solidFill>
                <a:latin typeface="NikoshBAN" panose="02000000000000000000" pitchFamily="2" charset="0"/>
                <a:cs typeface="NikoshBAN" panose="02000000000000000000" pitchFamily="2" charset="0"/>
              </a:rPr>
              <a:t> </a:t>
            </a:r>
            <a:r>
              <a:rPr lang="en-US" sz="6600" dirty="0" err="1" smtClean="0">
                <a:solidFill>
                  <a:srgbClr val="FFFF00"/>
                </a:solidFill>
                <a:latin typeface="NikoshBAN" panose="02000000000000000000" pitchFamily="2" charset="0"/>
                <a:cs typeface="NikoshBAN" panose="02000000000000000000" pitchFamily="2" charset="0"/>
              </a:rPr>
              <a:t>আইনজীবী</a:t>
            </a:r>
            <a:r>
              <a:rPr lang="en-US" sz="6600" dirty="0">
                <a:solidFill>
                  <a:srgbClr val="FFFF00"/>
                </a:solidFill>
                <a:latin typeface="NikoshBAN" panose="02000000000000000000" pitchFamily="2" charset="0"/>
                <a:cs typeface="NikoshBAN" panose="02000000000000000000" pitchFamily="2" charset="0"/>
              </a:rPr>
              <a:t> </a:t>
            </a:r>
            <a:r>
              <a:rPr lang="en-US" sz="6600" dirty="0" err="1" smtClean="0">
                <a:solidFill>
                  <a:srgbClr val="FFFF00"/>
                </a:solidFill>
                <a:latin typeface="NikoshBAN" panose="02000000000000000000" pitchFamily="2" charset="0"/>
                <a:cs typeface="NikoshBAN" panose="02000000000000000000" pitchFamily="2" charset="0"/>
              </a:rPr>
              <a:t>ডঃ</a:t>
            </a:r>
            <a:r>
              <a:rPr lang="en-US" sz="6600" dirty="0" smtClean="0">
                <a:solidFill>
                  <a:srgbClr val="FFFF00"/>
                </a:solidFill>
                <a:latin typeface="NikoshBAN" panose="02000000000000000000" pitchFamily="2" charset="0"/>
                <a:cs typeface="NikoshBAN" panose="02000000000000000000" pitchFamily="2" charset="0"/>
              </a:rPr>
              <a:t> </a:t>
            </a:r>
            <a:r>
              <a:rPr lang="en-US" sz="6600" dirty="0" err="1" smtClean="0">
                <a:solidFill>
                  <a:srgbClr val="FFFF00"/>
                </a:solidFill>
                <a:latin typeface="NikoshBAN" panose="02000000000000000000" pitchFamily="2" charset="0"/>
                <a:cs typeface="NikoshBAN" panose="02000000000000000000" pitchFamily="2" charset="0"/>
              </a:rPr>
              <a:t>কামাক</a:t>
            </a:r>
            <a:r>
              <a:rPr lang="en-US" sz="6600" dirty="0" smtClean="0">
                <a:solidFill>
                  <a:srgbClr val="FFFF00"/>
                </a:solidFill>
                <a:latin typeface="NikoshBAN" panose="02000000000000000000" pitchFamily="2" charset="0"/>
                <a:cs typeface="NikoshBAN" panose="02000000000000000000" pitchFamily="2" charset="0"/>
              </a:rPr>
              <a:t> </a:t>
            </a:r>
            <a:r>
              <a:rPr lang="en-US" sz="6600" dirty="0" err="1" smtClean="0">
                <a:solidFill>
                  <a:srgbClr val="FFFF00"/>
                </a:solidFill>
                <a:latin typeface="NikoshBAN" panose="02000000000000000000" pitchFamily="2" charset="0"/>
                <a:cs typeface="NikoshBAN" panose="02000000000000000000" pitchFamily="2" charset="0"/>
              </a:rPr>
              <a:t>হোসেন</a:t>
            </a:r>
            <a:endParaRPr lang="en-US" sz="66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7226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3" name="TextBox 2"/>
          <p:cNvSpPr txBox="1"/>
          <p:nvPr/>
        </p:nvSpPr>
        <p:spPr>
          <a:xfrm>
            <a:off x="108284" y="3056021"/>
            <a:ext cx="11839074" cy="923330"/>
          </a:xfrm>
          <a:prstGeom prst="rect">
            <a:avLst/>
          </a:prstGeom>
          <a:noFill/>
        </p:spPr>
        <p:txBody>
          <a:bodyPr wrap="square" rtlCol="0">
            <a:spAutoFit/>
          </a:bodyPr>
          <a:lstStyle/>
          <a:p>
            <a:pPr algn="ctr"/>
            <a:r>
              <a:rPr lang="en-US" sz="5400" dirty="0" err="1" smtClean="0">
                <a:solidFill>
                  <a:srgbClr val="FFFF00"/>
                </a:solidFill>
                <a:latin typeface="NikoshBAN" panose="02000000000000000000" pitchFamily="2" charset="0"/>
                <a:cs typeface="NikoshBAN" panose="02000000000000000000" pitchFamily="2" charset="0"/>
              </a:rPr>
              <a:t>প্রখ্যাত</a:t>
            </a:r>
            <a:r>
              <a:rPr lang="en-US" sz="5400" dirty="0" smtClean="0">
                <a:solidFill>
                  <a:srgbClr val="FFFF00"/>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আইনজীবী</a:t>
            </a:r>
            <a:r>
              <a:rPr lang="en-US" sz="5400" dirty="0" smtClean="0">
                <a:solidFill>
                  <a:srgbClr val="FFFF00"/>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ব্যারিষ্টার</a:t>
            </a:r>
            <a:r>
              <a:rPr lang="en-US" sz="5400" dirty="0" smtClean="0">
                <a:solidFill>
                  <a:srgbClr val="FFFF00"/>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জনাব</a:t>
            </a:r>
            <a:r>
              <a:rPr lang="en-US" sz="5400" dirty="0" smtClean="0">
                <a:solidFill>
                  <a:srgbClr val="FFFF00"/>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রফিকুল</a:t>
            </a:r>
            <a:r>
              <a:rPr lang="en-US" sz="5400" dirty="0" smtClean="0">
                <a:solidFill>
                  <a:srgbClr val="FFFF00"/>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ইসলাম</a:t>
            </a:r>
            <a:endParaRPr lang="en-US" sz="5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7101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773778"/>
          </a:xfrm>
          <a:prstGeom prst="rect">
            <a:avLst/>
          </a:prstGeom>
        </p:spPr>
      </p:pic>
      <p:sp>
        <p:nvSpPr>
          <p:cNvPr id="3" name="TextBox 2"/>
          <p:cNvSpPr txBox="1"/>
          <p:nvPr/>
        </p:nvSpPr>
        <p:spPr>
          <a:xfrm>
            <a:off x="138545" y="623455"/>
            <a:ext cx="11319164" cy="1446550"/>
          </a:xfrm>
          <a:prstGeom prst="rect">
            <a:avLst/>
          </a:prstGeom>
          <a:noFill/>
        </p:spPr>
        <p:txBody>
          <a:bodyPr wrap="square" rtlCol="0">
            <a:spAutoFit/>
          </a:bodyPr>
          <a:lstStyle/>
          <a:p>
            <a:pPr algn="ctr"/>
            <a:r>
              <a:rPr lang="en-US" sz="8800" dirty="0" err="1" smtClean="0">
                <a:solidFill>
                  <a:srgbClr val="FF0000"/>
                </a:solidFill>
                <a:latin typeface="NikoshBAN" panose="02000000000000000000" pitchFamily="2" charset="0"/>
                <a:cs typeface="NikoshBAN" panose="02000000000000000000" pitchFamily="2" charset="0"/>
              </a:rPr>
              <a:t>বাংলাদেশের</a:t>
            </a:r>
            <a:r>
              <a:rPr lang="en-US" sz="8800" dirty="0" smtClean="0">
                <a:solidFill>
                  <a:srgbClr val="FF0000"/>
                </a:solidFill>
                <a:latin typeface="NikoshBAN" panose="02000000000000000000" pitchFamily="2" charset="0"/>
                <a:cs typeface="NikoshBAN" panose="02000000000000000000" pitchFamily="2" charset="0"/>
              </a:rPr>
              <a:t> </a:t>
            </a:r>
            <a:r>
              <a:rPr lang="en-US" sz="8800" dirty="0" err="1" smtClean="0">
                <a:solidFill>
                  <a:srgbClr val="FF0000"/>
                </a:solidFill>
                <a:latin typeface="NikoshBAN" panose="02000000000000000000" pitchFamily="2" charset="0"/>
                <a:cs typeface="NikoshBAN" panose="02000000000000000000" pitchFamily="2" charset="0"/>
              </a:rPr>
              <a:t>সুপ্রীম</a:t>
            </a:r>
            <a:r>
              <a:rPr lang="en-US" sz="8800" dirty="0" smtClean="0">
                <a:solidFill>
                  <a:srgbClr val="FF0000"/>
                </a:solidFill>
                <a:latin typeface="NikoshBAN" panose="02000000000000000000" pitchFamily="2" charset="0"/>
                <a:cs typeface="NikoshBAN" panose="02000000000000000000" pitchFamily="2" charset="0"/>
              </a:rPr>
              <a:t> </a:t>
            </a:r>
            <a:r>
              <a:rPr lang="en-US" sz="8800" dirty="0" err="1" smtClean="0">
                <a:solidFill>
                  <a:srgbClr val="FF0000"/>
                </a:solidFill>
                <a:latin typeface="NikoshBAN" panose="02000000000000000000" pitchFamily="2" charset="0"/>
                <a:cs typeface="NikoshBAN" panose="02000000000000000000" pitchFamily="2" charset="0"/>
              </a:rPr>
              <a:t>কোর্ট</a:t>
            </a:r>
            <a:r>
              <a:rPr lang="en-US" sz="8800" dirty="0" smtClean="0">
                <a:solidFill>
                  <a:srgbClr val="FF0000"/>
                </a:solidFill>
                <a:latin typeface="NikoshBAN" panose="02000000000000000000" pitchFamily="2" charset="0"/>
                <a:cs typeface="NikoshBAN" panose="02000000000000000000" pitchFamily="2" charset="0"/>
              </a:rPr>
              <a:t>,</a:t>
            </a:r>
            <a:endParaRPr lang="en-US" sz="8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59077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198218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255</TotalTime>
  <Words>447</Words>
  <Application>Microsoft Office PowerPoint</Application>
  <PresentationFormat>Widescreen</PresentationFormat>
  <Paragraphs>63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Century Gothic</vt:lpstr>
      <vt:lpstr>NikoshBAN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78L6N72</dc:creator>
  <cp:lastModifiedBy>Azharul Islam</cp:lastModifiedBy>
  <cp:revision>82</cp:revision>
  <dcterms:created xsi:type="dcterms:W3CDTF">2019-08-25T19:44:33Z</dcterms:created>
  <dcterms:modified xsi:type="dcterms:W3CDTF">2020-08-20T13:49:01Z</dcterms:modified>
</cp:coreProperties>
</file>