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51B9C-5CB9-46D6-AF8E-020FC5D7D83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9F8001-BF24-44F5-AEB1-67D96AC7FCAB}">
      <dgm:prSet phldrT="[Text]" custT="1"/>
      <dgm:spPr/>
      <dgm:t>
        <a:bodyPr/>
        <a:lstStyle/>
        <a:p>
          <a:pPr algn="l"/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52D201-4321-44CF-B02B-AB6DAB83FCDE}" type="parTrans" cxnId="{429C671D-064F-4524-B70F-96503F8F8B10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65D060-371A-4ADA-81E0-A0129ED97A22}" type="sibTrans" cxnId="{429C671D-064F-4524-B70F-96503F8F8B10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0AD681-0F12-4200-8DFD-773A1C1E42C6}">
      <dgm:prSet phldrT="[Text]" custT="1"/>
      <dgm:spPr/>
      <dgm:t>
        <a:bodyPr/>
        <a:lstStyle/>
        <a:p>
          <a:pPr algn="l"/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সুশাসনের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উপাদান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63159E-7599-4AA4-A5B0-55BD53BBF2BF}" type="parTrans" cxnId="{F74B85E3-3216-48DF-81C6-BB7C4D7987B5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15C23D-70B7-4713-BAEB-AB147B4173EA}" type="sibTrans" cxnId="{F74B85E3-3216-48DF-81C6-BB7C4D7987B5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E03B00-6E58-4131-8FB4-84C34168704D}">
      <dgm:prSet phldrT="[Text]" custT="1"/>
      <dgm:spPr/>
      <dgm:t>
        <a:bodyPr/>
        <a:lstStyle/>
        <a:p>
          <a:pPr algn="l"/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সুশাসনের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বৈশিষ্ট্য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191249-1DA8-4DA3-A8FC-250B33CEB04E}" type="parTrans" cxnId="{2EF83770-EF93-4BC9-B365-66252A1DF3DC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9E74A6-8516-4B9E-BC89-787003C130D0}" type="sibTrans" cxnId="{2EF83770-EF93-4BC9-B365-66252A1DF3DC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3CE3B0-AD80-4EFB-917D-FB42E841A3C2}" type="pres">
      <dgm:prSet presAssocID="{5A051B9C-5CB9-46D6-AF8E-020FC5D7D83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556302DF-F15C-46F9-866C-8B28835B8AAE}" type="pres">
      <dgm:prSet presAssocID="{029F8001-BF24-44F5-AEB1-67D96AC7FCAB}" presName="parenttextcomposite" presStyleCnt="0"/>
      <dgm:spPr/>
    </dgm:pt>
    <dgm:pt modelId="{AB552794-8087-4CF4-AD26-9764DCA1D945}" type="pres">
      <dgm:prSet presAssocID="{029F8001-BF24-44F5-AEB1-67D96AC7FCA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F7EAF-9978-4127-A03E-1BA1D8F6E32A}" type="pres">
      <dgm:prSet presAssocID="{029F8001-BF24-44F5-AEB1-67D96AC7FCAB}" presName="parallelogramComposite" presStyleCnt="0"/>
      <dgm:spPr/>
    </dgm:pt>
    <dgm:pt modelId="{BA2A815A-2B46-4DEB-8B5E-1721F20A4EA8}" type="pres">
      <dgm:prSet presAssocID="{029F8001-BF24-44F5-AEB1-67D96AC7FCAB}" presName="parallelogram1" presStyleLbl="alignNode1" presStyleIdx="0" presStyleCnt="21"/>
      <dgm:spPr/>
    </dgm:pt>
    <dgm:pt modelId="{6CCA51BC-9933-4CED-837C-0067A4B62D43}" type="pres">
      <dgm:prSet presAssocID="{029F8001-BF24-44F5-AEB1-67D96AC7FCAB}" presName="parallelogram2" presStyleLbl="alignNode1" presStyleIdx="1" presStyleCnt="21"/>
      <dgm:spPr/>
    </dgm:pt>
    <dgm:pt modelId="{177FF770-7E7D-4EDE-AFC6-4F3938F890C3}" type="pres">
      <dgm:prSet presAssocID="{029F8001-BF24-44F5-AEB1-67D96AC7FCAB}" presName="parallelogram3" presStyleLbl="alignNode1" presStyleIdx="2" presStyleCnt="21"/>
      <dgm:spPr/>
    </dgm:pt>
    <dgm:pt modelId="{6B07B1B2-FF7C-48E2-B6DE-425B7B565736}" type="pres">
      <dgm:prSet presAssocID="{029F8001-BF24-44F5-AEB1-67D96AC7FCAB}" presName="parallelogram4" presStyleLbl="alignNode1" presStyleIdx="3" presStyleCnt="21"/>
      <dgm:spPr/>
    </dgm:pt>
    <dgm:pt modelId="{2EAC95ED-C479-483D-8F69-565FBCEDD114}" type="pres">
      <dgm:prSet presAssocID="{029F8001-BF24-44F5-AEB1-67D96AC7FCAB}" presName="parallelogram5" presStyleLbl="alignNode1" presStyleIdx="4" presStyleCnt="21"/>
      <dgm:spPr/>
    </dgm:pt>
    <dgm:pt modelId="{0461C998-6347-4548-A626-FAA4663ED61E}" type="pres">
      <dgm:prSet presAssocID="{029F8001-BF24-44F5-AEB1-67D96AC7FCAB}" presName="parallelogram6" presStyleLbl="alignNode1" presStyleIdx="5" presStyleCnt="21"/>
      <dgm:spPr/>
    </dgm:pt>
    <dgm:pt modelId="{C06DD9EB-3C88-45E0-BDF1-C647809E09F1}" type="pres">
      <dgm:prSet presAssocID="{029F8001-BF24-44F5-AEB1-67D96AC7FCAB}" presName="parallelogram7" presStyleLbl="alignNode1" presStyleIdx="6" presStyleCnt="21"/>
      <dgm:spPr/>
    </dgm:pt>
    <dgm:pt modelId="{A098ABE3-9A73-49FA-B297-FD24D2D00FFB}" type="pres">
      <dgm:prSet presAssocID="{3A65D060-371A-4ADA-81E0-A0129ED97A22}" presName="sibTrans" presStyleCnt="0"/>
      <dgm:spPr/>
    </dgm:pt>
    <dgm:pt modelId="{4BD3F59E-A087-4B10-BEE1-D360A774C3AF}" type="pres">
      <dgm:prSet presAssocID="{A80AD681-0F12-4200-8DFD-773A1C1E42C6}" presName="parenttextcomposite" presStyleCnt="0"/>
      <dgm:spPr/>
    </dgm:pt>
    <dgm:pt modelId="{043D1BC9-61DB-4F8F-8CB9-05EFEEE41896}" type="pres">
      <dgm:prSet presAssocID="{A80AD681-0F12-4200-8DFD-773A1C1E42C6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A25C2-FF9C-4BC6-86EA-8E1F1A41CB85}" type="pres">
      <dgm:prSet presAssocID="{A80AD681-0F12-4200-8DFD-773A1C1E42C6}" presName="parallelogramComposite" presStyleCnt="0"/>
      <dgm:spPr/>
    </dgm:pt>
    <dgm:pt modelId="{E4424EC4-806F-4A39-B0E9-98B316C921F2}" type="pres">
      <dgm:prSet presAssocID="{A80AD681-0F12-4200-8DFD-773A1C1E42C6}" presName="parallelogram1" presStyleLbl="alignNode1" presStyleIdx="7" presStyleCnt="21"/>
      <dgm:spPr/>
    </dgm:pt>
    <dgm:pt modelId="{CCE5825B-B15E-4CDC-9425-EE18437BB150}" type="pres">
      <dgm:prSet presAssocID="{A80AD681-0F12-4200-8DFD-773A1C1E42C6}" presName="parallelogram2" presStyleLbl="alignNode1" presStyleIdx="8" presStyleCnt="21"/>
      <dgm:spPr/>
    </dgm:pt>
    <dgm:pt modelId="{E7600B1A-80F8-4BA1-A350-6880C9740184}" type="pres">
      <dgm:prSet presAssocID="{A80AD681-0F12-4200-8DFD-773A1C1E42C6}" presName="parallelogram3" presStyleLbl="alignNode1" presStyleIdx="9" presStyleCnt="21"/>
      <dgm:spPr/>
    </dgm:pt>
    <dgm:pt modelId="{8A49E951-5848-403C-823F-ED3C751273F9}" type="pres">
      <dgm:prSet presAssocID="{A80AD681-0F12-4200-8DFD-773A1C1E42C6}" presName="parallelogram4" presStyleLbl="alignNode1" presStyleIdx="10" presStyleCnt="21"/>
      <dgm:spPr/>
    </dgm:pt>
    <dgm:pt modelId="{31F1144D-1E31-4CFB-9D59-1EE2D00B45A6}" type="pres">
      <dgm:prSet presAssocID="{A80AD681-0F12-4200-8DFD-773A1C1E42C6}" presName="parallelogram5" presStyleLbl="alignNode1" presStyleIdx="11" presStyleCnt="21"/>
      <dgm:spPr/>
    </dgm:pt>
    <dgm:pt modelId="{00F11DA3-C99F-4DE0-B535-81380D7DE0AA}" type="pres">
      <dgm:prSet presAssocID="{A80AD681-0F12-4200-8DFD-773A1C1E42C6}" presName="parallelogram6" presStyleLbl="alignNode1" presStyleIdx="12" presStyleCnt="21"/>
      <dgm:spPr/>
    </dgm:pt>
    <dgm:pt modelId="{09EE1485-409C-425A-B3EC-46A34975780F}" type="pres">
      <dgm:prSet presAssocID="{A80AD681-0F12-4200-8DFD-773A1C1E42C6}" presName="parallelogram7" presStyleLbl="alignNode1" presStyleIdx="13" presStyleCnt="21"/>
      <dgm:spPr/>
    </dgm:pt>
    <dgm:pt modelId="{E6B6312D-8057-4D04-8B84-0A93123A6166}" type="pres">
      <dgm:prSet presAssocID="{8715C23D-70B7-4713-BAEB-AB147B4173EA}" presName="sibTrans" presStyleCnt="0"/>
      <dgm:spPr/>
    </dgm:pt>
    <dgm:pt modelId="{C8B2C7D4-CBCA-402C-889C-9FB0A4B07AEF}" type="pres">
      <dgm:prSet presAssocID="{97E03B00-6E58-4131-8FB4-84C34168704D}" presName="parenttextcomposite" presStyleCnt="0"/>
      <dgm:spPr/>
    </dgm:pt>
    <dgm:pt modelId="{50A5067E-1E79-4EB6-BD27-1B5A982A249D}" type="pres">
      <dgm:prSet presAssocID="{97E03B00-6E58-4131-8FB4-84C34168704D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446AC-8536-4D37-B693-C194AC2E277B}" type="pres">
      <dgm:prSet presAssocID="{97E03B00-6E58-4131-8FB4-84C34168704D}" presName="parallelogramComposite" presStyleCnt="0"/>
      <dgm:spPr/>
    </dgm:pt>
    <dgm:pt modelId="{8D43B835-87D3-4D11-B7B5-45F394A94164}" type="pres">
      <dgm:prSet presAssocID="{97E03B00-6E58-4131-8FB4-84C34168704D}" presName="parallelogram1" presStyleLbl="alignNode1" presStyleIdx="14" presStyleCnt="21"/>
      <dgm:spPr/>
    </dgm:pt>
    <dgm:pt modelId="{BB5DADE5-84B9-4DAF-BBF5-0F356E4F8349}" type="pres">
      <dgm:prSet presAssocID="{97E03B00-6E58-4131-8FB4-84C34168704D}" presName="parallelogram2" presStyleLbl="alignNode1" presStyleIdx="15" presStyleCnt="21"/>
      <dgm:spPr/>
    </dgm:pt>
    <dgm:pt modelId="{386229CE-D66C-40A6-9948-B720A5531A06}" type="pres">
      <dgm:prSet presAssocID="{97E03B00-6E58-4131-8FB4-84C34168704D}" presName="parallelogram3" presStyleLbl="alignNode1" presStyleIdx="16" presStyleCnt="21"/>
      <dgm:spPr/>
    </dgm:pt>
    <dgm:pt modelId="{07046399-4E00-4FC8-91FA-096C98A55A3E}" type="pres">
      <dgm:prSet presAssocID="{97E03B00-6E58-4131-8FB4-84C34168704D}" presName="parallelogram4" presStyleLbl="alignNode1" presStyleIdx="17" presStyleCnt="21"/>
      <dgm:spPr/>
    </dgm:pt>
    <dgm:pt modelId="{4A64C16C-154C-4324-A431-6F2A7EAE51D5}" type="pres">
      <dgm:prSet presAssocID="{97E03B00-6E58-4131-8FB4-84C34168704D}" presName="parallelogram5" presStyleLbl="alignNode1" presStyleIdx="18" presStyleCnt="21"/>
      <dgm:spPr/>
    </dgm:pt>
    <dgm:pt modelId="{D6D76868-33EE-48C1-B742-8FB283F72077}" type="pres">
      <dgm:prSet presAssocID="{97E03B00-6E58-4131-8FB4-84C34168704D}" presName="parallelogram6" presStyleLbl="alignNode1" presStyleIdx="19" presStyleCnt="21"/>
      <dgm:spPr/>
    </dgm:pt>
    <dgm:pt modelId="{60C221C2-F407-44F2-B574-0124C123FFE6}" type="pres">
      <dgm:prSet presAssocID="{97E03B00-6E58-4131-8FB4-84C34168704D}" presName="parallelogram7" presStyleLbl="alignNode1" presStyleIdx="20" presStyleCnt="21"/>
      <dgm:spPr/>
    </dgm:pt>
  </dgm:ptLst>
  <dgm:cxnLst>
    <dgm:cxn modelId="{3076F12C-1D22-456B-B458-4E25FA8CB8B5}" type="presOf" srcId="{A80AD681-0F12-4200-8DFD-773A1C1E42C6}" destId="{043D1BC9-61DB-4F8F-8CB9-05EFEEE41896}" srcOrd="0" destOrd="0" presId="urn:microsoft.com/office/officeart/2008/layout/VerticalAccentList"/>
    <dgm:cxn modelId="{56732A46-9485-4CDE-89C6-10C24E558238}" type="presOf" srcId="{029F8001-BF24-44F5-AEB1-67D96AC7FCAB}" destId="{AB552794-8087-4CF4-AD26-9764DCA1D945}" srcOrd="0" destOrd="0" presId="urn:microsoft.com/office/officeart/2008/layout/VerticalAccentList"/>
    <dgm:cxn modelId="{2EF83770-EF93-4BC9-B365-66252A1DF3DC}" srcId="{5A051B9C-5CB9-46D6-AF8E-020FC5D7D83F}" destId="{97E03B00-6E58-4131-8FB4-84C34168704D}" srcOrd="2" destOrd="0" parTransId="{7D191249-1DA8-4DA3-A8FC-250B33CEB04E}" sibTransId="{4F9E74A6-8516-4B9E-BC89-787003C130D0}"/>
    <dgm:cxn modelId="{80490EF4-D53C-4FFF-A2EF-2C7C76EF2547}" type="presOf" srcId="{5A051B9C-5CB9-46D6-AF8E-020FC5D7D83F}" destId="{1F3CE3B0-AD80-4EFB-917D-FB42E841A3C2}" srcOrd="0" destOrd="0" presId="urn:microsoft.com/office/officeart/2008/layout/VerticalAccentList"/>
    <dgm:cxn modelId="{C1422A09-BAEF-4161-A175-50340AF6B71F}" type="presOf" srcId="{97E03B00-6E58-4131-8FB4-84C34168704D}" destId="{50A5067E-1E79-4EB6-BD27-1B5A982A249D}" srcOrd="0" destOrd="0" presId="urn:microsoft.com/office/officeart/2008/layout/VerticalAccentList"/>
    <dgm:cxn modelId="{429C671D-064F-4524-B70F-96503F8F8B10}" srcId="{5A051B9C-5CB9-46D6-AF8E-020FC5D7D83F}" destId="{029F8001-BF24-44F5-AEB1-67D96AC7FCAB}" srcOrd="0" destOrd="0" parTransId="{8952D201-4321-44CF-B02B-AB6DAB83FCDE}" sibTransId="{3A65D060-371A-4ADA-81E0-A0129ED97A22}"/>
    <dgm:cxn modelId="{F74B85E3-3216-48DF-81C6-BB7C4D7987B5}" srcId="{5A051B9C-5CB9-46D6-AF8E-020FC5D7D83F}" destId="{A80AD681-0F12-4200-8DFD-773A1C1E42C6}" srcOrd="1" destOrd="0" parTransId="{6C63159E-7599-4AA4-A5B0-55BD53BBF2BF}" sibTransId="{8715C23D-70B7-4713-BAEB-AB147B4173EA}"/>
    <dgm:cxn modelId="{C3B9D875-9A8F-4C27-95E5-67E5CF596B19}" type="presParOf" srcId="{1F3CE3B0-AD80-4EFB-917D-FB42E841A3C2}" destId="{556302DF-F15C-46F9-866C-8B28835B8AAE}" srcOrd="0" destOrd="0" presId="urn:microsoft.com/office/officeart/2008/layout/VerticalAccentList"/>
    <dgm:cxn modelId="{03E6D1C8-8648-4912-B62F-6CB1F4BF8D4A}" type="presParOf" srcId="{556302DF-F15C-46F9-866C-8B28835B8AAE}" destId="{AB552794-8087-4CF4-AD26-9764DCA1D945}" srcOrd="0" destOrd="0" presId="urn:microsoft.com/office/officeart/2008/layout/VerticalAccentList"/>
    <dgm:cxn modelId="{FD6E24B7-73C3-4CCC-B19B-CB91AC4B9E58}" type="presParOf" srcId="{1F3CE3B0-AD80-4EFB-917D-FB42E841A3C2}" destId="{0CFF7EAF-9978-4127-A03E-1BA1D8F6E32A}" srcOrd="1" destOrd="0" presId="urn:microsoft.com/office/officeart/2008/layout/VerticalAccentList"/>
    <dgm:cxn modelId="{9CFC68B3-81CA-4512-B51D-B5DB784202DB}" type="presParOf" srcId="{0CFF7EAF-9978-4127-A03E-1BA1D8F6E32A}" destId="{BA2A815A-2B46-4DEB-8B5E-1721F20A4EA8}" srcOrd="0" destOrd="0" presId="urn:microsoft.com/office/officeart/2008/layout/VerticalAccentList"/>
    <dgm:cxn modelId="{4D97E6F2-CBC8-4BEE-8F6E-9BBBBAD8F5FB}" type="presParOf" srcId="{0CFF7EAF-9978-4127-A03E-1BA1D8F6E32A}" destId="{6CCA51BC-9933-4CED-837C-0067A4B62D43}" srcOrd="1" destOrd="0" presId="urn:microsoft.com/office/officeart/2008/layout/VerticalAccentList"/>
    <dgm:cxn modelId="{776B310C-ADE3-42B9-80B8-0D0ADC22318E}" type="presParOf" srcId="{0CFF7EAF-9978-4127-A03E-1BA1D8F6E32A}" destId="{177FF770-7E7D-4EDE-AFC6-4F3938F890C3}" srcOrd="2" destOrd="0" presId="urn:microsoft.com/office/officeart/2008/layout/VerticalAccentList"/>
    <dgm:cxn modelId="{CAF9475D-D601-4845-A5A6-4D0F8A3E810D}" type="presParOf" srcId="{0CFF7EAF-9978-4127-A03E-1BA1D8F6E32A}" destId="{6B07B1B2-FF7C-48E2-B6DE-425B7B565736}" srcOrd="3" destOrd="0" presId="urn:microsoft.com/office/officeart/2008/layout/VerticalAccentList"/>
    <dgm:cxn modelId="{26019AD7-99A5-49D4-8C4D-59656B0C2656}" type="presParOf" srcId="{0CFF7EAF-9978-4127-A03E-1BA1D8F6E32A}" destId="{2EAC95ED-C479-483D-8F69-565FBCEDD114}" srcOrd="4" destOrd="0" presId="urn:microsoft.com/office/officeart/2008/layout/VerticalAccentList"/>
    <dgm:cxn modelId="{6DA7BE96-51FC-47A7-9234-BF0F87F73194}" type="presParOf" srcId="{0CFF7EAF-9978-4127-A03E-1BA1D8F6E32A}" destId="{0461C998-6347-4548-A626-FAA4663ED61E}" srcOrd="5" destOrd="0" presId="urn:microsoft.com/office/officeart/2008/layout/VerticalAccentList"/>
    <dgm:cxn modelId="{E569E59F-44FA-4ADE-9A18-7A5B3A7D1A7C}" type="presParOf" srcId="{0CFF7EAF-9978-4127-A03E-1BA1D8F6E32A}" destId="{C06DD9EB-3C88-45E0-BDF1-C647809E09F1}" srcOrd="6" destOrd="0" presId="urn:microsoft.com/office/officeart/2008/layout/VerticalAccentList"/>
    <dgm:cxn modelId="{9CB9D7E2-439B-43C0-A62C-08B098B247C3}" type="presParOf" srcId="{1F3CE3B0-AD80-4EFB-917D-FB42E841A3C2}" destId="{A098ABE3-9A73-49FA-B297-FD24D2D00FFB}" srcOrd="2" destOrd="0" presId="urn:microsoft.com/office/officeart/2008/layout/VerticalAccentList"/>
    <dgm:cxn modelId="{6656C2DB-E06F-48AF-A6FD-B7C6031B1661}" type="presParOf" srcId="{1F3CE3B0-AD80-4EFB-917D-FB42E841A3C2}" destId="{4BD3F59E-A087-4B10-BEE1-D360A774C3AF}" srcOrd="3" destOrd="0" presId="urn:microsoft.com/office/officeart/2008/layout/VerticalAccentList"/>
    <dgm:cxn modelId="{7F2927A8-F241-4E87-9426-AD0AD908F459}" type="presParOf" srcId="{4BD3F59E-A087-4B10-BEE1-D360A774C3AF}" destId="{043D1BC9-61DB-4F8F-8CB9-05EFEEE41896}" srcOrd="0" destOrd="0" presId="urn:microsoft.com/office/officeart/2008/layout/VerticalAccentList"/>
    <dgm:cxn modelId="{EB9B90AB-07E5-4BE5-B7E7-364C9F4FFB61}" type="presParOf" srcId="{1F3CE3B0-AD80-4EFB-917D-FB42E841A3C2}" destId="{77DA25C2-FF9C-4BC6-86EA-8E1F1A41CB85}" srcOrd="4" destOrd="0" presId="urn:microsoft.com/office/officeart/2008/layout/VerticalAccentList"/>
    <dgm:cxn modelId="{02B2C1FC-E4E9-4FF1-8D7B-0AE0EEC454FF}" type="presParOf" srcId="{77DA25C2-FF9C-4BC6-86EA-8E1F1A41CB85}" destId="{E4424EC4-806F-4A39-B0E9-98B316C921F2}" srcOrd="0" destOrd="0" presId="urn:microsoft.com/office/officeart/2008/layout/VerticalAccentList"/>
    <dgm:cxn modelId="{0E313DFC-5163-4082-A184-5E66C8F9C4EE}" type="presParOf" srcId="{77DA25C2-FF9C-4BC6-86EA-8E1F1A41CB85}" destId="{CCE5825B-B15E-4CDC-9425-EE18437BB150}" srcOrd="1" destOrd="0" presId="urn:microsoft.com/office/officeart/2008/layout/VerticalAccentList"/>
    <dgm:cxn modelId="{D99C31E4-6F8B-4D48-953F-BA08A6FB2A11}" type="presParOf" srcId="{77DA25C2-FF9C-4BC6-86EA-8E1F1A41CB85}" destId="{E7600B1A-80F8-4BA1-A350-6880C9740184}" srcOrd="2" destOrd="0" presId="urn:microsoft.com/office/officeart/2008/layout/VerticalAccentList"/>
    <dgm:cxn modelId="{727401AC-9FA3-47AA-8AB4-99459F56E97E}" type="presParOf" srcId="{77DA25C2-FF9C-4BC6-86EA-8E1F1A41CB85}" destId="{8A49E951-5848-403C-823F-ED3C751273F9}" srcOrd="3" destOrd="0" presId="urn:microsoft.com/office/officeart/2008/layout/VerticalAccentList"/>
    <dgm:cxn modelId="{3D36DC2A-40B7-4259-BFD7-EA67F7B1B8A8}" type="presParOf" srcId="{77DA25C2-FF9C-4BC6-86EA-8E1F1A41CB85}" destId="{31F1144D-1E31-4CFB-9D59-1EE2D00B45A6}" srcOrd="4" destOrd="0" presId="urn:microsoft.com/office/officeart/2008/layout/VerticalAccentList"/>
    <dgm:cxn modelId="{88AFA790-714A-4A2D-B03B-84588B1AB9AD}" type="presParOf" srcId="{77DA25C2-FF9C-4BC6-86EA-8E1F1A41CB85}" destId="{00F11DA3-C99F-4DE0-B535-81380D7DE0AA}" srcOrd="5" destOrd="0" presId="urn:microsoft.com/office/officeart/2008/layout/VerticalAccentList"/>
    <dgm:cxn modelId="{D1A7320A-C135-4D0B-9D8D-9DEC9B501DDF}" type="presParOf" srcId="{77DA25C2-FF9C-4BC6-86EA-8E1F1A41CB85}" destId="{09EE1485-409C-425A-B3EC-46A34975780F}" srcOrd="6" destOrd="0" presId="urn:microsoft.com/office/officeart/2008/layout/VerticalAccentList"/>
    <dgm:cxn modelId="{4C74E5CB-4F53-4B8D-A9CD-FE0414A82B97}" type="presParOf" srcId="{1F3CE3B0-AD80-4EFB-917D-FB42E841A3C2}" destId="{E6B6312D-8057-4D04-8B84-0A93123A6166}" srcOrd="5" destOrd="0" presId="urn:microsoft.com/office/officeart/2008/layout/VerticalAccentList"/>
    <dgm:cxn modelId="{F01D19EA-D262-4D07-BE09-B3431ED0DAE2}" type="presParOf" srcId="{1F3CE3B0-AD80-4EFB-917D-FB42E841A3C2}" destId="{C8B2C7D4-CBCA-402C-889C-9FB0A4B07AEF}" srcOrd="6" destOrd="0" presId="urn:microsoft.com/office/officeart/2008/layout/VerticalAccentList"/>
    <dgm:cxn modelId="{90F0A4F7-42D9-43F1-85D3-5E6800598DBC}" type="presParOf" srcId="{C8B2C7D4-CBCA-402C-889C-9FB0A4B07AEF}" destId="{50A5067E-1E79-4EB6-BD27-1B5A982A249D}" srcOrd="0" destOrd="0" presId="urn:microsoft.com/office/officeart/2008/layout/VerticalAccentList"/>
    <dgm:cxn modelId="{D64B9D82-82B5-49CD-AEC7-7C9D1B593E99}" type="presParOf" srcId="{1F3CE3B0-AD80-4EFB-917D-FB42E841A3C2}" destId="{09F446AC-8536-4D37-B693-C194AC2E277B}" srcOrd="7" destOrd="0" presId="urn:microsoft.com/office/officeart/2008/layout/VerticalAccentList"/>
    <dgm:cxn modelId="{F1B12A34-7493-41E6-BA9F-05145220E170}" type="presParOf" srcId="{09F446AC-8536-4D37-B693-C194AC2E277B}" destId="{8D43B835-87D3-4D11-B7B5-45F394A94164}" srcOrd="0" destOrd="0" presId="urn:microsoft.com/office/officeart/2008/layout/VerticalAccentList"/>
    <dgm:cxn modelId="{07B14D3F-0F2D-4574-AEC8-E2D2798AC5CF}" type="presParOf" srcId="{09F446AC-8536-4D37-B693-C194AC2E277B}" destId="{BB5DADE5-84B9-4DAF-BBF5-0F356E4F8349}" srcOrd="1" destOrd="0" presId="urn:microsoft.com/office/officeart/2008/layout/VerticalAccentList"/>
    <dgm:cxn modelId="{EF49C17A-A829-4131-BFB4-B209B5734E37}" type="presParOf" srcId="{09F446AC-8536-4D37-B693-C194AC2E277B}" destId="{386229CE-D66C-40A6-9948-B720A5531A06}" srcOrd="2" destOrd="0" presId="urn:microsoft.com/office/officeart/2008/layout/VerticalAccentList"/>
    <dgm:cxn modelId="{A491C6DF-E342-4D30-AB77-B1D4E1EC59C3}" type="presParOf" srcId="{09F446AC-8536-4D37-B693-C194AC2E277B}" destId="{07046399-4E00-4FC8-91FA-096C98A55A3E}" srcOrd="3" destOrd="0" presId="urn:microsoft.com/office/officeart/2008/layout/VerticalAccentList"/>
    <dgm:cxn modelId="{FBDAF5F8-E863-4BBB-BA65-8E5B7C3C8606}" type="presParOf" srcId="{09F446AC-8536-4D37-B693-C194AC2E277B}" destId="{4A64C16C-154C-4324-A431-6F2A7EAE51D5}" srcOrd="4" destOrd="0" presId="urn:microsoft.com/office/officeart/2008/layout/VerticalAccentList"/>
    <dgm:cxn modelId="{9BB4454C-3F26-419F-B087-8CC91B5E8C33}" type="presParOf" srcId="{09F446AC-8536-4D37-B693-C194AC2E277B}" destId="{D6D76868-33EE-48C1-B742-8FB283F72077}" srcOrd="5" destOrd="0" presId="urn:microsoft.com/office/officeart/2008/layout/VerticalAccentList"/>
    <dgm:cxn modelId="{6268B162-EE28-4570-8930-B2CB6744D4CE}" type="presParOf" srcId="{09F446AC-8536-4D37-B693-C194AC2E277B}" destId="{60C221C2-F407-44F2-B574-0124C123FFE6}" srcOrd="6" destOrd="0" presId="urn:microsoft.com/office/officeart/2008/layout/VerticalAccentList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52794-8087-4CF4-AD26-9764DCA1D945}">
      <dsp:nvSpPr>
        <dsp:cNvPr id="0" name=""/>
        <dsp:cNvSpPr/>
      </dsp:nvSpPr>
      <dsp:spPr>
        <a:xfrm>
          <a:off x="596948" y="439058"/>
          <a:ext cx="10641051" cy="967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b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সুশাসন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6948" y="439058"/>
        <a:ext cx="10641051" cy="967368"/>
      </dsp:txXfrm>
    </dsp:sp>
    <dsp:sp modelId="{BA2A815A-2B46-4DEB-8B5E-1721F20A4EA8}">
      <dsp:nvSpPr>
        <dsp:cNvPr id="0" name=""/>
        <dsp:cNvSpPr/>
      </dsp:nvSpPr>
      <dsp:spPr>
        <a:xfrm>
          <a:off x="596948" y="140642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A51BC-9933-4CED-837C-0067A4B62D43}">
      <dsp:nvSpPr>
        <dsp:cNvPr id="0" name=""/>
        <dsp:cNvSpPr/>
      </dsp:nvSpPr>
      <dsp:spPr>
        <a:xfrm>
          <a:off x="2098518" y="140642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FF770-7E7D-4EDE-AFC6-4F3938F890C3}">
      <dsp:nvSpPr>
        <dsp:cNvPr id="0" name=""/>
        <dsp:cNvSpPr/>
      </dsp:nvSpPr>
      <dsp:spPr>
        <a:xfrm>
          <a:off x="3600089" y="140642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7B1B2-FF7C-48E2-B6DE-425B7B565736}">
      <dsp:nvSpPr>
        <dsp:cNvPr id="0" name=""/>
        <dsp:cNvSpPr/>
      </dsp:nvSpPr>
      <dsp:spPr>
        <a:xfrm>
          <a:off x="5101660" y="140642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C95ED-C479-483D-8F69-565FBCEDD114}">
      <dsp:nvSpPr>
        <dsp:cNvPr id="0" name=""/>
        <dsp:cNvSpPr/>
      </dsp:nvSpPr>
      <dsp:spPr>
        <a:xfrm>
          <a:off x="6603230" y="140642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1C998-6347-4548-A626-FAA4663ED61E}">
      <dsp:nvSpPr>
        <dsp:cNvPr id="0" name=""/>
        <dsp:cNvSpPr/>
      </dsp:nvSpPr>
      <dsp:spPr>
        <a:xfrm>
          <a:off x="8104801" y="140642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DD9EB-3C88-45E0-BDF1-C647809E09F1}">
      <dsp:nvSpPr>
        <dsp:cNvPr id="0" name=""/>
        <dsp:cNvSpPr/>
      </dsp:nvSpPr>
      <dsp:spPr>
        <a:xfrm>
          <a:off x="9606371" y="140642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D1BC9-61DB-4F8F-8CB9-05EFEEE41896}">
      <dsp:nvSpPr>
        <dsp:cNvPr id="0" name=""/>
        <dsp:cNvSpPr/>
      </dsp:nvSpPr>
      <dsp:spPr>
        <a:xfrm>
          <a:off x="596948" y="1736333"/>
          <a:ext cx="10641051" cy="967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b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সুশাসনের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উপাদান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চিহ্নিত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6948" y="1736333"/>
        <a:ext cx="10641051" cy="967368"/>
      </dsp:txXfrm>
    </dsp:sp>
    <dsp:sp modelId="{E4424EC4-806F-4A39-B0E9-98B316C921F2}">
      <dsp:nvSpPr>
        <dsp:cNvPr id="0" name=""/>
        <dsp:cNvSpPr/>
      </dsp:nvSpPr>
      <dsp:spPr>
        <a:xfrm>
          <a:off x="596948" y="2703701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5825B-B15E-4CDC-9425-EE18437BB150}">
      <dsp:nvSpPr>
        <dsp:cNvPr id="0" name=""/>
        <dsp:cNvSpPr/>
      </dsp:nvSpPr>
      <dsp:spPr>
        <a:xfrm>
          <a:off x="2098518" y="2703701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600B1A-80F8-4BA1-A350-6880C9740184}">
      <dsp:nvSpPr>
        <dsp:cNvPr id="0" name=""/>
        <dsp:cNvSpPr/>
      </dsp:nvSpPr>
      <dsp:spPr>
        <a:xfrm>
          <a:off x="3600089" y="2703701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9E951-5848-403C-823F-ED3C751273F9}">
      <dsp:nvSpPr>
        <dsp:cNvPr id="0" name=""/>
        <dsp:cNvSpPr/>
      </dsp:nvSpPr>
      <dsp:spPr>
        <a:xfrm>
          <a:off x="5101660" y="2703701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1144D-1E31-4CFB-9D59-1EE2D00B45A6}">
      <dsp:nvSpPr>
        <dsp:cNvPr id="0" name=""/>
        <dsp:cNvSpPr/>
      </dsp:nvSpPr>
      <dsp:spPr>
        <a:xfrm>
          <a:off x="6603230" y="2703701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11DA3-C99F-4DE0-B535-81380D7DE0AA}">
      <dsp:nvSpPr>
        <dsp:cNvPr id="0" name=""/>
        <dsp:cNvSpPr/>
      </dsp:nvSpPr>
      <dsp:spPr>
        <a:xfrm>
          <a:off x="8104801" y="2703701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E1485-409C-425A-B3EC-46A34975780F}">
      <dsp:nvSpPr>
        <dsp:cNvPr id="0" name=""/>
        <dsp:cNvSpPr/>
      </dsp:nvSpPr>
      <dsp:spPr>
        <a:xfrm>
          <a:off x="9606371" y="2703701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5067E-1E79-4EB6-BD27-1B5A982A249D}">
      <dsp:nvSpPr>
        <dsp:cNvPr id="0" name=""/>
        <dsp:cNvSpPr/>
      </dsp:nvSpPr>
      <dsp:spPr>
        <a:xfrm>
          <a:off x="596948" y="3033608"/>
          <a:ext cx="10641051" cy="967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b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সুশাসনের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বৈশিষ্ট্য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6948" y="3033608"/>
        <a:ext cx="10641051" cy="967368"/>
      </dsp:txXfrm>
    </dsp:sp>
    <dsp:sp modelId="{8D43B835-87D3-4D11-B7B5-45F394A94164}">
      <dsp:nvSpPr>
        <dsp:cNvPr id="0" name=""/>
        <dsp:cNvSpPr/>
      </dsp:nvSpPr>
      <dsp:spPr>
        <a:xfrm>
          <a:off x="596948" y="400097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DADE5-84B9-4DAF-BBF5-0F356E4F8349}">
      <dsp:nvSpPr>
        <dsp:cNvPr id="0" name=""/>
        <dsp:cNvSpPr/>
      </dsp:nvSpPr>
      <dsp:spPr>
        <a:xfrm>
          <a:off x="2098518" y="400097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229CE-D66C-40A6-9948-B720A5531A06}">
      <dsp:nvSpPr>
        <dsp:cNvPr id="0" name=""/>
        <dsp:cNvSpPr/>
      </dsp:nvSpPr>
      <dsp:spPr>
        <a:xfrm>
          <a:off x="3600089" y="400097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46399-4E00-4FC8-91FA-096C98A55A3E}">
      <dsp:nvSpPr>
        <dsp:cNvPr id="0" name=""/>
        <dsp:cNvSpPr/>
      </dsp:nvSpPr>
      <dsp:spPr>
        <a:xfrm>
          <a:off x="5101660" y="400097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4C16C-154C-4324-A431-6F2A7EAE51D5}">
      <dsp:nvSpPr>
        <dsp:cNvPr id="0" name=""/>
        <dsp:cNvSpPr/>
      </dsp:nvSpPr>
      <dsp:spPr>
        <a:xfrm>
          <a:off x="6603230" y="400097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76868-33EE-48C1-B742-8FB283F72077}">
      <dsp:nvSpPr>
        <dsp:cNvPr id="0" name=""/>
        <dsp:cNvSpPr/>
      </dsp:nvSpPr>
      <dsp:spPr>
        <a:xfrm>
          <a:off x="8104801" y="400097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221C2-F407-44F2-B574-0124C123FFE6}">
      <dsp:nvSpPr>
        <dsp:cNvPr id="0" name=""/>
        <dsp:cNvSpPr/>
      </dsp:nvSpPr>
      <dsp:spPr>
        <a:xfrm>
          <a:off x="9606371" y="4000976"/>
          <a:ext cx="1418806" cy="23646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1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4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7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5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4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0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2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2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AF8C5-71F0-43B5-B15C-ABCE1055337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C847-E29F-43F7-A125-580DEF35F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8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26525" y="418006"/>
            <a:ext cx="3056709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96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9532" y="5303519"/>
            <a:ext cx="9222377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72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37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8938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680959" y="274320"/>
            <a:ext cx="4271555" cy="103196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7471" y="5603972"/>
            <a:ext cx="11821885" cy="391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বৈশিষ্ট্যগুলো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8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94463" y="143691"/>
            <a:ext cx="4347754" cy="10450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0" y="1319349"/>
            <a:ext cx="2941320" cy="27562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94560" y="4180114"/>
            <a:ext cx="7419703" cy="24035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নাজনীন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		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কালিপুর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ভৈরব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		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10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75611" y="3944983"/>
            <a:ext cx="3461658" cy="267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064727" y="248191"/>
            <a:ext cx="3668486" cy="940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495" y="1417592"/>
            <a:ext cx="4188144" cy="21746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098" y="4088674"/>
            <a:ext cx="3814354" cy="26386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918856" y="3931919"/>
            <a:ext cx="3879669" cy="2677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3" y="1235801"/>
            <a:ext cx="2795451" cy="25524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251" y="1371598"/>
            <a:ext cx="4225018" cy="22990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6" y="4160111"/>
            <a:ext cx="3200401" cy="24627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8570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8674" y="509451"/>
            <a:ext cx="3422469" cy="12540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83635578"/>
              </p:ext>
            </p:extLst>
          </p:nvPr>
        </p:nvGraphicFramePr>
        <p:xfrm>
          <a:off x="235132" y="1894114"/>
          <a:ext cx="11834948" cy="467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7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7336" y="692331"/>
            <a:ext cx="5669280" cy="653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flipH="1">
            <a:off x="274318" y="2103120"/>
            <a:ext cx="11782698" cy="42584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বিধিমালার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অধীনে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নিষ্ঠার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করে,নাগরিক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জনকল্যাণে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5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046" y="444139"/>
            <a:ext cx="8412479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261565" y="3592286"/>
            <a:ext cx="2377440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বিকেন্দ্রীকরণ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00751" y="4585064"/>
            <a:ext cx="2285999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সুশীল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339939" y="5538654"/>
            <a:ext cx="2370077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313815" y="2612573"/>
            <a:ext cx="2442754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82336" y="5473339"/>
            <a:ext cx="2312127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পেশাদারিত্ব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248500" y="1685109"/>
            <a:ext cx="2408843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দায়িত্বশীলতা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34593" y="4428312"/>
            <a:ext cx="1567545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3748" y="1907178"/>
            <a:ext cx="3687361" cy="5878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অংশগ্রহণমূলক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7382" y="2769326"/>
            <a:ext cx="3004457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মূল্যবোধ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1256" y="3670664"/>
            <a:ext cx="3004457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35131" y="4585064"/>
            <a:ext cx="3526972" cy="64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5943" y="5643155"/>
            <a:ext cx="3931918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08468" y="1698173"/>
            <a:ext cx="1685109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স্বচ্চতা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82335" y="2690950"/>
            <a:ext cx="1881052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বৈধতা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708471" y="3553100"/>
            <a:ext cx="1737361" cy="6008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0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8" grpId="0" animBg="1"/>
      <p:bldP spid="26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9308" y="418010"/>
            <a:ext cx="3526966" cy="7968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4902" y="2024748"/>
            <a:ext cx="5421087" cy="8360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2678" y="3722925"/>
            <a:ext cx="8464731" cy="15806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স্বচ্চতা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২।জবাবদিহিতা ৩।আইনের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1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19303" y="627018"/>
            <a:ext cx="4049486" cy="12801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8902" y="2207621"/>
            <a:ext cx="9810206" cy="9797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202০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966650" y="4088674"/>
            <a:ext cx="10293533" cy="15806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202০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বিশ্বব্যাংক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যথা-১।দায়িত্বশীলতা ২।স্বচ্চতা ৩।আইনি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৪।অংশগ্রহণ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7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18857" y="470263"/>
            <a:ext cx="3997234" cy="82296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8903" y="1436913"/>
            <a:ext cx="10646229" cy="9405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অনেকাংশে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1972" y="2521131"/>
            <a:ext cx="10633165" cy="8098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২।সরকার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প্রশাসনের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	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1971" y="3513908"/>
            <a:ext cx="10646229" cy="7576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৩।কোনটি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নিয়ামক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						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32365" y="4362994"/>
            <a:ext cx="3500845" cy="90133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উত্তরমালা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5035" y="5381897"/>
            <a:ext cx="10607040" cy="12279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২।জবাবদিহিতা ৩।আইনের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0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205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78</cp:revision>
  <dcterms:created xsi:type="dcterms:W3CDTF">2020-08-13T06:41:38Z</dcterms:created>
  <dcterms:modified xsi:type="dcterms:W3CDTF">2020-08-19T14:25:43Z</dcterms:modified>
</cp:coreProperties>
</file>