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2" r:id="rId3"/>
    <p:sldId id="268" r:id="rId4"/>
    <p:sldId id="271" r:id="rId5"/>
    <p:sldId id="264" r:id="rId6"/>
    <p:sldId id="262" r:id="rId7"/>
    <p:sldId id="266" r:id="rId8"/>
    <p:sldId id="267" r:id="rId9"/>
    <p:sldId id="273" r:id="rId10"/>
    <p:sldId id="285" r:id="rId11"/>
    <p:sldId id="275" r:id="rId12"/>
    <p:sldId id="277" r:id="rId13"/>
    <p:sldId id="278" r:id="rId14"/>
    <p:sldId id="281" r:id="rId15"/>
    <p:sldId id="286" r:id="rId16"/>
    <p:sldId id="291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115F0-FD92-47AD-90BD-42054CED3BC0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DF205-0A36-42EB-ACCD-97CD78F9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2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947040" y="6292271"/>
            <a:ext cx="7413675" cy="40011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73564" y="331089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3" y="-8904"/>
            <a:ext cx="8869678" cy="253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681330"/>
            <a:ext cx="9002956" cy="16096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1.wmf"/><Relationship Id="rId4" Type="http://schemas.openxmlformats.org/officeDocument/2006/relationships/image" Target="../media/image33.jpeg"/><Relationship Id="rId9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5.wmf"/><Relationship Id="rId4" Type="http://schemas.openxmlformats.org/officeDocument/2006/relationships/image" Target="../media/image17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6106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002060"/>
                </a:solidFill>
              </a:rPr>
              <a:t>JANAR KEOCHIA ADARSHA  HIGH  ONLINE SCHOOL</a:t>
            </a:r>
            <a:endParaRPr lang="en-US" sz="60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ctg\Pictures\লগো ফাইল\1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9491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3" t="9453" r="8400"/>
          <a:stretch/>
        </p:blipFill>
        <p:spPr bwMode="auto">
          <a:xfrm>
            <a:off x="6019800" y="2209800"/>
            <a:ext cx="2819400" cy="2328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2971800" cy="769441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" y="3691165"/>
            <a:ext cx="56180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বিশ্বাসের  চারটি সুফল লেখ 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8600"/>
            <a:ext cx="30877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487" y="900901"/>
            <a:ext cx="5206875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 বিশ্বাস দ্বারা মানুষের মধ্যে 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075" y="1499017"/>
            <a:ext cx="3124200" cy="2081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4801" y="1857765"/>
            <a:ext cx="21336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প্রকাশের সুযোগ </a:t>
            </a:r>
          </a:p>
        </p:txBody>
      </p:sp>
      <p:pic>
        <p:nvPicPr>
          <p:cNvPr id="6" name="Picture 3" descr="C:\Users\Computer City\Pictures\ইসলামি কালিওগ্রাফি\20170511_225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533" y="1519799"/>
            <a:ext cx="2996760" cy="2060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419600"/>
            <a:ext cx="3686311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আত্বসচেতন ও আত্বমর্যাদাবান করে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125" y="4224453"/>
            <a:ext cx="2158875" cy="1841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5" r="3889"/>
          <a:stretch/>
        </p:blipFill>
        <p:spPr>
          <a:xfrm>
            <a:off x="3919404" y="4267200"/>
            <a:ext cx="2472987" cy="1732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604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187" y="763679"/>
            <a:ext cx="2780413" cy="20557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521" y="750768"/>
            <a:ext cx="2336800" cy="2131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28600" y="925629"/>
            <a:ext cx="312855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 ঐক্য ও ভ্রাতৃত্ব সৃষ্টি হয়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725547"/>
            <a:ext cx="3117261" cy="196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4038600"/>
            <a:ext cx="25146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মানুষকে ইবাদাত ও সৎ কর্মে উৎসাহিত করে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725547"/>
            <a:ext cx="2955684" cy="1881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1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467" y="664448"/>
            <a:ext cx="2198986" cy="2002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11" y="615335"/>
            <a:ext cx="2424666" cy="213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0162" y="730268"/>
            <a:ext cx="2996278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অসৎ ও অশ্লীল কাজ থেকে বিরত থাকে 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363" y="3808691"/>
            <a:ext cx="2701637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পরকালীন সফলতা লাভ করে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3199" y="1082174"/>
            <a:ext cx="3610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C:\Users\Computer City\Pictures\Nature\13509113_655040141312779_7584909791050418697_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1" y="3292495"/>
            <a:ext cx="2597679" cy="15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3292495"/>
            <a:ext cx="2458339" cy="1551849"/>
          </a:xfrm>
          <a:prstGeom prst="rect">
            <a:avLst/>
          </a:prstGeom>
        </p:spPr>
      </p:pic>
      <p:pic>
        <p:nvPicPr>
          <p:cNvPr id="11" name="Picture 3" descr="C:\Users\Computer City\Pictures\Nature\13325464_649150725235054_1714745865036662001_n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401" y="4754996"/>
            <a:ext cx="2643399" cy="15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Computer City\Pictures\Landscapes\17362434_1742152306095422_1901785092328941487_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844345"/>
            <a:ext cx="2529077" cy="14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21564" y="3987867"/>
            <a:ext cx="26997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endParaRPr lang="en-US" sz="9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6440" y="3231264"/>
            <a:ext cx="5204541" cy="303944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4655" y="3834656"/>
            <a:ext cx="2024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এখন আমরা তাওহিদের ভিডিও গান দেখব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724400" y="3419475"/>
            <a:ext cx="3764661" cy="2030693"/>
          </a:xfrm>
          <a:prstGeom prst="downArrow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44583"/>
              </p:ext>
            </p:extLst>
          </p:nvPr>
        </p:nvGraphicFramePr>
        <p:xfrm>
          <a:off x="6149530" y="5629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9530" y="56292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4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/>
      <p:bldP spid="13" grpId="1"/>
      <p:bldP spid="14" grpId="0" animBg="1"/>
      <p:bldP spid="14" grpId="1" animBg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00600"/>
            <a:ext cx="7592291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তাওহিদের প্রভাব গুলো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পাঁচটি বাক্যে লিখ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5656" y="377279"/>
            <a:ext cx="225254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94" r="13131"/>
          <a:stretch/>
        </p:blipFill>
        <p:spPr>
          <a:xfrm>
            <a:off x="1627909" y="1738961"/>
            <a:ext cx="2743200" cy="232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84" b="25052"/>
          <a:stretch/>
        </p:blipFill>
        <p:spPr>
          <a:xfrm>
            <a:off x="4768071" y="1752815"/>
            <a:ext cx="2851929" cy="2313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5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251762"/>
            <a:ext cx="1514467" cy="703500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377775"/>
            <a:ext cx="259221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1323966"/>
            <a:ext cx="2592215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82" y="2128420"/>
            <a:ext cx="3022319" cy="5570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আত্বপ্রবঞ্চনা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1259" y="2122427"/>
            <a:ext cx="2784942" cy="503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উদার দৃষ্টিভঙ্গি 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83" y="2920889"/>
            <a:ext cx="3022318" cy="5570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ইমানি চেতনা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479" y="2920889"/>
            <a:ext cx="2770721" cy="549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আত্বকেন্দ্রেকিকতা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1377776"/>
            <a:ext cx="259221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1377776"/>
            <a:ext cx="259221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451411" y="4304129"/>
            <a:ext cx="2367433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3181" y="4297879"/>
            <a:ext cx="236743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60" y="3664047"/>
            <a:ext cx="8174116" cy="549611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IN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তাওহিদে বিশ্বাস জীবনের কোন ক্ষেত্রে মুক্তি ও সফলতা লাভ হয় 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295" y="4585244"/>
            <a:ext cx="1987261" cy="55705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54263" y="4800599"/>
            <a:ext cx="2336330" cy="5034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ক্ষেত্রে 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582" y="5839415"/>
            <a:ext cx="2002976" cy="5034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ধর্মীয়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182" y="5866487"/>
            <a:ext cx="2303738" cy="557051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3181" y="4297054"/>
            <a:ext cx="2367434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3181" y="4297054"/>
            <a:ext cx="228600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29" y="1323966"/>
            <a:ext cx="5630541" cy="611167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তাওহিদে বিশ্বাসের ফলে সৃষ্টি হয় </a:t>
            </a:r>
            <a:r>
              <a:rPr lang="bn-IN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।।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01" y="326763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07249" y="251763"/>
            <a:ext cx="2876194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443" y="700862"/>
            <a:ext cx="542676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8456" y="2097959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0422" y="2104488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162" y="2128420"/>
            <a:ext cx="288701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আন-নিসা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444" y="2122426"/>
            <a:ext cx="2506138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আশ-শূরা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62" y="3003174"/>
            <a:ext cx="2887013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আম্বিয়া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4110" y="3003174"/>
            <a:ext cx="2506138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সূরা আলবাকারা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7138892" y="4836577"/>
            <a:ext cx="738664" cy="2406821"/>
            <a:chOff x="7986723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6918668" y="3246280"/>
              <a:ext cx="3120940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446492" y="2102114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0422" y="2090544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61" y="5667761"/>
            <a:ext cx="81160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339725" y="4419855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9373" y="4407453"/>
            <a:ext cx="2397093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074" y="3664046"/>
            <a:ext cx="8560347" cy="55705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তাওহিদে বিশ্বাসী মানুষ কীসের প্রতি অনুপ্রাণিত হন ?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2162" y="4585244"/>
            <a:ext cx="2540097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করা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253" y="4592815"/>
            <a:ext cx="2392051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সৎকর্মে </a:t>
            </a:r>
            <a:endParaRPr lang="en-US" sz="23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3436" y="5569727"/>
            <a:ext cx="2563667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রাত্রি জাগরণ 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15697" y="5534035"/>
            <a:ext cx="2462805" cy="4397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জিহাদে 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3465" y="442484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60149" y="4407453"/>
            <a:ext cx="2395965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370" y="1323965"/>
            <a:ext cx="849005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‘কোনো কিছু তার সদৃশ নয়’। আয়াতটি কোন সূরার  অন্তর্গত ?</a:t>
            </a:r>
          </a:p>
        </p:txBody>
      </p:sp>
    </p:spTree>
    <p:extLst>
      <p:ext uri="{BB962C8B-B14F-4D97-AF65-F5344CB8AC3E}">
        <p14:creationId xmlns:p14="http://schemas.microsoft.com/office/powerpoint/2010/main" val="8194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t="3907" r="6511"/>
          <a:stretch/>
        </p:blipFill>
        <p:spPr>
          <a:xfrm>
            <a:off x="304800" y="304800"/>
            <a:ext cx="8534400" cy="630728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5105400"/>
            <a:ext cx="8458200" cy="9905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তাওহিদে </a:t>
            </a: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 দ্বারা আল্লাহর সন্তুষ্টি অর্জনের জন্য আমাদের করণীয় সমুহ খাতায় লিখে আনবে।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2724054" y="304800"/>
            <a:ext cx="3591981" cy="102155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B6DCD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72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-744" r="13553" b="744"/>
          <a:stretch/>
        </p:blipFill>
        <p:spPr>
          <a:xfrm>
            <a:off x="304800" y="262240"/>
            <a:ext cx="8458200" cy="639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828" y="3048000"/>
            <a:ext cx="75921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41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7040" y="6292271"/>
            <a:ext cx="7413675" cy="40011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73564" y="3310895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3" y="-8904"/>
            <a:ext cx="8869678" cy="2534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681330"/>
            <a:ext cx="9002956" cy="1609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796798" y="2865090"/>
            <a:ext cx="2708402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2130" y="2834580"/>
            <a:ext cx="136127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5840" y="2865090"/>
            <a:ext cx="1622560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1278" y="2865090"/>
            <a:ext cx="1495922" cy="31547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1"/>
          <a:stretch/>
        </p:blipFill>
        <p:spPr>
          <a:xfrm>
            <a:off x="3051913" y="659686"/>
            <a:ext cx="2891687" cy="273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9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124" y="1534602"/>
            <a:ext cx="3436284" cy="409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4580975"/>
            <a:ext cx="2043332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t>রবিবার, 9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18689" y="326916"/>
            <a:ext cx="1776414" cy="5874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472083"/>
            <a:ext cx="41148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শিক্ষক  </a:t>
            </a: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নং-০১০৫০০৭০১৮১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E-mail-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pPr algn="ctr"/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4454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6264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33" y="1285373"/>
            <a:ext cx="1843567" cy="18435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89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92"/>
          <a:stretch/>
        </p:blipFill>
        <p:spPr>
          <a:xfrm>
            <a:off x="491837" y="1676400"/>
            <a:ext cx="3851564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635422"/>
            <a:ext cx="3746676" cy="2555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1703" y="381000"/>
            <a:ext cx="5480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7231" y="5079132"/>
            <a:ext cx="507764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পূর্ব আকাশে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সুর্য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প্রতিদিন কে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উঠান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824" y="5117812"/>
            <a:ext cx="40751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আকাশে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মেঘ কে সৃষ্টি করেন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8800"/>
            <a:ext cx="4680857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6411190" y="1790701"/>
            <a:ext cx="1143000" cy="3505200"/>
          </a:xfrm>
          <a:prstGeom prst="downArrow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2979" y="3250913"/>
            <a:ext cx="2929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এই ঘরের মালিক কে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1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3" grpId="0" animBg="1"/>
      <p:bldP spid="3" grpId="1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" y="332509"/>
            <a:ext cx="8534400" cy="594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5481" y="3276600"/>
            <a:ext cx="3581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– ০১</a:t>
            </a: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 -  ০৪</a:t>
            </a:r>
          </a:p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–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63525"/>
            <a:ext cx="22012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 পাঠ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579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6164" y="381000"/>
            <a:ext cx="23114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911" y="1661408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  <p:sp>
        <p:nvSpPr>
          <p:cNvPr id="4" name="Rectangle 3"/>
          <p:cNvSpPr/>
          <p:nvPr/>
        </p:nvSpPr>
        <p:spPr>
          <a:xfrm>
            <a:off x="331801" y="2471191"/>
            <a:ext cx="7516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তাওহি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পরিচিতি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গুরুত্ব ব্যাখ্যা করতে 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বিশ্বাসের প্রভাব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54215"/>
            <a:ext cx="299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পরিচিতি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582" y="914400"/>
            <a:ext cx="2704587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তাওহিদ শব্দের অর্থ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423731" y="1752600"/>
            <a:ext cx="1435009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একত্ববাদ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333"/>
          <a:stretch/>
        </p:blipFill>
        <p:spPr>
          <a:xfrm>
            <a:off x="4202464" y="900545"/>
            <a:ext cx="1283935" cy="1925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279" y="2262175"/>
            <a:ext cx="18742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পরিভাষায়-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25582" y="5105400"/>
            <a:ext cx="851361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তায়ালাকে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এক ও অদ্বিতীয় সত্ত্বা হিসেবে বিশ্বাস করাকে তাওহিদ বলা হয়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087" y="3000569"/>
            <a:ext cx="1951562" cy="2040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99" t="12465" r="16483" b="20364"/>
          <a:stretch/>
        </p:blipFill>
        <p:spPr>
          <a:xfrm>
            <a:off x="5166963" y="3090991"/>
            <a:ext cx="1932709" cy="185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7652" y="152400"/>
            <a:ext cx="2977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তাওহিদের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076" y="1468260"/>
            <a:ext cx="859446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ইমানের সর্বপ্রথম ও সর্বপ্রধান বিষয় হল তাওহিদ যেমন--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90674"/>
            <a:ext cx="7162800" cy="1347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519" y="4343400"/>
            <a:ext cx="7665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কালেমা তায়্যিবার প্রথম অংশ হল তাওহিদের স্বীকৃতি </a:t>
            </a:r>
          </a:p>
        </p:txBody>
      </p:sp>
    </p:spTree>
    <p:extLst>
      <p:ext uri="{BB962C8B-B14F-4D97-AF65-F5344CB8AC3E}">
        <p14:creationId xmlns:p14="http://schemas.microsoft.com/office/powerpoint/2010/main" val="32124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Computer City\Pictures\ইসলামি কালিওগ্রাফি\nabi ada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60" y="3491933"/>
            <a:ext cx="1173480" cy="19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Computer City\Pictures\ইসলামি কালিওগ্রাফি\320044_233489776708860_100001435196398_684071_634603602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405948"/>
            <a:ext cx="1600200" cy="200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omputer City\Pictures\BLOK POST\th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4949" y="3491933"/>
            <a:ext cx="1764011" cy="19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omputer City\Pictures\BLOK POST\maxresdefaul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43185"/>
            <a:ext cx="1676400" cy="1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3443186"/>
            <a:ext cx="2096197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নবী-রাসুলদের প্রধান মিশন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975" y="609600"/>
            <a:ext cx="2487662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4337744">
            <a:off x="7035649" y="1647845"/>
            <a:ext cx="85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18619100_1503609549711844_410515727225716736_n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102" y="609600"/>
            <a:ext cx="3284186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otched Right Arrow 11"/>
          <p:cNvSpPr/>
          <p:nvPr/>
        </p:nvSpPr>
        <p:spPr>
          <a:xfrm rot="10800000">
            <a:off x="4918150" y="1143000"/>
            <a:ext cx="838199" cy="995822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7803" y="1354990"/>
            <a:ext cx="178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519" y="1385786"/>
            <a:ext cx="2949535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প্রবেশদ্বার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3443186"/>
            <a:ext cx="6215440" cy="19670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819400" y="5365173"/>
            <a:ext cx="4248393" cy="1447800"/>
            <a:chOff x="2819400" y="5365173"/>
            <a:chExt cx="4248393" cy="1447800"/>
          </a:xfrm>
        </p:grpSpPr>
        <p:sp>
          <p:nvSpPr>
            <p:cNvPr id="2" name="Right Arrow 1"/>
            <p:cNvSpPr/>
            <p:nvPr/>
          </p:nvSpPr>
          <p:spPr>
            <a:xfrm>
              <a:off x="2819400" y="5365173"/>
              <a:ext cx="4248393" cy="1447800"/>
            </a:xfrm>
            <a:prstGeom prst="rightArrow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875724" y="5851359"/>
              <a:ext cx="38331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তাওহিদের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দেখব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555678"/>
              </p:ext>
            </p:extLst>
          </p:nvPr>
        </p:nvGraphicFramePr>
        <p:xfrm>
          <a:off x="7141550" y="581453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9" imgW="914400" imgH="771480" progId="Package">
                  <p:embed/>
                </p:oleObj>
              </mc:Choice>
              <mc:Fallback>
                <p:oleObj name="Packager Shell Object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1550" y="581453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4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465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rafipul islam</dc:creator>
  <cp:lastModifiedBy>ctg</cp:lastModifiedBy>
  <cp:revision>58</cp:revision>
  <dcterms:created xsi:type="dcterms:W3CDTF">2006-08-16T00:00:00Z</dcterms:created>
  <dcterms:modified xsi:type="dcterms:W3CDTF">2020-08-09T08:06:43Z</dcterms:modified>
</cp:coreProperties>
</file>