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82" r:id="rId3"/>
    <p:sldId id="275" r:id="rId4"/>
    <p:sldId id="273" r:id="rId5"/>
    <p:sldId id="281" r:id="rId6"/>
    <p:sldId id="271" r:id="rId7"/>
    <p:sldId id="269" r:id="rId8"/>
    <p:sldId id="267" r:id="rId9"/>
    <p:sldId id="279" r:id="rId10"/>
    <p:sldId id="265" r:id="rId11"/>
    <p:sldId id="261" r:id="rId12"/>
    <p:sldId id="260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44" y="798688"/>
            <a:ext cx="10543823" cy="526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1298222"/>
            <a:ext cx="436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স্বাগতম</a:t>
            </a:r>
            <a:endParaRPr lang="en-US" sz="9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1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57299" y="225714"/>
            <a:ext cx="9702621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ভাইরাসমুক্ত রাখার উপায়</a:t>
            </a:r>
            <a:endParaRPr lang="en-US" sz="4800" b="1" dirty="0"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1383794" y="1293167"/>
            <a:ext cx="5221953" cy="107721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2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এন্টিভাইরাস প্রোগ্রাম ব্যবহার করা</a:t>
            </a:r>
            <a:endParaRPr lang="en-US" sz="3200" b="1" u="sng" dirty="0">
              <a:effectLst>
                <a:outerShdw blurRad="38100" dist="38100" dir="2700000" algn="tl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584918" y="5702058"/>
            <a:ext cx="6013897" cy="107721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এগুলোর </a:t>
            </a:r>
            <a:r>
              <a:rPr lang="bn-BD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 একটি কিনে এবং </a:t>
            </a:r>
            <a:r>
              <a:rPr lang="bn-BD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বিনামুল্যে ব্যবহার করতে হয়।</a:t>
            </a: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rcRect l="18817" t="2585" r="17526" b="4732"/>
          <a:stretch>
            <a:fillRect/>
          </a:stretch>
        </p:blipFill>
        <p:spPr bwMode="auto">
          <a:xfrm>
            <a:off x="1383794" y="2474808"/>
            <a:ext cx="1429551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1659" y="2474808"/>
            <a:ext cx="143761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rcRect l="17741" t="2583" r="20107" b="2795"/>
          <a:stretch>
            <a:fillRect/>
          </a:stretch>
        </p:blipFill>
        <p:spPr bwMode="auto">
          <a:xfrm>
            <a:off x="5171365" y="2520845"/>
            <a:ext cx="1434383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rcRect l="27290" t="7333" r="22128" b="15677"/>
          <a:stretch>
            <a:fillRect/>
          </a:stretch>
        </p:blipFill>
        <p:spPr bwMode="auto">
          <a:xfrm>
            <a:off x="3211658" y="4147786"/>
            <a:ext cx="143761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rcRect l="15891" r="4372" b="13635"/>
          <a:stretch>
            <a:fillRect/>
          </a:stretch>
        </p:blipFill>
        <p:spPr bwMode="auto">
          <a:xfrm>
            <a:off x="5164432" y="4147786"/>
            <a:ext cx="140694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32275" y="4104527"/>
            <a:ext cx="1481070" cy="153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7431110" y="1516297"/>
            <a:ext cx="4417452" cy="526297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কয়েকটি এন্টিভাইরাস প্রোগ্রাম</a:t>
            </a:r>
          </a:p>
          <a:p>
            <a:pPr algn="ctr">
              <a:defRPr/>
            </a:pPr>
            <a:endParaRPr lang="bn-BD" sz="2800" b="1" u="sng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১। আভাস্ট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Avast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bn-BD" sz="28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২। এভিজি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AVG)</a:t>
            </a:r>
            <a:endParaRPr lang="bn-BD" sz="28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নরটন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Norton)</a:t>
            </a:r>
            <a:endParaRPr lang="bn-BD" sz="28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4</a:t>
            </a:r>
            <a:r>
              <a:rPr lang="bn-BD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ক্যাসপারেস্কি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Kaspersky)</a:t>
            </a:r>
            <a:endParaRPr lang="bn-BD" sz="28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5</a:t>
            </a:r>
            <a:r>
              <a:rPr lang="bn-BD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অ্যাভেইরা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Avira)</a:t>
            </a:r>
            <a:endParaRPr lang="bn-BD" sz="28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6</a:t>
            </a:r>
            <a:r>
              <a:rPr lang="bn-BD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। পান্ডা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Panda)</a:t>
            </a:r>
            <a:endParaRPr lang="bn-BD" sz="28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7</a:t>
            </a:r>
            <a:r>
              <a:rPr lang="bn-BD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। বিটডিফেন্ডার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Bitdefender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bn-BD" sz="28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8</a:t>
            </a:r>
            <a:r>
              <a:rPr lang="bn-BD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। আরো অনেক ......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38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12236" y="4303068"/>
            <a:ext cx="7046105" cy="95410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পরিচিত কয়টি ভাইরাসের উল্লেখ করা হয়েছে-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11590" y="4450242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11590" y="3166257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711590" y="2228307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728463" y="1408684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7129" y="1476953"/>
            <a:ext cx="4576322" cy="52322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 বলতে কী বুঝায়?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32746" y="2296575"/>
            <a:ext cx="6205088" cy="52322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কে, কত সালে ভাইরাসের নামকরণ করেন?</a:t>
            </a:r>
            <a:endParaRPr lang="bn-BD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36619" y="3019083"/>
            <a:ext cx="7197341" cy="95410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 কম্পিউটারের সিস্টেমের কাজকে কী করতে পারে ?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12234" y="5258025"/>
            <a:ext cx="7046107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ক) </a:t>
            </a:r>
            <a:r>
              <a:rPr lang="bn-BD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 টি </a:t>
            </a:r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bn-BD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    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খ) </a:t>
            </a:r>
            <a:r>
              <a:rPr lang="bn-BD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 টি </a:t>
            </a:r>
            <a:endParaRPr lang="en-US" sz="28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(গ) </a:t>
            </a:r>
            <a:r>
              <a:rPr lang="bn-BD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 টি </a:t>
            </a:r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bn-BD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    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ঘ) </a:t>
            </a:r>
            <a:r>
              <a:rPr lang="bn-BD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 টি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63490" y="183671"/>
            <a:ext cx="5943600" cy="10447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3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30" y="217795"/>
            <a:ext cx="6284890" cy="120032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7200" dirty="0" smtClean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বাড়ীর </a:t>
            </a:r>
            <a:r>
              <a:rPr lang="bn-BD" sz="72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en-US" sz="72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1596980"/>
            <a:ext cx="5847008" cy="43704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13678" y="1596980"/>
            <a:ext cx="5409127" cy="378565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কম্পিউটার ভাইরাসে আক্রান্ত বুঝার উপায় </a:t>
            </a:r>
          </a:p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কি লিখে নিয়ে আসবে 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uy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6045" y="3544711"/>
            <a:ext cx="4842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ধন্যবাদ</a:t>
            </a:r>
            <a:endParaRPr lang="en-US" sz="9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10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00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20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৮ম</a:t>
            </a:r>
          </a:p>
          <a:p>
            <a:pPr algn="ctr"/>
            <a:r>
              <a:rPr lang="bn-IN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2000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৩য়</a:t>
            </a:r>
            <a:endParaRPr lang="bn-BD" sz="2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১৭ </a:t>
            </a:r>
            <a:endParaRPr lang="bn-IN" sz="2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৫০ </a:t>
            </a:r>
            <a:r>
              <a:rPr lang="bn-IN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bn-BD" sz="2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20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21/08/2020।</a:t>
            </a:r>
            <a:endParaRPr lang="en-US" sz="2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25157" y="428978"/>
            <a:ext cx="6581422" cy="31270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bn-IN" sz="32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পরিচয়</a:t>
            </a:r>
            <a: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নামঃ তৌহিদা জাহান শম্পা ।</a:t>
            </a:r>
            <a:b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সিনিয়র শিক্ষক,আইসিটি।</a:t>
            </a:r>
            <a:b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সর্বলক্ষনা আলিম মাদরাসা।</a:t>
            </a:r>
            <a:b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মনোহরদী,নরসিংদী।</a:t>
            </a:r>
            <a:br>
              <a:rPr lang="bn-IN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bn-IN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মোবাইলঃ০১৬৭৫৭৭৮৩৩২</a:t>
            </a:r>
            <a:endParaRPr lang="en-US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en-US" b="1" dirty="0"/>
          </a:p>
        </p:txBody>
      </p:sp>
      <p:pic>
        <p:nvPicPr>
          <p:cNvPr id="4" name="Picture 2" descr="E:\Shompa\IMG_20180920_1039040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45" y="390335"/>
            <a:ext cx="3400778" cy="320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51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0"/>
            <a:ext cx="121920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চিত্র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গুলো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-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626" y="769441"/>
            <a:ext cx="12178375" cy="60885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user\Downloads\ী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60" y="2235391"/>
            <a:ext cx="6018412" cy="362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ownloads\ূু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290" y="2235391"/>
            <a:ext cx="5426038" cy="362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82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6255" y="142985"/>
            <a:ext cx="664317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7200" b="1" u="sng" spc="150" dirty="0" smtClean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শি</a:t>
            </a:r>
            <a:r>
              <a:rPr lang="bn-BD" sz="6000" b="1" u="sng" spc="150" dirty="0" smtClean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খন ফল </a:t>
            </a:r>
            <a:endParaRPr lang="en-US" sz="6000" u="sng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4726" y="1703207"/>
            <a:ext cx="6026228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BD" sz="36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bn-IN" sz="36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পাঠ শেষে শিক্ষার্থীরা- </a:t>
            </a:r>
            <a:endParaRPr lang="en-US" sz="36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4630" y="2499875"/>
            <a:ext cx="9362941" cy="76944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kern="1100" dirty="0" smtClean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১। ভাইরাস কি তা বলতে পারবে।</a:t>
            </a:r>
            <a:endParaRPr lang="bn-BD" sz="4400" dirty="0">
              <a:ln w="0"/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9484" y="3479876"/>
            <a:ext cx="1017718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40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২। ভাইরাসের ক্ষতিকারক দিক গুলো ব্যাখ্যা করতে পারবে।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6776" y="5216038"/>
            <a:ext cx="10973303" cy="1446550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৩। ভাইরাস থেকে মুক্তির উপায় কি কি </a:t>
            </a:r>
            <a:r>
              <a:rPr lang="bn-BD" sz="4400" kern="1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তা বর্ণনা করতে পারবে।</a:t>
            </a:r>
            <a:endParaRPr lang="bn-BD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47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6582"/>
            <a:ext cx="10814892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600" b="1" u="sng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 কারণে বুঝা </a:t>
            </a:r>
            <a:r>
              <a:rPr lang="bn-BD" sz="3600" b="1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যাবে </a:t>
            </a:r>
            <a:r>
              <a:rPr lang="bn-BD" sz="3600" b="1" u="sng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bn-BD" sz="3600" b="1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ভাইরাসে </a:t>
            </a:r>
            <a:r>
              <a:rPr lang="bn-BD" sz="3600" b="1" u="sng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bn-BD" sz="3600" b="1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600" b="1" u="sng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7856" y="2294666"/>
            <a:ext cx="995837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২। মেমোরি কম দেখায়, ফলে গতি কমে গেলে।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7856" y="3071255"/>
            <a:ext cx="9958378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 চালু অবস্থায় অপ্রত্যাশিত বার্তা প্রদর্শিত হলে।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7857" y="3856085"/>
            <a:ext cx="9958378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 নতুন প্রোগ্রাম ইনস্টল করতে সময় বেশি লাগলে। 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7856" y="4642136"/>
            <a:ext cx="9958378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৫। চলমান কাজে ফাইল বেশি জায়গা দখল করলে। 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430" y="5522750"/>
            <a:ext cx="10886062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৬। কম্পিউটার চালুর সময় শার্ট ডাউন বা কাজ করতে হঠাৎ বন্ধ হলে। 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169" y="6175095"/>
            <a:ext cx="11843132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 ফোল্ডারে অবস্থিত ফাইলের নাম পরিবর্তিত হয়ে অন্য নাম ধারণ করলে। 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7857" y="1544692"/>
            <a:ext cx="9958377" cy="52322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১। ফাইল </a:t>
            </a:r>
            <a:r>
              <a:rPr lang="en-US" sz="28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bn-BD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করতে সময় বেশি লাগলে। 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4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9667" y="375755"/>
            <a:ext cx="7911952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পরিচিত কিছু ভাইরাস</a:t>
            </a:r>
            <a:endParaRPr lang="en-US" sz="6600" dirty="0"/>
          </a:p>
        </p:txBody>
      </p:sp>
      <p:pic>
        <p:nvPicPr>
          <p:cNvPr id="7" name="Picture 6" descr="virus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6583" y="4338397"/>
            <a:ext cx="5188025" cy="234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virus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0459" y="1695506"/>
            <a:ext cx="4663158" cy="242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virus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767" y="1695506"/>
            <a:ext cx="4952851" cy="242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103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27540" y="1747001"/>
            <a:ext cx="8582425" cy="70788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সিস্টেমের কাজকে ধীরগতি সম্পন্ন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53294" y="2668816"/>
            <a:ext cx="9572080" cy="70788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 কাজ করার সময় 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Hacked</a:t>
            </a:r>
            <a:r>
              <a:rPr lang="bn-BD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হতে </a:t>
            </a: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791495" y="121276"/>
            <a:ext cx="6455535" cy="769441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4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 যেভাবে ক্ষতি করে</a:t>
            </a:r>
            <a:endParaRPr lang="en-US" sz="4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2580" y="3592863"/>
            <a:ext cx="9493508" cy="120032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করার সময় হঠাৎ অবাঞ্ছিত বার্তা প্রদর্শন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করে।</a:t>
            </a:r>
            <a:endParaRPr lang="en-US" sz="36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96620" y="5002134"/>
            <a:ext cx="9285428" cy="1446550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মনিটরের ডিসপ্লেকে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Corrupt </a:t>
            </a:r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করে।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9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ounded Rectangle 2"/>
          <p:cNvGrpSpPr>
            <a:grpSpLocks/>
          </p:cNvGrpSpPr>
          <p:nvPr/>
        </p:nvGrpSpPr>
        <p:grpSpPr bwMode="auto">
          <a:xfrm>
            <a:off x="1627030" y="377778"/>
            <a:ext cx="8959403" cy="1352550"/>
            <a:chOff x="649" y="768"/>
            <a:chExt cx="4093" cy="852"/>
          </a:xfrm>
          <a:solidFill>
            <a:schemeClr val="accent5">
              <a:lumMod val="50000"/>
            </a:schemeClr>
          </a:solidFill>
        </p:grpSpPr>
        <p:pic>
          <p:nvPicPr>
            <p:cNvPr id="4" name="Rounded Rectangle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9" y="768"/>
              <a:ext cx="4093" cy="8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710" y="827"/>
              <a:ext cx="3979" cy="7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bn-BD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ভাইরাসের ক্ষতিকারক দিক</a:t>
              </a:r>
              <a:endParaRPr lang="bn-IN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24248" y="2034859"/>
            <a:ext cx="10534918" cy="407034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বায়োসের কার্যক্রম স্থগিত করে দেয় ।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কম্পিউটারের কার্যক্রম স্থগিত করে দেয়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হার্ডওয়্যারের ক্ষতি করতে পারে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মুল্যবান প্রোগ্রাম ও ডাটা নষ্ট করে দিতে পারে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3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2911" y="1621596"/>
            <a:ext cx="7431111" cy="403187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এন্টিভাইরাস ব্যবহার করা। </a:t>
            </a:r>
            <a:endParaRPr lang="bn-BD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সিস্টেম ভাইরাস দ্বারা আক্রান্ত হলে এটি নির্মুল করা।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আবিস্কৃক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Update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ব্যবহারকারী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সতর্ক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থাকা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52530" y="163936"/>
            <a:ext cx="8380112" cy="830997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মুক্তির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" y="1621595"/>
            <a:ext cx="3799268" cy="403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4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341</TotalTime>
  <Words>374</Words>
  <Application>Microsoft Office PowerPoint</Application>
  <PresentationFormat>Custom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49</cp:revision>
  <dcterms:created xsi:type="dcterms:W3CDTF">2018-07-16T13:26:03Z</dcterms:created>
  <dcterms:modified xsi:type="dcterms:W3CDTF">2020-08-20T12:54:55Z</dcterms:modified>
</cp:coreProperties>
</file>