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99111E-521F-480F-B12C-9ABE62864C1E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01D08B-7681-4583-ABFC-638B3C0EE27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32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111E-521F-480F-B12C-9ABE62864C1E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D08B-7681-4583-ABFC-638B3C0EE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4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111E-521F-480F-B12C-9ABE62864C1E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D08B-7681-4583-ABFC-638B3C0EE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1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111E-521F-480F-B12C-9ABE62864C1E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D08B-7681-4583-ABFC-638B3C0EE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0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111E-521F-480F-B12C-9ABE62864C1E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D08B-7681-4583-ABFC-638B3C0EE27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77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111E-521F-480F-B12C-9ABE62864C1E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D08B-7681-4583-ABFC-638B3C0EE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7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111E-521F-480F-B12C-9ABE62864C1E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D08B-7681-4583-ABFC-638B3C0EE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7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111E-521F-480F-B12C-9ABE62864C1E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D08B-7681-4583-ABFC-638B3C0EE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8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111E-521F-480F-B12C-9ABE62864C1E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D08B-7681-4583-ABFC-638B3C0EE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0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111E-521F-480F-B12C-9ABE62864C1E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D08B-7681-4583-ABFC-638B3C0EE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111E-521F-480F-B12C-9ABE62864C1E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D08B-7681-4583-ABFC-638B3C0EE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4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699111E-521F-480F-B12C-9ABE62864C1E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B01D08B-7681-4583-ABFC-638B3C0EE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8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1635220" y="2077876"/>
            <a:ext cx="2017289" cy="2113702"/>
          </a:xfrm>
          <a:prstGeom prst="star6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3911821" y="2077876"/>
            <a:ext cx="2017289" cy="2113702"/>
          </a:xfrm>
          <a:prstGeom prst="star6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6188419" y="2077876"/>
            <a:ext cx="2017289" cy="2113702"/>
          </a:xfrm>
          <a:prstGeom prst="star6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chemeClr val="tx1"/>
                </a:solidFill>
              </a:rPr>
              <a:t>ত</a:t>
            </a:r>
            <a:endParaRPr lang="en-US" sz="11500" dirty="0">
              <a:solidFill>
                <a:schemeClr val="tx1"/>
              </a:solidFill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8465023" y="2077876"/>
            <a:ext cx="2017289" cy="2113702"/>
          </a:xfrm>
          <a:prstGeom prst="star6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chemeClr val="tx1"/>
                </a:solidFill>
              </a:rPr>
              <a:t>ম</a:t>
            </a:r>
            <a:endParaRPr lang="en-US" sz="115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544" y="1456051"/>
            <a:ext cx="10577015" cy="3388903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5910" y="1323833"/>
            <a:ext cx="10822675" cy="366699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1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4E3E150-B012-4443-9270-CA1AB51AD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50" y="1399987"/>
            <a:ext cx="1244739" cy="12447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EA17DB5-4E60-421D-90AD-B22AD910A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87" y="1399987"/>
            <a:ext cx="1244739" cy="1244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91741B6-8F88-4971-B45C-E91A9AD46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08" y="1342444"/>
            <a:ext cx="1244739" cy="1244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7F543EC-E52C-4C46-A686-1F1F501AC6E8}"/>
              </a:ext>
            </a:extLst>
          </p:cNvPr>
          <p:cNvSpPr txBox="1"/>
          <p:nvPr/>
        </p:nvSpPr>
        <p:spPr>
          <a:xfrm>
            <a:off x="2573613" y="1468358"/>
            <a:ext cx="604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371750-6D0C-4E0C-B2E0-7CC8CBC4C95D}"/>
              </a:ext>
            </a:extLst>
          </p:cNvPr>
          <p:cNvSpPr txBox="1"/>
          <p:nvPr/>
        </p:nvSpPr>
        <p:spPr>
          <a:xfrm>
            <a:off x="5872166" y="1668413"/>
            <a:ext cx="1473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D87B240-5852-4E47-9A5C-73D739032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399" y="1399987"/>
            <a:ext cx="1244739" cy="1244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D86314-ABE6-4341-A919-59ABBB371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224" y="1399987"/>
            <a:ext cx="1244739" cy="1244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BAB4D6D-3E87-41F8-9891-08EE75101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51" y="1399987"/>
            <a:ext cx="1244739" cy="12447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382938F-257D-463F-A73D-AC1E68CD90B7}"/>
              </a:ext>
            </a:extLst>
          </p:cNvPr>
          <p:cNvSpPr txBox="1"/>
          <p:nvPr/>
        </p:nvSpPr>
        <p:spPr>
          <a:xfrm>
            <a:off x="1283140" y="3889114"/>
            <a:ext cx="890071" cy="1323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F1C98D8-68A5-48AE-BE2B-DE9007523718}"/>
              </a:ext>
            </a:extLst>
          </p:cNvPr>
          <p:cNvSpPr txBox="1"/>
          <p:nvPr/>
        </p:nvSpPr>
        <p:spPr>
          <a:xfrm>
            <a:off x="2448869" y="3838136"/>
            <a:ext cx="890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A4CD365-06D9-41EC-BD41-EA3005A0E254}"/>
              </a:ext>
            </a:extLst>
          </p:cNvPr>
          <p:cNvSpPr txBox="1"/>
          <p:nvPr/>
        </p:nvSpPr>
        <p:spPr>
          <a:xfrm>
            <a:off x="3828101" y="3805777"/>
            <a:ext cx="890071" cy="1323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D431600-0509-4CE3-9D8A-F1087D5DCC45}"/>
              </a:ext>
            </a:extLst>
          </p:cNvPr>
          <p:cNvSpPr txBox="1"/>
          <p:nvPr/>
        </p:nvSpPr>
        <p:spPr>
          <a:xfrm>
            <a:off x="6164035" y="3838135"/>
            <a:ext cx="890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1A735E0-1087-4E44-AF90-AC5F1DBD1A5A}"/>
              </a:ext>
            </a:extLst>
          </p:cNvPr>
          <p:cNvSpPr txBox="1"/>
          <p:nvPr/>
        </p:nvSpPr>
        <p:spPr>
          <a:xfrm>
            <a:off x="8853060" y="3805777"/>
            <a:ext cx="890071" cy="1323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29CDE38-1666-4BAB-9B5A-7CD7212EAD57}"/>
              </a:ext>
            </a:extLst>
          </p:cNvPr>
          <p:cNvSpPr/>
          <p:nvPr/>
        </p:nvSpPr>
        <p:spPr>
          <a:xfrm>
            <a:off x="1461001" y="3046242"/>
            <a:ext cx="506437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7BC4C1B-B921-427C-A642-E25D80868B3A}"/>
              </a:ext>
            </a:extLst>
          </p:cNvPr>
          <p:cNvSpPr/>
          <p:nvPr/>
        </p:nvSpPr>
        <p:spPr>
          <a:xfrm>
            <a:off x="4389070" y="3038622"/>
            <a:ext cx="506437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1790391-5343-4C42-870C-208B3790DFF1}"/>
              </a:ext>
            </a:extLst>
          </p:cNvPr>
          <p:cNvSpPr/>
          <p:nvPr/>
        </p:nvSpPr>
        <p:spPr>
          <a:xfrm>
            <a:off x="3766700" y="3046242"/>
            <a:ext cx="506437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7E7D074-CBB1-4F47-BC1D-2202719E7A2C}"/>
              </a:ext>
            </a:extLst>
          </p:cNvPr>
          <p:cNvSpPr/>
          <p:nvPr/>
        </p:nvSpPr>
        <p:spPr>
          <a:xfrm>
            <a:off x="9718125" y="3038622"/>
            <a:ext cx="506437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8E25972-DAFB-46BE-9E86-490F51D4A92D}"/>
              </a:ext>
            </a:extLst>
          </p:cNvPr>
          <p:cNvSpPr/>
          <p:nvPr/>
        </p:nvSpPr>
        <p:spPr>
          <a:xfrm>
            <a:off x="9095756" y="3038622"/>
            <a:ext cx="506437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E0A5B1D-B86D-434C-84D9-64775371E7C3}"/>
              </a:ext>
            </a:extLst>
          </p:cNvPr>
          <p:cNvSpPr/>
          <p:nvPr/>
        </p:nvSpPr>
        <p:spPr>
          <a:xfrm>
            <a:off x="8435052" y="3038622"/>
            <a:ext cx="506437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56A29E9-35DE-4E62-AC85-370AB9EB5759}"/>
              </a:ext>
            </a:extLst>
          </p:cNvPr>
          <p:cNvSpPr txBox="1"/>
          <p:nvPr/>
        </p:nvSpPr>
        <p:spPr>
          <a:xfrm>
            <a:off x="1283139" y="5312627"/>
            <a:ext cx="89007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B20A054-6CCF-4FD1-980E-7681896F06FA}"/>
              </a:ext>
            </a:extLst>
          </p:cNvPr>
          <p:cNvSpPr txBox="1"/>
          <p:nvPr/>
        </p:nvSpPr>
        <p:spPr>
          <a:xfrm>
            <a:off x="2448869" y="5294473"/>
            <a:ext cx="94868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4E170A2-6358-485B-A4CC-5109C7EC7E8A}"/>
              </a:ext>
            </a:extLst>
          </p:cNvPr>
          <p:cNvSpPr txBox="1"/>
          <p:nvPr/>
        </p:nvSpPr>
        <p:spPr>
          <a:xfrm>
            <a:off x="3807216" y="5296832"/>
            <a:ext cx="89007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5720BC8-ADA1-4908-9706-753B87E5D551}"/>
              </a:ext>
            </a:extLst>
          </p:cNvPr>
          <p:cNvSpPr txBox="1"/>
          <p:nvPr/>
        </p:nvSpPr>
        <p:spPr>
          <a:xfrm>
            <a:off x="6062437" y="5294473"/>
            <a:ext cx="118194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CABD520-E5CB-4A4B-AF1E-E68BA7DCDD8D}"/>
              </a:ext>
            </a:extLst>
          </p:cNvPr>
          <p:cNvSpPr txBox="1"/>
          <p:nvPr/>
        </p:nvSpPr>
        <p:spPr>
          <a:xfrm>
            <a:off x="8853060" y="5280268"/>
            <a:ext cx="89007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E0A8FC1-21AC-480B-9892-CC183C7D79C6}"/>
              </a:ext>
            </a:extLst>
          </p:cNvPr>
          <p:cNvSpPr txBox="1"/>
          <p:nvPr/>
        </p:nvSpPr>
        <p:spPr>
          <a:xfrm>
            <a:off x="1139483" y="491545"/>
            <a:ext cx="729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ভাবে আমরা লিখি ও যোগ 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2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CE60E3E-4C73-4067-822D-23BFD7FBF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1" y="1255207"/>
            <a:ext cx="1169382" cy="1325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44C9E2E-C09E-478D-BDDC-21D7FFBEB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25" y="1255207"/>
            <a:ext cx="1169377" cy="1325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7D8DCEF-84A8-4D8D-AE49-C8E8C39D2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549" y="1239382"/>
            <a:ext cx="1257214" cy="1325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2CE036-7B81-4AD7-B36F-339A7301A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35" y="1255207"/>
            <a:ext cx="1257218" cy="1325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7281333-1DF0-40F6-AB8A-ABAB4E0AC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34" y="1255207"/>
            <a:ext cx="1325880" cy="1325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59C2927-B810-43A3-AA09-4855BC700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44" y="1255207"/>
            <a:ext cx="1257210" cy="1325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F41291-AC67-4677-8EB8-65B58757A1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54" y="1255207"/>
            <a:ext cx="1188540" cy="1325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548D77-0CC4-4F0E-BFAD-0F3AA082B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868" y="1255207"/>
            <a:ext cx="1119866" cy="13258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2D0EE5-BA1F-4509-B654-496F7FDA1CA3}"/>
              </a:ext>
            </a:extLst>
          </p:cNvPr>
          <p:cNvSpPr txBox="1"/>
          <p:nvPr/>
        </p:nvSpPr>
        <p:spPr>
          <a:xfrm>
            <a:off x="2678798" y="1473091"/>
            <a:ext cx="604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EBD9F50-18D9-474C-8DCC-5DB2AB7A21A0}"/>
              </a:ext>
            </a:extLst>
          </p:cNvPr>
          <p:cNvSpPr txBox="1"/>
          <p:nvPr/>
        </p:nvSpPr>
        <p:spPr>
          <a:xfrm>
            <a:off x="5637093" y="1548379"/>
            <a:ext cx="147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BD86691-B78E-4217-981C-8FE74BB678E7}"/>
              </a:ext>
            </a:extLst>
          </p:cNvPr>
          <p:cNvSpPr txBox="1"/>
          <p:nvPr/>
        </p:nvSpPr>
        <p:spPr>
          <a:xfrm>
            <a:off x="952857" y="4011838"/>
            <a:ext cx="890071" cy="1323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A510DCA-4B8F-4207-896E-E763E8FECCC1}"/>
              </a:ext>
            </a:extLst>
          </p:cNvPr>
          <p:cNvSpPr txBox="1"/>
          <p:nvPr/>
        </p:nvSpPr>
        <p:spPr>
          <a:xfrm>
            <a:off x="2467542" y="4055850"/>
            <a:ext cx="890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05F4AB8-5849-47A2-88FE-C4C873987C18}"/>
              </a:ext>
            </a:extLst>
          </p:cNvPr>
          <p:cNvSpPr txBox="1"/>
          <p:nvPr/>
        </p:nvSpPr>
        <p:spPr>
          <a:xfrm>
            <a:off x="3934847" y="4011837"/>
            <a:ext cx="890071" cy="1323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BC455F3-A953-431A-86D0-E4F54A83EE8B}"/>
              </a:ext>
            </a:extLst>
          </p:cNvPr>
          <p:cNvSpPr txBox="1"/>
          <p:nvPr/>
        </p:nvSpPr>
        <p:spPr>
          <a:xfrm>
            <a:off x="5928962" y="4011837"/>
            <a:ext cx="890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FDA167D-EC86-4446-8843-30E0AA9119ED}"/>
              </a:ext>
            </a:extLst>
          </p:cNvPr>
          <p:cNvSpPr/>
          <p:nvPr/>
        </p:nvSpPr>
        <p:spPr>
          <a:xfrm>
            <a:off x="795375" y="3148768"/>
            <a:ext cx="506437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478897E-F107-4ABA-9749-3368B8A00945}"/>
              </a:ext>
            </a:extLst>
          </p:cNvPr>
          <p:cNvSpPr/>
          <p:nvPr/>
        </p:nvSpPr>
        <p:spPr>
          <a:xfrm>
            <a:off x="4379883" y="3148768"/>
            <a:ext cx="506437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3F0C323-9828-4EAF-926F-BF23167640C4}"/>
              </a:ext>
            </a:extLst>
          </p:cNvPr>
          <p:cNvSpPr/>
          <p:nvPr/>
        </p:nvSpPr>
        <p:spPr>
          <a:xfrm>
            <a:off x="3732300" y="3148768"/>
            <a:ext cx="506437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5002BA1-ADBA-4EC7-BDDD-250FC7B0A276}"/>
              </a:ext>
            </a:extLst>
          </p:cNvPr>
          <p:cNvSpPr/>
          <p:nvPr/>
        </p:nvSpPr>
        <p:spPr>
          <a:xfrm>
            <a:off x="9662038" y="3122375"/>
            <a:ext cx="506437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FE8B192-1E6A-4C4C-B62F-F683A85F1CC2}"/>
              </a:ext>
            </a:extLst>
          </p:cNvPr>
          <p:cNvSpPr/>
          <p:nvPr/>
        </p:nvSpPr>
        <p:spPr>
          <a:xfrm>
            <a:off x="9027911" y="3122375"/>
            <a:ext cx="506437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AF3A12C-ED24-40DE-AC76-53DB21CE212F}"/>
              </a:ext>
            </a:extLst>
          </p:cNvPr>
          <p:cNvSpPr/>
          <p:nvPr/>
        </p:nvSpPr>
        <p:spPr>
          <a:xfrm>
            <a:off x="8319792" y="3122375"/>
            <a:ext cx="506437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603086A-A25E-4A1D-BA99-FC267445CF75}"/>
              </a:ext>
            </a:extLst>
          </p:cNvPr>
          <p:cNvSpPr txBox="1"/>
          <p:nvPr/>
        </p:nvSpPr>
        <p:spPr>
          <a:xfrm>
            <a:off x="952857" y="5706283"/>
            <a:ext cx="89007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C45F4A7-5963-43A7-AADD-628A3465BAF3}"/>
              </a:ext>
            </a:extLst>
          </p:cNvPr>
          <p:cNvSpPr txBox="1"/>
          <p:nvPr/>
        </p:nvSpPr>
        <p:spPr>
          <a:xfrm>
            <a:off x="2438236" y="5706283"/>
            <a:ext cx="94868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FCBD730-85EB-467D-BED6-D00801C6C8A9}"/>
              </a:ext>
            </a:extLst>
          </p:cNvPr>
          <p:cNvSpPr txBox="1"/>
          <p:nvPr/>
        </p:nvSpPr>
        <p:spPr>
          <a:xfrm>
            <a:off x="3934846" y="5662272"/>
            <a:ext cx="89007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8A3E18A-6A14-4DE0-9BFE-7933FDDBEF76}"/>
              </a:ext>
            </a:extLst>
          </p:cNvPr>
          <p:cNvSpPr txBox="1"/>
          <p:nvPr/>
        </p:nvSpPr>
        <p:spPr>
          <a:xfrm>
            <a:off x="5783026" y="5665063"/>
            <a:ext cx="118194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1B8F29D-6659-4479-90F9-FBF9B7453541}"/>
              </a:ext>
            </a:extLst>
          </p:cNvPr>
          <p:cNvSpPr txBox="1"/>
          <p:nvPr/>
        </p:nvSpPr>
        <p:spPr>
          <a:xfrm>
            <a:off x="9027911" y="5662272"/>
            <a:ext cx="89007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F01B849-AB97-421B-AE08-22B23103B972}"/>
              </a:ext>
            </a:extLst>
          </p:cNvPr>
          <p:cNvSpPr/>
          <p:nvPr/>
        </p:nvSpPr>
        <p:spPr>
          <a:xfrm>
            <a:off x="1485726" y="3148768"/>
            <a:ext cx="506437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00C3706-FEF6-401B-8AFC-0F2FE9AC4060}"/>
              </a:ext>
            </a:extLst>
          </p:cNvPr>
          <p:cNvSpPr/>
          <p:nvPr/>
        </p:nvSpPr>
        <p:spPr>
          <a:xfrm>
            <a:off x="10283811" y="3122375"/>
            <a:ext cx="506437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B60CEA-83AE-4DD5-9BC7-058CD1DFB8A8}"/>
              </a:ext>
            </a:extLst>
          </p:cNvPr>
          <p:cNvSpPr txBox="1"/>
          <p:nvPr/>
        </p:nvSpPr>
        <p:spPr>
          <a:xfrm>
            <a:off x="9027911" y="3948533"/>
            <a:ext cx="890071" cy="1323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E43DB6A-FAD8-4F0B-9336-61C99BA264C6}"/>
              </a:ext>
            </a:extLst>
          </p:cNvPr>
          <p:cNvSpPr/>
          <p:nvPr/>
        </p:nvSpPr>
        <p:spPr>
          <a:xfrm>
            <a:off x="72013" y="239743"/>
            <a:ext cx="8296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ভাবে আমরা লিখি ও যোগ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33FD7C-1589-4647-A610-BA770F7A7732}"/>
              </a:ext>
            </a:extLst>
          </p:cNvPr>
          <p:cNvSpPr txBox="1"/>
          <p:nvPr/>
        </p:nvSpPr>
        <p:spPr>
          <a:xfrm>
            <a:off x="191908" y="381922"/>
            <a:ext cx="11763531" cy="1107996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A7D70AC-2C7D-43CA-9E01-BC3C0F6CCCD2}"/>
              </a:ext>
            </a:extLst>
          </p:cNvPr>
          <p:cNvSpPr txBox="1"/>
          <p:nvPr/>
        </p:nvSpPr>
        <p:spPr>
          <a:xfrm>
            <a:off x="191908" y="1994885"/>
            <a:ext cx="11763531" cy="1815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 পর্যায়ে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শিক্ষার্থীদেরকে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খালি ঘরে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লিখে যোগ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খাতায়ে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0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7F2FC4-0F85-4C2B-870F-651052B7D8C6}"/>
              </a:ext>
            </a:extLst>
          </p:cNvPr>
          <p:cNvSpPr txBox="1"/>
          <p:nvPr/>
        </p:nvSpPr>
        <p:spPr>
          <a:xfrm>
            <a:off x="218364" y="197483"/>
            <a:ext cx="11778019" cy="1015663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ABE747-E0B9-47FD-93A5-DEB797BB6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4" y="1572951"/>
            <a:ext cx="1035178" cy="1071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74A4B1-E07D-4A41-85E3-E011A007E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20" y="1572951"/>
            <a:ext cx="1035178" cy="1071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A78F97-B67B-460D-AC7C-028C38FD3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68" y="1581942"/>
            <a:ext cx="1035178" cy="1071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1BE146-D844-4EC2-84BD-775C33B274E3}"/>
              </a:ext>
            </a:extLst>
          </p:cNvPr>
          <p:cNvSpPr txBox="1"/>
          <p:nvPr/>
        </p:nvSpPr>
        <p:spPr>
          <a:xfrm>
            <a:off x="1437593" y="1724011"/>
            <a:ext cx="530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D41BE2E-938D-4D48-AE4E-3D3F7E42AFE5}"/>
              </a:ext>
            </a:extLst>
          </p:cNvPr>
          <p:cNvSpPr txBox="1"/>
          <p:nvPr/>
        </p:nvSpPr>
        <p:spPr>
          <a:xfrm>
            <a:off x="5364787" y="1754788"/>
            <a:ext cx="1291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9DE18A4-8A06-41BD-86EB-7D065DA69A7D}"/>
              </a:ext>
            </a:extLst>
          </p:cNvPr>
          <p:cNvSpPr txBox="1"/>
          <p:nvPr/>
        </p:nvSpPr>
        <p:spPr>
          <a:xfrm>
            <a:off x="401596" y="3241151"/>
            <a:ext cx="933078" cy="55099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E12768A-4723-4A77-939A-3F5E5A068E37}"/>
              </a:ext>
            </a:extLst>
          </p:cNvPr>
          <p:cNvSpPr txBox="1"/>
          <p:nvPr/>
        </p:nvSpPr>
        <p:spPr>
          <a:xfrm>
            <a:off x="1603453" y="3083988"/>
            <a:ext cx="818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6429128-E6BA-4B03-BAD5-6772BA40BCBF}"/>
              </a:ext>
            </a:extLst>
          </p:cNvPr>
          <p:cNvSpPr txBox="1"/>
          <p:nvPr/>
        </p:nvSpPr>
        <p:spPr>
          <a:xfrm>
            <a:off x="2843642" y="3237876"/>
            <a:ext cx="1459753" cy="5542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8551BAD-5350-4D97-BC8A-D0B03FA76C89}"/>
              </a:ext>
            </a:extLst>
          </p:cNvPr>
          <p:cNvSpPr txBox="1"/>
          <p:nvPr/>
        </p:nvSpPr>
        <p:spPr>
          <a:xfrm>
            <a:off x="5678892" y="2980953"/>
            <a:ext cx="859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84E20AB-523C-4685-ACBC-886FEFD441C4}"/>
              </a:ext>
            </a:extLst>
          </p:cNvPr>
          <p:cNvSpPr txBox="1"/>
          <p:nvPr/>
        </p:nvSpPr>
        <p:spPr>
          <a:xfrm>
            <a:off x="7862215" y="3313069"/>
            <a:ext cx="1475914" cy="47907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F6DE4BD-B828-448C-9437-913B5299F334}"/>
              </a:ext>
            </a:extLst>
          </p:cNvPr>
          <p:cNvSpPr txBox="1"/>
          <p:nvPr/>
        </p:nvSpPr>
        <p:spPr>
          <a:xfrm>
            <a:off x="6734544" y="1581942"/>
            <a:ext cx="3701663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2C3108F-2C87-41D1-BC7A-C9474D24B2E7}"/>
              </a:ext>
            </a:extLst>
          </p:cNvPr>
          <p:cNvSpPr/>
          <p:nvPr/>
        </p:nvSpPr>
        <p:spPr>
          <a:xfrm>
            <a:off x="648149" y="2747643"/>
            <a:ext cx="489241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7B5EE5E-7F8D-4393-952A-B7AD7AF98BC7}"/>
              </a:ext>
            </a:extLst>
          </p:cNvPr>
          <p:cNvSpPr/>
          <p:nvPr/>
        </p:nvSpPr>
        <p:spPr>
          <a:xfrm>
            <a:off x="3479314" y="2747643"/>
            <a:ext cx="489241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579111D-5BCF-40B2-B0EC-42359557D6B1}"/>
              </a:ext>
            </a:extLst>
          </p:cNvPr>
          <p:cNvSpPr/>
          <p:nvPr/>
        </p:nvSpPr>
        <p:spPr>
          <a:xfrm>
            <a:off x="2365518" y="2711494"/>
            <a:ext cx="489241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8249072-A8A3-487C-83BB-90B413E87106}"/>
              </a:ext>
            </a:extLst>
          </p:cNvPr>
          <p:cNvSpPr/>
          <p:nvPr/>
        </p:nvSpPr>
        <p:spPr>
          <a:xfrm>
            <a:off x="8690057" y="2740555"/>
            <a:ext cx="489241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B559629-0EB0-47BA-866F-6213B3040AD8}"/>
              </a:ext>
            </a:extLst>
          </p:cNvPr>
          <p:cNvSpPr/>
          <p:nvPr/>
        </p:nvSpPr>
        <p:spPr>
          <a:xfrm>
            <a:off x="8030578" y="2747643"/>
            <a:ext cx="489241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9B153F0-F0A5-4E16-B06E-12A71B75950B}"/>
              </a:ext>
            </a:extLst>
          </p:cNvPr>
          <p:cNvSpPr/>
          <p:nvPr/>
        </p:nvSpPr>
        <p:spPr>
          <a:xfrm>
            <a:off x="7383234" y="2747643"/>
            <a:ext cx="489241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77D0986-A614-401C-9346-694FC45CE1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t="5298" r="15620" b="5429"/>
          <a:stretch/>
        </p:blipFill>
        <p:spPr>
          <a:xfrm>
            <a:off x="369798" y="4229027"/>
            <a:ext cx="818156" cy="10715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7F69D32-2AA5-47C8-B8A3-FA953A7A21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t="5298" r="15620" b="5429"/>
          <a:stretch/>
        </p:blipFill>
        <p:spPr>
          <a:xfrm>
            <a:off x="1247250" y="4235923"/>
            <a:ext cx="818156" cy="10715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4016C69-573B-4D02-80EC-7DD063520D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t="5298" r="15620" b="5429"/>
          <a:stretch/>
        </p:blipFill>
        <p:spPr>
          <a:xfrm>
            <a:off x="2632437" y="4235922"/>
            <a:ext cx="818156" cy="10715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184580F-0FA9-450B-BA8D-A7A84D8512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t="5298" r="15620" b="5429"/>
          <a:stretch/>
        </p:blipFill>
        <p:spPr>
          <a:xfrm>
            <a:off x="4588211" y="4223865"/>
            <a:ext cx="818156" cy="10715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4E70B5C-157E-4B38-AFAC-D0D8C7A405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t="5298" r="15620" b="5429"/>
          <a:stretch/>
        </p:blipFill>
        <p:spPr>
          <a:xfrm>
            <a:off x="3623016" y="4223866"/>
            <a:ext cx="818156" cy="10715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F4B1F80-8E0B-4E82-B28B-F59D8F7F4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16" y="1553991"/>
            <a:ext cx="1035178" cy="107156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88591F7-B1C6-4E5D-B75C-66618621683F}"/>
              </a:ext>
            </a:extLst>
          </p:cNvPr>
          <p:cNvSpPr/>
          <p:nvPr/>
        </p:nvSpPr>
        <p:spPr>
          <a:xfrm>
            <a:off x="9337401" y="2731955"/>
            <a:ext cx="489241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F6B364C-E406-4852-9EF6-CA93FD30FA61}"/>
              </a:ext>
            </a:extLst>
          </p:cNvPr>
          <p:cNvSpPr txBox="1"/>
          <p:nvPr/>
        </p:nvSpPr>
        <p:spPr>
          <a:xfrm>
            <a:off x="5263825" y="4383322"/>
            <a:ext cx="1291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7670584-12D2-4783-9624-97F45608B887}"/>
              </a:ext>
            </a:extLst>
          </p:cNvPr>
          <p:cNvSpPr txBox="1"/>
          <p:nvPr/>
        </p:nvSpPr>
        <p:spPr>
          <a:xfrm>
            <a:off x="626722" y="5947384"/>
            <a:ext cx="1229125" cy="5999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DEEAC93-B755-4E87-978F-9734A5DE3ABA}"/>
              </a:ext>
            </a:extLst>
          </p:cNvPr>
          <p:cNvSpPr txBox="1"/>
          <p:nvPr/>
        </p:nvSpPr>
        <p:spPr>
          <a:xfrm>
            <a:off x="1958526" y="5192284"/>
            <a:ext cx="856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5D83A4D-DEFE-4F04-8ECF-93E7F1EF291A}"/>
              </a:ext>
            </a:extLst>
          </p:cNvPr>
          <p:cNvSpPr txBox="1"/>
          <p:nvPr/>
        </p:nvSpPr>
        <p:spPr>
          <a:xfrm>
            <a:off x="3450593" y="5943424"/>
            <a:ext cx="1235527" cy="5999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9713059-08EB-4BDF-BF2C-842E8C8B2103}"/>
              </a:ext>
            </a:extLst>
          </p:cNvPr>
          <p:cNvSpPr txBox="1"/>
          <p:nvPr/>
        </p:nvSpPr>
        <p:spPr>
          <a:xfrm>
            <a:off x="5643289" y="5688505"/>
            <a:ext cx="859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B754861-523A-46F7-BDAA-69EBD656D66C}"/>
              </a:ext>
            </a:extLst>
          </p:cNvPr>
          <p:cNvSpPr txBox="1"/>
          <p:nvPr/>
        </p:nvSpPr>
        <p:spPr>
          <a:xfrm>
            <a:off x="8061771" y="6033546"/>
            <a:ext cx="1230048" cy="50983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DDCC011-321F-4134-A927-47385DB272BF}"/>
              </a:ext>
            </a:extLst>
          </p:cNvPr>
          <p:cNvSpPr txBox="1"/>
          <p:nvPr/>
        </p:nvSpPr>
        <p:spPr>
          <a:xfrm>
            <a:off x="6642758" y="4263871"/>
            <a:ext cx="3701663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09D73C28-B163-43D1-8A25-AE01726892D2}"/>
              </a:ext>
            </a:extLst>
          </p:cNvPr>
          <p:cNvSpPr/>
          <p:nvPr/>
        </p:nvSpPr>
        <p:spPr>
          <a:xfrm>
            <a:off x="516991" y="5504927"/>
            <a:ext cx="489241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598C00A-FB5A-42C4-8740-9C2C9626CA7F}"/>
              </a:ext>
            </a:extLst>
          </p:cNvPr>
          <p:cNvSpPr/>
          <p:nvPr/>
        </p:nvSpPr>
        <p:spPr>
          <a:xfrm>
            <a:off x="3775863" y="5494575"/>
            <a:ext cx="489241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DC099EEE-F7D7-4031-A2BC-8EF69A4D4F01}"/>
              </a:ext>
            </a:extLst>
          </p:cNvPr>
          <p:cNvSpPr/>
          <p:nvPr/>
        </p:nvSpPr>
        <p:spPr>
          <a:xfrm>
            <a:off x="2767074" y="5516312"/>
            <a:ext cx="489241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58D32243-57D0-4B63-9C41-AF78C9FDC3BB}"/>
              </a:ext>
            </a:extLst>
          </p:cNvPr>
          <p:cNvSpPr/>
          <p:nvPr/>
        </p:nvSpPr>
        <p:spPr>
          <a:xfrm>
            <a:off x="9030129" y="5488262"/>
            <a:ext cx="489241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BEF7CB89-6996-4BA7-A0C3-4AADCBFC7143}"/>
              </a:ext>
            </a:extLst>
          </p:cNvPr>
          <p:cNvSpPr/>
          <p:nvPr/>
        </p:nvSpPr>
        <p:spPr>
          <a:xfrm>
            <a:off x="8363900" y="5493316"/>
            <a:ext cx="489241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55136DD-CCFF-4163-9F79-E00CD0BF6473}"/>
              </a:ext>
            </a:extLst>
          </p:cNvPr>
          <p:cNvSpPr/>
          <p:nvPr/>
        </p:nvSpPr>
        <p:spPr>
          <a:xfrm>
            <a:off x="7673623" y="5504927"/>
            <a:ext cx="489241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60DEAA1-28DF-44EB-B1A8-C0F2B79CC17C}"/>
              </a:ext>
            </a:extLst>
          </p:cNvPr>
          <p:cNvSpPr/>
          <p:nvPr/>
        </p:nvSpPr>
        <p:spPr>
          <a:xfrm>
            <a:off x="9704800" y="5487734"/>
            <a:ext cx="489241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B8A4F56C-FD0A-4FF3-A4CF-A2CADC3BC1A3}"/>
              </a:ext>
            </a:extLst>
          </p:cNvPr>
          <p:cNvSpPr/>
          <p:nvPr/>
        </p:nvSpPr>
        <p:spPr>
          <a:xfrm>
            <a:off x="1367014" y="5504927"/>
            <a:ext cx="489241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BAC3B341-2881-4664-9C2A-86988A5D0FF0}"/>
              </a:ext>
            </a:extLst>
          </p:cNvPr>
          <p:cNvSpPr/>
          <p:nvPr/>
        </p:nvSpPr>
        <p:spPr>
          <a:xfrm>
            <a:off x="4747572" y="5514049"/>
            <a:ext cx="489241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317EBA5F-DA1C-4EC9-9984-882F72769D53}"/>
              </a:ext>
            </a:extLst>
          </p:cNvPr>
          <p:cNvSpPr/>
          <p:nvPr/>
        </p:nvSpPr>
        <p:spPr>
          <a:xfrm>
            <a:off x="6996970" y="5493316"/>
            <a:ext cx="489241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D93339A-F282-483C-85FC-A9DF4AE9BBB4}"/>
              </a:ext>
            </a:extLst>
          </p:cNvPr>
          <p:cNvSpPr txBox="1"/>
          <p:nvPr/>
        </p:nvSpPr>
        <p:spPr>
          <a:xfrm>
            <a:off x="2109183" y="4498004"/>
            <a:ext cx="530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08458EE7-6B9C-4E0A-BCAB-E2C20FF3E9C3}"/>
              </a:ext>
            </a:extLst>
          </p:cNvPr>
          <p:cNvSpPr/>
          <p:nvPr/>
        </p:nvSpPr>
        <p:spPr>
          <a:xfrm>
            <a:off x="4502951" y="2747643"/>
            <a:ext cx="489241" cy="390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613D91F-221C-465A-865E-5ADF415E4D06}"/>
              </a:ext>
            </a:extLst>
          </p:cNvPr>
          <p:cNvSpPr txBox="1"/>
          <p:nvPr/>
        </p:nvSpPr>
        <p:spPr>
          <a:xfrm>
            <a:off x="11010305" y="1519327"/>
            <a:ext cx="980653" cy="20724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bn-BD" sz="4000" b="1" dirty="0"/>
              <a:t>দল১</a:t>
            </a:r>
            <a:endParaRPr lang="en-US" sz="4000" b="1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DA0DF79-6A00-4691-8C9B-91E13EC9E339}"/>
              </a:ext>
            </a:extLst>
          </p:cNvPr>
          <p:cNvSpPr txBox="1"/>
          <p:nvPr/>
        </p:nvSpPr>
        <p:spPr>
          <a:xfrm>
            <a:off x="10932495" y="4162873"/>
            <a:ext cx="980653" cy="20724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bn-BD" sz="4000" b="1" dirty="0"/>
              <a:t>দল২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5667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33FD7C-1589-4647-A610-BA770F7A7732}"/>
              </a:ext>
            </a:extLst>
          </p:cNvPr>
          <p:cNvSpPr txBox="1"/>
          <p:nvPr/>
        </p:nvSpPr>
        <p:spPr>
          <a:xfrm>
            <a:off x="232012" y="295422"/>
            <a:ext cx="11750722" cy="1015663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A7D70AC-2C7D-43CA-9E01-BC3C0F6CCCD2}"/>
              </a:ext>
            </a:extLst>
          </p:cNvPr>
          <p:cNvSpPr txBox="1"/>
          <p:nvPr/>
        </p:nvSpPr>
        <p:spPr>
          <a:xfrm>
            <a:off x="232012" y="1465830"/>
            <a:ext cx="11750722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FEA2BA-4B3F-4D71-A757-C20B81638A72}"/>
              </a:ext>
            </a:extLst>
          </p:cNvPr>
          <p:cNvSpPr txBox="1"/>
          <p:nvPr/>
        </p:nvSpPr>
        <p:spPr>
          <a:xfrm>
            <a:off x="772849" y="2328461"/>
            <a:ext cx="857856" cy="132343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A2FEE4F-EE5E-4438-93B0-491D6568DF3D}"/>
              </a:ext>
            </a:extLst>
          </p:cNvPr>
          <p:cNvSpPr txBox="1"/>
          <p:nvPr/>
        </p:nvSpPr>
        <p:spPr>
          <a:xfrm>
            <a:off x="2287534" y="2372473"/>
            <a:ext cx="857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685F216-6AFA-4C80-83A9-714FCB4D2F7C}"/>
              </a:ext>
            </a:extLst>
          </p:cNvPr>
          <p:cNvSpPr txBox="1"/>
          <p:nvPr/>
        </p:nvSpPr>
        <p:spPr>
          <a:xfrm>
            <a:off x="3754839" y="2328460"/>
            <a:ext cx="857856" cy="132343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9EAB713-6ED5-4D99-A74A-61D570DB321D}"/>
              </a:ext>
            </a:extLst>
          </p:cNvPr>
          <p:cNvSpPr txBox="1"/>
          <p:nvPr/>
        </p:nvSpPr>
        <p:spPr>
          <a:xfrm>
            <a:off x="5706751" y="2328460"/>
            <a:ext cx="857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B606C1C-C7E8-455B-B765-03F77B33A303}"/>
              </a:ext>
            </a:extLst>
          </p:cNvPr>
          <p:cNvSpPr txBox="1"/>
          <p:nvPr/>
        </p:nvSpPr>
        <p:spPr>
          <a:xfrm>
            <a:off x="7274257" y="2463913"/>
            <a:ext cx="1674789" cy="132343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12041C-2BA7-464C-89FC-65F534485BAB}"/>
              </a:ext>
            </a:extLst>
          </p:cNvPr>
          <p:cNvSpPr txBox="1"/>
          <p:nvPr/>
        </p:nvSpPr>
        <p:spPr>
          <a:xfrm>
            <a:off x="772849" y="3996327"/>
            <a:ext cx="857856" cy="132343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48D4882-B064-42D2-9087-F486C813C3CD}"/>
              </a:ext>
            </a:extLst>
          </p:cNvPr>
          <p:cNvSpPr txBox="1"/>
          <p:nvPr/>
        </p:nvSpPr>
        <p:spPr>
          <a:xfrm>
            <a:off x="2287534" y="4040339"/>
            <a:ext cx="857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A15C4EB-0FC7-42FE-A730-94FB935BAE5A}"/>
              </a:ext>
            </a:extLst>
          </p:cNvPr>
          <p:cNvSpPr txBox="1"/>
          <p:nvPr/>
        </p:nvSpPr>
        <p:spPr>
          <a:xfrm>
            <a:off x="3754839" y="3996326"/>
            <a:ext cx="857856" cy="132343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D9F0E16-CA59-4F66-9717-84B7283368D6}"/>
              </a:ext>
            </a:extLst>
          </p:cNvPr>
          <p:cNvSpPr txBox="1"/>
          <p:nvPr/>
        </p:nvSpPr>
        <p:spPr>
          <a:xfrm>
            <a:off x="5706751" y="3996326"/>
            <a:ext cx="857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304248B-3556-4C6B-867E-5B49A46408BE}"/>
              </a:ext>
            </a:extLst>
          </p:cNvPr>
          <p:cNvSpPr txBox="1"/>
          <p:nvPr/>
        </p:nvSpPr>
        <p:spPr>
          <a:xfrm>
            <a:off x="7274257" y="4131779"/>
            <a:ext cx="1674789" cy="132343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5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3D153EE-B180-4296-ADC1-C42B3317BA04}"/>
              </a:ext>
            </a:extLst>
          </p:cNvPr>
          <p:cNvSpPr txBox="1"/>
          <p:nvPr/>
        </p:nvSpPr>
        <p:spPr>
          <a:xfrm>
            <a:off x="232010" y="674199"/>
            <a:ext cx="11696133" cy="1015663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91641D1-D9FF-4A09-91FC-51C7024A06FD}"/>
              </a:ext>
            </a:extLst>
          </p:cNvPr>
          <p:cNvSpPr txBox="1"/>
          <p:nvPr/>
        </p:nvSpPr>
        <p:spPr>
          <a:xfrm>
            <a:off x="232010" y="2595705"/>
            <a:ext cx="11696133" cy="19389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৩ + ২ = </a:t>
            </a:r>
          </a:p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২ + ৪ =</a:t>
            </a:r>
          </a:p>
        </p:txBody>
      </p:sp>
    </p:spTree>
    <p:extLst>
      <p:ext uri="{BB962C8B-B14F-4D97-AF65-F5344CB8AC3E}">
        <p14:creationId xmlns:p14="http://schemas.microsoft.com/office/powerpoint/2010/main" val="77064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a7c1cc73f91c2bb8a94f54d8aaea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16" y="305889"/>
            <a:ext cx="11709780" cy="62462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3" name="TextBox 3"/>
          <p:cNvSpPr txBox="1"/>
          <p:nvPr/>
        </p:nvSpPr>
        <p:spPr>
          <a:xfrm>
            <a:off x="1053451" y="4189912"/>
            <a:ext cx="10477172" cy="2133600"/>
          </a:xfrm>
          <a:prstGeom prst="rect">
            <a:avLst/>
          </a:prstGeom>
          <a:noFill/>
        </p:spPr>
        <p:txBody>
          <a:bodyPr wrap="square" numCol="1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1430"/>
              <a:solidFill>
                <a:schemeClr val="accent1">
                  <a:lumMod val="7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0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18" y="504967"/>
            <a:ext cx="386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213448" y="2129048"/>
            <a:ext cx="2292824" cy="395785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5554642" y="2538482"/>
            <a:ext cx="1842449" cy="323451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445461" y="2475668"/>
            <a:ext cx="1740090" cy="298497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217159" y="336813"/>
            <a:ext cx="2825086" cy="90075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2263" y="3193585"/>
            <a:ext cx="4701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সঞ্জয়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উজিরপুর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০১৭১২-৪৭৯৪৬২ </a:t>
            </a:r>
          </a:p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E-mail:shanjoybiswas@gmail.com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263" y="1566152"/>
            <a:ext cx="2442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4192" y="1566151"/>
            <a:ext cx="2442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46412" y="2041742"/>
            <a:ext cx="1828800" cy="575240"/>
            <a:chOff x="1146412" y="2041742"/>
            <a:chExt cx="1828800" cy="57524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46412" y="2279176"/>
              <a:ext cx="182880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46412" y="2374709"/>
              <a:ext cx="182880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473957" y="2041742"/>
              <a:ext cx="996287" cy="49674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26190" y="2120242"/>
              <a:ext cx="996287" cy="49674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748216" y="2238234"/>
            <a:ext cx="1828800" cy="575240"/>
            <a:chOff x="1146412" y="2041742"/>
            <a:chExt cx="1828800" cy="57524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46412" y="2279176"/>
              <a:ext cx="182880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46412" y="2374709"/>
              <a:ext cx="182880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473957" y="2041742"/>
              <a:ext cx="996287" cy="49674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426190" y="2120242"/>
              <a:ext cx="996287" cy="49674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919415" y="3382539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প্রথম। 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গণিত।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সাত। 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যোগের ধারণা(১ থেকে ১০)।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84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DC4ADB6-D44B-4BA4-BEC2-B208AF6903B1}"/>
              </a:ext>
            </a:extLst>
          </p:cNvPr>
          <p:cNvSpPr txBox="1"/>
          <p:nvPr/>
        </p:nvSpPr>
        <p:spPr>
          <a:xfrm>
            <a:off x="232228" y="506437"/>
            <a:ext cx="11709563" cy="1015663"/>
          </a:xfrm>
          <a:prstGeom prst="rect">
            <a:avLst/>
          </a:prstGeom>
          <a:gradFill>
            <a:gsLst>
              <a:gs pos="0">
                <a:srgbClr val="7030A0">
                  <a:alpha val="48000"/>
                </a:srgbClr>
              </a:gs>
              <a:gs pos="83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53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u="sng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B77C031-F94D-4120-AB7D-2DA7FBFC743B}"/>
              </a:ext>
            </a:extLst>
          </p:cNvPr>
          <p:cNvSpPr txBox="1"/>
          <p:nvPr/>
        </p:nvSpPr>
        <p:spPr>
          <a:xfrm>
            <a:off x="232229" y="2085982"/>
            <a:ext cx="4800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5F11009-1604-4867-9F69-3CD7FDC19A88}"/>
              </a:ext>
            </a:extLst>
          </p:cNvPr>
          <p:cNvSpPr txBox="1"/>
          <p:nvPr/>
        </p:nvSpPr>
        <p:spPr>
          <a:xfrm>
            <a:off x="232228" y="2928625"/>
            <a:ext cx="11709562" cy="3416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৯.১.১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 একত্রিত করে উপকরণ গুচ্ছগুলোর সংখা বলতে ও লিখতে পারবে।</a:t>
            </a:r>
          </a:p>
          <a:p>
            <a:pPr>
              <a:lnSpc>
                <a:spcPct val="150000"/>
              </a:lnSpc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৯.১.২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উপকরণের সাহায্যে সংখ্যা যোগ করে প্রতীকের মাধ্যমে প্রকাশ করতে পারবে।</a:t>
            </a:r>
          </a:p>
          <a:p>
            <a:pPr>
              <a:lnSpc>
                <a:spcPct val="150000"/>
              </a:lnSpc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৯.১.৩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“+” ও “=” চিন্হ চিনে বলতে পারবে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18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BF62A6E-25CC-4DCD-AD29-43F96FE7288E}"/>
              </a:ext>
            </a:extLst>
          </p:cNvPr>
          <p:cNvSpPr txBox="1"/>
          <p:nvPr/>
        </p:nvSpPr>
        <p:spPr>
          <a:xfrm>
            <a:off x="245660" y="464234"/>
            <a:ext cx="11682483" cy="1107996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722028-4912-49D9-8E32-2B0AFA3C3F2A}"/>
              </a:ext>
            </a:extLst>
          </p:cNvPr>
          <p:cNvSpPr txBox="1"/>
          <p:nvPr/>
        </p:nvSpPr>
        <p:spPr>
          <a:xfrm>
            <a:off x="245660" y="2645564"/>
            <a:ext cx="1168248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পাঠ্যপুস্তক, শ্রেণিতে সহজলভ্য যে কোন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 বস্তু, ব্ল্যাকবোর্ড, চক, ডাস্টার ইত্যাদি।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39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8DA3E63-1201-44E5-BBDF-DB7417BF61A2}"/>
              </a:ext>
            </a:extLst>
          </p:cNvPr>
          <p:cNvSpPr txBox="1"/>
          <p:nvPr/>
        </p:nvSpPr>
        <p:spPr>
          <a:xfrm>
            <a:off x="245660" y="260146"/>
            <a:ext cx="11709779" cy="923330"/>
          </a:xfrm>
          <a:prstGeom prst="rect">
            <a:avLst/>
          </a:prstGeom>
          <a:gradFill>
            <a:gsLst>
              <a:gs pos="0">
                <a:srgbClr val="92D050"/>
              </a:gs>
              <a:gs pos="89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একটি ছবি দেখি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C79F2DA-C689-475B-B7A8-44F4CA83D853}"/>
              </a:ext>
            </a:extLst>
          </p:cNvPr>
          <p:cNvSpPr txBox="1"/>
          <p:nvPr/>
        </p:nvSpPr>
        <p:spPr>
          <a:xfrm>
            <a:off x="2540933" y="5516644"/>
            <a:ext cx="521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02DB91-6B10-45E9-88BE-F6306B261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r="5119"/>
          <a:stretch/>
        </p:blipFill>
        <p:spPr>
          <a:xfrm>
            <a:off x="2540932" y="1296538"/>
            <a:ext cx="7119233" cy="42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2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AB8C022-DED8-4D56-B39E-FE79B60156D2}"/>
              </a:ext>
            </a:extLst>
          </p:cNvPr>
          <p:cNvSpPr txBox="1"/>
          <p:nvPr/>
        </p:nvSpPr>
        <p:spPr>
          <a:xfrm>
            <a:off x="218364" y="250699"/>
            <a:ext cx="11723427" cy="1015663"/>
          </a:xfrm>
          <a:prstGeom prst="rect">
            <a:avLst/>
          </a:prstGeom>
          <a:gradFill>
            <a:gsLst>
              <a:gs pos="16000">
                <a:schemeClr val="accent6">
                  <a:lumMod val="60000"/>
                  <a:lumOff val="40000"/>
                </a:schemeClr>
              </a:gs>
              <a:gs pos="69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BC8D090-A52F-4DB1-867F-757E55E29108}"/>
              </a:ext>
            </a:extLst>
          </p:cNvPr>
          <p:cNvSpPr/>
          <p:nvPr/>
        </p:nvSpPr>
        <p:spPr>
          <a:xfrm>
            <a:off x="3366168" y="2569190"/>
            <a:ext cx="5427818" cy="167723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>
                <a:gd name="adj" fmla="val 22404"/>
              </a:avLst>
            </a:prstTxWarp>
            <a:spAutoFit/>
          </a:bodyPr>
          <a:lstStyle/>
          <a:p>
            <a:pPr algn="ctr"/>
            <a:r>
              <a:rPr lang="en-US" sz="5400" u="sng" dirty="0" err="1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5400" u="sng" dirty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as-IN" sz="5400" u="sng" dirty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u="sng" dirty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5400" dirty="0">
              <a:ln w="1905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4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B1BD8E-F614-4BC8-A8C7-DE48E4D9E3BF}"/>
              </a:ext>
            </a:extLst>
          </p:cNvPr>
          <p:cNvSpPr txBox="1"/>
          <p:nvPr/>
        </p:nvSpPr>
        <p:spPr>
          <a:xfrm>
            <a:off x="218196" y="3429000"/>
            <a:ext cx="1169597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ক্লাসে বাস্তব উপকরণ দিয়ে যোগের ধারণা।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54CC6AE-B00A-4296-9A1A-32889B975BA5}"/>
              </a:ext>
            </a:extLst>
          </p:cNvPr>
          <p:cNvSpPr txBox="1"/>
          <p:nvPr/>
        </p:nvSpPr>
        <p:spPr>
          <a:xfrm>
            <a:off x="232012" y="351298"/>
            <a:ext cx="1168248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বাস্তব উপকরণের ব্যবহার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760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4E3E150-B012-4443-9270-CA1AB51AD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04" y="1285876"/>
            <a:ext cx="1932265" cy="19322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EA17DB5-4E60-421D-90AD-B22AD910A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386" y="1285876"/>
            <a:ext cx="1932265" cy="19322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91741B6-8F88-4971-B45C-E91A9AD46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80" y="1285876"/>
            <a:ext cx="1932265" cy="1932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7F543EC-E52C-4C46-A686-1F1F501AC6E8}"/>
              </a:ext>
            </a:extLst>
          </p:cNvPr>
          <p:cNvSpPr txBox="1"/>
          <p:nvPr/>
        </p:nvSpPr>
        <p:spPr>
          <a:xfrm>
            <a:off x="4743007" y="1901559"/>
            <a:ext cx="873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371750-6D0C-4E0C-B2E0-7CC8CBC4C95D}"/>
              </a:ext>
            </a:extLst>
          </p:cNvPr>
          <p:cNvSpPr txBox="1"/>
          <p:nvPr/>
        </p:nvSpPr>
        <p:spPr>
          <a:xfrm>
            <a:off x="4343583" y="3770068"/>
            <a:ext cx="1663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C34FE9-229D-49C2-A572-8D6D650F911B}"/>
              </a:ext>
            </a:extLst>
          </p:cNvPr>
          <p:cNvSpPr txBox="1"/>
          <p:nvPr/>
        </p:nvSpPr>
        <p:spPr>
          <a:xfrm>
            <a:off x="534572" y="281354"/>
            <a:ext cx="4494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 করলে কতটি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21295A9-F63F-4AFE-8E6E-94D66B8E1D9E}"/>
              </a:ext>
            </a:extLst>
          </p:cNvPr>
          <p:cNvSpPr txBox="1"/>
          <p:nvPr/>
        </p:nvSpPr>
        <p:spPr>
          <a:xfrm>
            <a:off x="2962387" y="5829692"/>
            <a:ext cx="593440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মোট কয়টি বল হলো গণনা করি।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4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06237 0.3694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09323 0.3694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7.40741E-7 L -0.125 0.3694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F1A28A4-2AC6-460E-9FC2-C49F4CB5F2B0}"/>
              </a:ext>
            </a:extLst>
          </p:cNvPr>
          <p:cNvGrpSpPr/>
          <p:nvPr/>
        </p:nvGrpSpPr>
        <p:grpSpPr>
          <a:xfrm>
            <a:off x="7755401" y="921727"/>
            <a:ext cx="3448050" cy="2647950"/>
            <a:chOff x="7727266" y="471561"/>
            <a:chExt cx="3448050" cy="264795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B351CF67-8873-47ED-8D77-4E9BA1F98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291" y="471561"/>
              <a:ext cx="1724025" cy="2647950"/>
            </a:xfrm>
            <a:prstGeom prst="rect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E377C0F2-FEE6-4BA7-84CE-2F9B13CCE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266" y="471561"/>
              <a:ext cx="1724025" cy="2647950"/>
            </a:xfrm>
            <a:prstGeom prst="rect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67710AC-1D9A-45B4-88F9-40E1B07F9910}"/>
              </a:ext>
            </a:extLst>
          </p:cNvPr>
          <p:cNvGrpSpPr/>
          <p:nvPr/>
        </p:nvGrpSpPr>
        <p:grpSpPr>
          <a:xfrm>
            <a:off x="1020092" y="921727"/>
            <a:ext cx="3384964" cy="2647950"/>
            <a:chOff x="41470" y="584102"/>
            <a:chExt cx="3384964" cy="2647950"/>
          </a:xfrm>
          <a:solidFill>
            <a:schemeClr val="accent2">
              <a:lumMod val="40000"/>
              <a:lumOff val="60000"/>
            </a:schemeClr>
          </a:solidFill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1758E438-4804-4376-9843-E1DCD0B8E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409" y="584102"/>
              <a:ext cx="1724025" cy="2647950"/>
            </a:xfrm>
            <a:prstGeom prst="rect">
              <a:avLst/>
            </a:prstGeom>
            <a:grpFill/>
            <a:ln w="3175"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AAECA490-6EF3-44A1-82BE-B19B1200A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0" y="584102"/>
              <a:ext cx="1724025" cy="2647950"/>
            </a:xfrm>
            <a:prstGeom prst="rect">
              <a:avLst/>
            </a:prstGeom>
            <a:grpFill/>
            <a:ln w="3175"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2F71268-201D-4C6D-913C-CC25EE272B04}"/>
              </a:ext>
            </a:extLst>
          </p:cNvPr>
          <p:cNvSpPr txBox="1"/>
          <p:nvPr/>
        </p:nvSpPr>
        <p:spPr>
          <a:xfrm>
            <a:off x="5241540" y="1336048"/>
            <a:ext cx="1266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79F811-6B6B-4EC7-86FB-5E7E867A432A}"/>
              </a:ext>
            </a:extLst>
          </p:cNvPr>
          <p:cNvSpPr txBox="1"/>
          <p:nvPr/>
        </p:nvSpPr>
        <p:spPr>
          <a:xfrm>
            <a:off x="5012573" y="3569677"/>
            <a:ext cx="1724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70E3AF1-A1E1-4816-B0C0-279853A626A2}"/>
              </a:ext>
            </a:extLst>
          </p:cNvPr>
          <p:cNvSpPr/>
          <p:nvPr/>
        </p:nvSpPr>
        <p:spPr>
          <a:xfrm>
            <a:off x="604910" y="191643"/>
            <a:ext cx="4166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 করলে কতটি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A5A8FAC-1898-485A-8E41-7F00A11CAF11}"/>
              </a:ext>
            </a:extLst>
          </p:cNvPr>
          <p:cNvSpPr txBox="1"/>
          <p:nvPr/>
        </p:nvSpPr>
        <p:spPr>
          <a:xfrm>
            <a:off x="3152301" y="5646439"/>
            <a:ext cx="544456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মোট কয়টি ফুল হলো গণনা করি।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6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1388 0.3409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833 L -0.1414 0.340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46</TotalTime>
  <Words>293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Corbel</vt:lpstr>
      <vt:lpstr>NikoshBAN</vt:lpstr>
      <vt:lpstr>Vrinda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Shanjoy Biswas</dc:creator>
  <cp:lastModifiedBy>Shanjoy Biswas</cp:lastModifiedBy>
  <cp:revision>24</cp:revision>
  <dcterms:created xsi:type="dcterms:W3CDTF">2020-08-20T13:37:10Z</dcterms:created>
  <dcterms:modified xsi:type="dcterms:W3CDTF">2020-08-20T14:34:53Z</dcterms:modified>
</cp:coreProperties>
</file>