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83" r:id="rId3"/>
    <p:sldId id="384" r:id="rId4"/>
    <p:sldId id="389" r:id="rId5"/>
    <p:sldId id="388" r:id="rId6"/>
    <p:sldId id="390" r:id="rId7"/>
    <p:sldId id="391" r:id="rId8"/>
    <p:sldId id="392" r:id="rId9"/>
    <p:sldId id="403" r:id="rId10"/>
    <p:sldId id="404" r:id="rId11"/>
    <p:sldId id="395" r:id="rId12"/>
    <p:sldId id="396" r:id="rId13"/>
    <p:sldId id="398" r:id="rId14"/>
    <p:sldId id="399" r:id="rId15"/>
    <p:sldId id="4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EDC7-8845-41A8-B13B-A9AFC459964D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D3A0-9D05-471F-9CEC-1B6952D84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67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52400" y="7937"/>
            <a:ext cx="8382000" cy="1592263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300" b="1" dirty="0" smtClean="0">
                <a:ln/>
                <a:solidFill>
                  <a:srgbClr val="FFFF00"/>
                </a:solidFill>
              </a:rPr>
              <a:t>সক</a:t>
            </a:r>
            <a:r>
              <a:rPr lang="en-US" sz="5300" b="1" dirty="0" err="1" smtClean="0">
                <a:ln/>
                <a:solidFill>
                  <a:srgbClr val="FFFF00"/>
                </a:solidFill>
              </a:rPr>
              <a:t>লকে</a:t>
            </a:r>
            <a:r>
              <a:rPr lang="bn-BD" sz="5300" b="1" dirty="0" smtClean="0">
                <a:ln/>
                <a:solidFill>
                  <a:srgbClr val="FFFF00"/>
                </a:solidFill>
              </a:rPr>
              <a:t>  শুভেচ্ছা</a:t>
            </a:r>
            <a:r>
              <a:rPr lang="bn-BD" b="1" dirty="0" smtClean="0">
                <a:ln/>
                <a:solidFill>
                  <a:schemeClr val="accent3"/>
                </a:solidFill>
              </a:rPr>
              <a:t/>
            </a:r>
            <a:br>
              <a:rPr lang="bn-BD" b="1" dirty="0" smtClean="0">
                <a:ln/>
                <a:solidFill>
                  <a:schemeClr val="accent3"/>
                </a:solidFill>
              </a:rPr>
            </a:br>
            <a:r>
              <a:rPr lang="bn-BD" sz="3200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কেমন আছো তোমরা?</a:t>
            </a:r>
            <a:r>
              <a:rPr lang="bn-BD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       </a:t>
            </a:r>
            <a:endParaRPr lang="en-US" b="1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2815431"/>
            <a:ext cx="2181225" cy="2095500"/>
          </a:xfrm>
        </p:spPr>
      </p:pic>
      <p:sp>
        <p:nvSpPr>
          <p:cNvPr id="10" name="Bevel 9"/>
          <p:cNvSpPr/>
          <p:nvPr/>
        </p:nvSpPr>
        <p:spPr>
          <a:xfrm>
            <a:off x="152400" y="1692991"/>
            <a:ext cx="8839200" cy="5012609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54380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WADESH MONDAL\Desktop\বাক্য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81075"/>
            <a:ext cx="8686800" cy="4895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WADESH MONDAL\Desktop\বাক্য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4190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WADESH MONDAL\Desktop\বাক্য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058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WADESH MONDAL\Desktop\বাক্য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00200"/>
            <a:ext cx="8229601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WADESH MONDAL\Desktop\CONTENT-2\CHINTA CONTENT\picture downlod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953000" cy="4038600"/>
          </a:xfrm>
          <a:prstGeom prst="rect">
            <a:avLst/>
          </a:prstGeom>
          <a:noFill/>
        </p:spPr>
      </p:pic>
      <p:sp>
        <p:nvSpPr>
          <p:cNvPr id="4" name="Snip Same Side Corner Rectangle 3"/>
          <p:cNvSpPr/>
          <p:nvPr/>
        </p:nvSpPr>
        <p:spPr>
          <a:xfrm>
            <a:off x="990600" y="4114800"/>
            <a:ext cx="6934200" cy="2743200"/>
          </a:xfrm>
          <a:prstGeom prst="snip2Same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762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B0F0"/>
                </a:solidFill>
              </a:rPr>
              <a:t>বাড়ির</a:t>
            </a:r>
            <a:r>
              <a:rPr lang="en-US" sz="7200" dirty="0" smtClean="0">
                <a:solidFill>
                  <a:srgbClr val="00B0F0"/>
                </a:solidFill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</a:rPr>
              <a:t>কাজ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10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অনেক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9400"/>
            <a:ext cx="4142821" cy="2057400"/>
          </a:xfrm>
          <a:prstGeom prst="rect">
            <a:avLst/>
          </a:prstGeom>
        </p:spPr>
      </p:pic>
      <p:pic>
        <p:nvPicPr>
          <p:cNvPr id="31747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105400"/>
            <a:ext cx="5181600" cy="144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911252" y="262634"/>
            <a:ext cx="4800600" cy="12192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শিক্ষক পরিচিতি</a:t>
            </a:r>
            <a:endParaRPr lang="en-US" sz="40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76199" y="2825772"/>
            <a:ext cx="8991600" cy="3879828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চাঁদপাই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মেছেরশাহ্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মোংলা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মোবাঃ- ০১৭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16335072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3276600" cy="2520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66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1600" y="-163828"/>
            <a:ext cx="4876800" cy="1581466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পাঠ পরিচিতি</a:t>
            </a:r>
            <a:endParaRPr lang="en-US" sz="48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685800" y="1600200"/>
            <a:ext cx="7772400" cy="4191000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বাংলা ব্যাকরণ</a:t>
            </a:r>
            <a:r>
              <a:rPr lang="en-US" sz="4000" dirty="0" smtClean="0"/>
              <a:t> ও </a:t>
            </a:r>
            <a:r>
              <a:rPr lang="en-US" sz="4000" dirty="0" err="1" smtClean="0"/>
              <a:t>নির্মিতি</a:t>
            </a:r>
            <a:endParaRPr lang="bn-BD" sz="4000" dirty="0" smtClean="0"/>
          </a:p>
          <a:p>
            <a:pPr algn="ctr"/>
            <a:r>
              <a:rPr lang="en-US" sz="4000" dirty="0" smtClean="0"/>
              <a:t>৬ষ্ঠ </a:t>
            </a:r>
            <a:r>
              <a:rPr lang="bn-BD" sz="4000" dirty="0" smtClean="0"/>
              <a:t>অধ্যায়</a:t>
            </a:r>
          </a:p>
          <a:p>
            <a:pPr algn="ctr"/>
            <a:r>
              <a:rPr lang="bn-BD" sz="4000" dirty="0" smtClean="0"/>
              <a:t>শ্রেণি-</a:t>
            </a:r>
            <a:r>
              <a:rPr lang="en-US" sz="4000" smtClean="0"/>
              <a:t>অষ্টম</a:t>
            </a:r>
            <a:endParaRPr lang="bn-BD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8976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\Desktop\f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0"/>
            <a:ext cx="3099179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ultidocument 4"/>
          <p:cNvSpPr/>
          <p:nvPr/>
        </p:nvSpPr>
        <p:spPr>
          <a:xfrm>
            <a:off x="3276600" y="228600"/>
            <a:ext cx="2971800" cy="2438400"/>
          </a:xfrm>
          <a:prstGeom prst="flowChartMultidocumen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Desktop\fl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0"/>
            <a:ext cx="28194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34756" y="3352800"/>
            <a:ext cx="4525370" cy="3476766"/>
          </a:xfrm>
          <a:prstGeom prst="fram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718713" y="3200400"/>
            <a:ext cx="4349087" cy="3629166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endParaRPr lang="bn-IN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533400"/>
            <a:ext cx="5029200" cy="886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981200"/>
            <a:ext cx="594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n-IN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বাক্যগঠনের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ADESH MONDAL\Desktop\বাক্য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ADESH MONDAL\Desktop\বাক্য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WADESH MONDAL\Desktop\বাক্য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8580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WADESH MONDAL\Desktop\বাক্য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019800" cy="171055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92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সকলকে  শুভেচ্ছা কেমন আছো তোমরা?       </vt:lpstr>
      <vt:lpstr>স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তোমাদের সবাইকে অনেক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SWADESH MONDAL</cp:lastModifiedBy>
  <cp:revision>807</cp:revision>
  <dcterms:created xsi:type="dcterms:W3CDTF">2006-08-16T00:00:00Z</dcterms:created>
  <dcterms:modified xsi:type="dcterms:W3CDTF">2020-07-08T08:01:34Z</dcterms:modified>
</cp:coreProperties>
</file>