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73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87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664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27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442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5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70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9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9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3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4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2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947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98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7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6EDCF-65B2-4D24-BADD-431DB0F30B2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81069C1-E7F1-46C5-9F71-B82EEFDE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0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microsoft.com/office/2007/relationships/hdphoto" Target="../media/hdphoto1.wdp"/><Relationship Id="rId7" Type="http://schemas.openxmlformats.org/officeDocument/2006/relationships/image" Target="../media/image7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8703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0772" y="2295525"/>
            <a:ext cx="10584542" cy="132556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মাল্টিমিডয়া</a:t>
            </a:r>
            <a:r>
              <a:rPr lang="en-US" sz="6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</a:t>
            </a:r>
            <a:r>
              <a:rPr lang="en-US" sz="6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3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39634"/>
            <a:ext cx="4321629" cy="5837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৯।সামাজিক দূরত্ব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অণু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পরিবারব্যবস্থা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অজ্ঞতানামা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বিছিন্ন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বিচিত্রতা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কৃত্রিমতা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নারী-পুরুষের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সহাবস্থান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যোগাযোগব্যবস্থা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55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956"/>
            <a:ext cx="7639594" cy="905805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গ্রাম ও শহর সমাজের তুলনা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8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30" y="1274286"/>
            <a:ext cx="5331415" cy="266255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30" y="4110967"/>
            <a:ext cx="5448981" cy="274703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78" y="1158887"/>
            <a:ext cx="6170023" cy="24479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78" y="3936841"/>
            <a:ext cx="5839096" cy="271215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47524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"/>
            <a:ext cx="10515600" cy="6662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সরোকিন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জিমারম্যান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‘Principles of Rural and Urban Sociology’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পেশা,জনসংখ্যা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ঘনত্ব,সামাজিক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গতিশীলতা,ব্যবধান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স্তরবিন্যাস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উল্লিখিত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পরিপ্রেক্ষিতে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143692"/>
            <a:ext cx="11710586" cy="593053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143692"/>
            <a:ext cx="2819400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en-US" sz="6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76" y="6295413"/>
            <a:ext cx="11079480" cy="703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22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850" y="156120"/>
            <a:ext cx="2505891" cy="810532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56562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১।শহরে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একাংশকে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পুঁজির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চাকরীজীবী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অকৃষিজ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(ঘ)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খাদ্যাভ্যাসের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ভিন্নতা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সম্পত্তি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(ঘ)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জেন্ডার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31817" y="5708470"/>
            <a:ext cx="470263" cy="28085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31816" y="3865520"/>
            <a:ext cx="470263" cy="28085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31817" y="2584270"/>
            <a:ext cx="470263" cy="28085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0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8438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0" y="5556947"/>
            <a:ext cx="12004766" cy="11466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গ্রামীণ ও শহুরে সমাজের পার্থক্যসূচক তালিকা প্রস্তুত কর।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164114" cy="1325563"/>
          </a:xfrm>
          <a:noFill/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কাজ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8272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7287" y="1802673"/>
            <a:ext cx="3542210" cy="1077005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234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641942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915945" y="1554521"/>
            <a:ext cx="5246914" cy="5081806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5081806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দ্বাদশ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bn-IN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ষষ্ঠ (বাংলাদেশের গ্রামীণ ও শহরের সমাজ)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শহুরে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 ধারণা 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65" y="1690688"/>
            <a:ext cx="2127477" cy="245911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131306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3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059382" cy="35744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02182"/>
            <a:ext cx="4059382" cy="3283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383" y="-1"/>
            <a:ext cx="4447308" cy="35744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381" y="3574472"/>
            <a:ext cx="4447309" cy="3283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691" y="3574471"/>
            <a:ext cx="3685310" cy="32835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691" y="0"/>
            <a:ext cx="3685310" cy="3574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7475933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882" y="2244745"/>
            <a:ext cx="8770571" cy="1560716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সমাজের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6836" y="4294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6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45177" y="428168"/>
            <a:ext cx="4565521" cy="825866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126" y="1169124"/>
            <a:ext cx="12083143" cy="5688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জনগোষ্ঠীকে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বোঝায়,যা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সীমারেখায়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নৈকট্যে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কতিপয়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সমাজবিজ্ঞানী এ কুইন তার ‘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Urban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Sociogy’গ্রন্থে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জনসমষ্ঠিকে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বুঝিয়েছেন,যার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ন্তর্ভূক্ত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জনগোষ্ঠীর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পেশাগত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বৈচিত্র্য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অকৃষিজীবী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অগবার্ন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নিমকফ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‘A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Hanbook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of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Sociology’গ্রন্থে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বলেন,শহর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জনসম্প্রদায়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লুইস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অসমস্বত্ব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ব্যক্তিবর্গের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বসতিকে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26126" y="2728978"/>
            <a:ext cx="339634" cy="418012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39189" y="4288832"/>
            <a:ext cx="339634" cy="418012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6126" y="5753736"/>
            <a:ext cx="339634" cy="418012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420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914400"/>
            <a:ext cx="10838406" cy="5747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জিস্ট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হারবার্ট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‘Urban Society’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উৎপাদকেন্দ্র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(Production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centres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);</a:t>
            </a: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ব্যবসা-বানিজ্যকেন্দ্র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Centres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of Trade and Commerce);</a:t>
            </a: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(Political Capitals);</a:t>
            </a: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(Cultural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Centres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বিনোদন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(Health or Recreation Resorts)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বহুমুখী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বিবিধ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বিধাবিশিষ্ট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(Diversified Cities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17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4892092" cy="656050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সমাজের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59" y="2133600"/>
            <a:ext cx="10529253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হায়েস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সমাজজীবনের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মানবগোষ্ঠীর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সমাবেশস্থল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সবাই-গোত্রহীন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বৈপরীত্যে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পরিপূর্ণ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শিল্পভিত্তিক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প্রতিনিয়ত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পরিবর্তনশীল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স্রোতের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যাপন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32111" y="4489925"/>
            <a:ext cx="339634" cy="26125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132111" y="2797292"/>
            <a:ext cx="339634" cy="26125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6944" y="3348590"/>
            <a:ext cx="339634" cy="26125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145176" y="3891782"/>
            <a:ext cx="339634" cy="26125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132111" y="5041223"/>
            <a:ext cx="339634" cy="26125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5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4585" y="0"/>
            <a:ext cx="12485922" cy="71192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67003" y="4788212"/>
            <a:ext cx="2899958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প্রসাসনিক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1783" y="3067046"/>
            <a:ext cx="3718557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পাইকারী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5634" y="4201342"/>
            <a:ext cx="2342602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5554" y="5509257"/>
            <a:ext cx="2990307" cy="479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বৈচিত্র্যপূর্ন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67004" y="1250088"/>
            <a:ext cx="2063934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85109" y="1822265"/>
            <a:ext cx="3283127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খুচরা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67003" y="2603317"/>
            <a:ext cx="2899957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বিনোদন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69771" y="782681"/>
            <a:ext cx="1902819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21135" y="6261807"/>
            <a:ext cx="2209803" cy="455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বহুরূপী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2434" y="80008"/>
            <a:ext cx="4598125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24551" y="3619295"/>
            <a:ext cx="2511336" cy="50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>
            <a:endCxn id="20" idx="1"/>
          </p:cNvCxnSpPr>
          <p:nvPr/>
        </p:nvCxnSpPr>
        <p:spPr>
          <a:xfrm flipH="1">
            <a:off x="5974078" y="777645"/>
            <a:ext cx="1" cy="5711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 flipH="1">
            <a:off x="4979124" y="891544"/>
            <a:ext cx="1005839" cy="89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flipH="1">
            <a:off x="5009604" y="2026377"/>
            <a:ext cx="1005839" cy="89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 flipH="1">
            <a:off x="5974078" y="6443463"/>
            <a:ext cx="923109" cy="91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 flipH="1">
            <a:off x="6035040" y="1406435"/>
            <a:ext cx="1005839" cy="106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4935577" y="4383676"/>
            <a:ext cx="1005839" cy="89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flipH="1">
            <a:off x="4983473" y="3258095"/>
            <a:ext cx="1005839" cy="89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flipH="1">
            <a:off x="4979124" y="5689137"/>
            <a:ext cx="1005839" cy="89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0800000" flipH="1">
            <a:off x="6008914" y="5047912"/>
            <a:ext cx="975348" cy="61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800000" flipH="1">
            <a:off x="6026336" y="2837910"/>
            <a:ext cx="1005839" cy="102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0800000" flipH="1">
            <a:off x="6018711" y="3841432"/>
            <a:ext cx="1005839" cy="89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941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320" y="103870"/>
            <a:ext cx="6646817" cy="823594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শহর সমাজের প্রকৃতি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754" y="770709"/>
            <a:ext cx="7145384" cy="6975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শিল্প ও ব্যবসাকেন্দ্রিক অর্থনীতি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জনসংখ্যা বৃদ্ধি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বস্তি গড়ে ওঠা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আবাসন সমস্যা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সামাজিক স্তরবিন্যাসের মাত্রা প্রকট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অতি নগরায়ণকৃত দেশ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নগর দরিদ্র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পরিবেশদূষণ</a:t>
            </a:r>
          </a:p>
        </p:txBody>
      </p:sp>
    </p:spTree>
    <p:extLst>
      <p:ext uri="{BB962C8B-B14F-4D97-AF65-F5344CB8AC3E}">
        <p14:creationId xmlns:p14="http://schemas.microsoft.com/office/powerpoint/2010/main" val="24904670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873</TotalTime>
  <Words>560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NikoshBAN</vt:lpstr>
      <vt:lpstr>Shonar Bangla</vt:lpstr>
      <vt:lpstr>Wingdings 3</vt:lpstr>
      <vt:lpstr>Wisp</vt:lpstr>
      <vt:lpstr>মাল্টিমিডয়া শ্রেণিকক্ষে সবাইকে স্বাগতম</vt:lpstr>
      <vt:lpstr>PowerPoint Presentation</vt:lpstr>
      <vt:lpstr>PowerPoint Presentation</vt:lpstr>
      <vt:lpstr>বাংলাদেশের শহর সমাজের ধারণা</vt:lpstr>
      <vt:lpstr>শহরে সমাজ</vt:lpstr>
      <vt:lpstr>PowerPoint Presentation</vt:lpstr>
      <vt:lpstr>শহর সমাজের বৈশিষ্ট্য</vt:lpstr>
      <vt:lpstr>PowerPoint Presentation</vt:lpstr>
      <vt:lpstr>বাংলাদেশের শহর সমাজের প্রকৃতি</vt:lpstr>
      <vt:lpstr>PowerPoint Presentation</vt:lpstr>
      <vt:lpstr>বাংলাদেশের গ্রাম ও শহর সমাজের তুলনা</vt:lpstr>
      <vt:lpstr>PowerPoint Presentation</vt:lpstr>
      <vt:lpstr>একক কাজ</vt:lpstr>
      <vt:lpstr>মূল্যায়ন </vt:lpstr>
      <vt:lpstr>বাড়ি কাজ</vt:lpstr>
      <vt:lpstr>আল্লাহ হাফেজ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dcterms:created xsi:type="dcterms:W3CDTF">2020-08-14T06:01:43Z</dcterms:created>
  <dcterms:modified xsi:type="dcterms:W3CDTF">2020-08-20T00:53:13Z</dcterms:modified>
</cp:coreProperties>
</file>