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3" r:id="rId3"/>
    <p:sldId id="257" r:id="rId4"/>
    <p:sldId id="259" r:id="rId5"/>
    <p:sldId id="260" r:id="rId6"/>
    <p:sldId id="275" r:id="rId7"/>
    <p:sldId id="278" r:id="rId8"/>
    <p:sldId id="263" r:id="rId9"/>
    <p:sldId id="266" r:id="rId10"/>
    <p:sldId id="276" r:id="rId11"/>
    <p:sldId id="267" r:id="rId12"/>
    <p:sldId id="279" r:id="rId13"/>
    <p:sldId id="268" r:id="rId14"/>
    <p:sldId id="270" r:id="rId15"/>
    <p:sldId id="280" r:id="rId16"/>
    <p:sldId id="271" r:id="rId17"/>
    <p:sldId id="272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ADBD8-503C-412A-9D43-2124CDD74EBD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834ED-BBBA-4E6C-A46B-4FFFCA94DA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6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4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1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5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76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9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3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jalalshah433@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3" y="381000"/>
            <a:ext cx="8565777" cy="61722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CC00CC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09800" y="2362200"/>
            <a:ext cx="47244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স্বা গ ত 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1598"/>
            <a:ext cx="3048000" cy="2057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Rectangle 2"/>
          <p:cNvSpPr/>
          <p:nvPr/>
        </p:nvSpPr>
        <p:spPr>
          <a:xfrm>
            <a:off x="152400" y="2362200"/>
            <a:ext cx="3048000" cy="1981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Rectangle 3"/>
          <p:cNvSpPr/>
          <p:nvPr/>
        </p:nvSpPr>
        <p:spPr>
          <a:xfrm>
            <a:off x="152400" y="4572000"/>
            <a:ext cx="3048000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>
            <a:off x="381000" y="3635829"/>
            <a:ext cx="1676400" cy="7837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ব্যাঙ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6096000"/>
            <a:ext cx="1066800" cy="47897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গরু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352800" y="990600"/>
            <a:ext cx="2590800" cy="762000"/>
          </a:xfrm>
          <a:prstGeom prst="rightArrow">
            <a:avLst/>
          </a:prstGeom>
          <a:blipFill>
            <a:blip r:embed="rId5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 </a:t>
            </a:r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1676400" cy="108857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 মাছ 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990772" y="914400"/>
            <a:ext cx="2895600" cy="1072243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শিরদ্বাড়া  আছে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 flipV="1">
            <a:off x="3200400" y="3124200"/>
            <a:ext cx="1752600" cy="838200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Rectangle 10"/>
          <p:cNvSpPr/>
          <p:nvPr/>
        </p:nvSpPr>
        <p:spPr>
          <a:xfrm>
            <a:off x="4953000" y="2743200"/>
            <a:ext cx="38100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ফুলকা বা ফুসফুসের সাহায্যে শ্বাসকার্য চালায় ।</a:t>
            </a:r>
            <a:endParaRPr lang="en-US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V="1">
            <a:off x="3352800" y="5410200"/>
            <a:ext cx="2133600" cy="832757"/>
          </a:xfrm>
          <a:prstGeom prst="right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3" name="Rounded Rectangle 12"/>
          <p:cNvSpPr/>
          <p:nvPr/>
        </p:nvSpPr>
        <p:spPr>
          <a:xfrm>
            <a:off x="5486400" y="5410200"/>
            <a:ext cx="3048000" cy="1143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লেজ আছে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8" grpId="0" animBg="1"/>
      <p:bldP spid="5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743" y="4686300"/>
            <a:ext cx="8382000" cy="1600200"/>
          </a:xfrm>
          <a:prstGeom prst="rect">
            <a:avLst/>
          </a:prstGeom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অমেরুদণ্ডী ও মেরুদণ্ডী প্রাণির পাঁচটি পার্থক্য  লিখ ।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1676400" y="239486"/>
            <a:ext cx="60198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60713"/>
            <a:ext cx="5257800" cy="3048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1"/>
            <a:ext cx="4038600" cy="313932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4181929" y="2133600"/>
            <a:ext cx="1005114" cy="3810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67086" y="1589782"/>
            <a:ext cx="3886200" cy="156966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ফুলকা বা ফুসফুসের সাহায্যে শ্বাসকার্য চালায় 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343400"/>
            <a:ext cx="3581400" cy="1754326"/>
          </a:xfrm>
          <a:prstGeom prst="rect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এদের দেহ  পালক দিয়ে আবৃত ।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581400"/>
            <a:ext cx="3962400" cy="313932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267200" y="4781729"/>
            <a:ext cx="1143000" cy="438834"/>
          </a:xfrm>
          <a:prstGeom prst="rightArrow">
            <a:avLst>
              <a:gd name="adj1" fmla="val 43651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52400"/>
            <a:ext cx="2819400" cy="20313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362200"/>
            <a:ext cx="2895600" cy="2031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2400" y="4491620"/>
            <a:ext cx="2971800" cy="230832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286000" y="2819400"/>
            <a:ext cx="2057400" cy="6096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86200" y="5334000"/>
            <a:ext cx="5029200" cy="1066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বাচ্চা মায়ের  দুধ পান করে ।  এরা স্তন্যপায়ী 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19600" y="2362200"/>
            <a:ext cx="4648200" cy="1447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এদের  দেহ পালক দিয়ে আবৃত ,এরা ডিম পাড়ে , প্রায় সকলেই ঊড়তে পারে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21" name="Right Arrow 20"/>
          <p:cNvSpPr/>
          <p:nvPr/>
        </p:nvSpPr>
        <p:spPr>
          <a:xfrm>
            <a:off x="2057400" y="381000"/>
            <a:ext cx="1828800" cy="609600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2133600" y="5562600"/>
            <a:ext cx="1752600" cy="609600"/>
          </a:xfrm>
          <a:prstGeom prst="rightArrow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962400" y="152400"/>
            <a:ext cx="4953000" cy="1447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বুকে ভর  দিয়ে চলে, আংগুলে নখ থাকে, ডিম পাড়ে, ফুসফুসের সাহা্য্যে  শ্বাসকার্য চালায় ।</a:t>
            </a:r>
            <a:endParaRPr lang="en-US" sz="2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228600"/>
            <a:ext cx="1981200" cy="533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টিকটিকি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0" y="3505200"/>
            <a:ext cx="1219200" cy="609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6172200"/>
            <a:ext cx="1752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ছাগল  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 animBg="1"/>
      <p:bldP spid="17" grpId="0" animBg="1"/>
      <p:bldP spid="19" grpId="0" animBg="1"/>
      <p:bldP spid="21" grpId="0" animBg="1"/>
      <p:bldP spid="22" grpId="0" animBg="1"/>
      <p:bldP spid="24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5257800"/>
            <a:ext cx="8686800" cy="137160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/>
              <a:t>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অমেরুদণ্ডী প্রাণির তিনটি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 লিখ।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২। মেরুদণ্ডী প্রাণির তিনটি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 লিখ। 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905000" y="304800"/>
            <a:ext cx="5715000" cy="102870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/>
              <a:t> </a:t>
            </a:r>
          </a:p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5791200" y="2819400"/>
            <a:ext cx="2183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1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17096"/>
            <a:ext cx="731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841410"/>
              </p:ext>
            </p:extLst>
          </p:nvPr>
        </p:nvGraphicFramePr>
        <p:xfrm>
          <a:off x="685800" y="1066800"/>
          <a:ext cx="7924800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অমেরুদণ্ডী</a:t>
                      </a:r>
                      <a:r>
                        <a:rPr lang="bn-BD" sz="4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 প্রাণি</a:t>
                      </a:r>
                      <a:endParaRPr lang="en-US" sz="4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মেরুদণ্ডী</a:t>
                      </a:r>
                      <a:r>
                        <a:rPr lang="bn-BD" sz="4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প্রাণি</a:t>
                      </a:r>
                      <a:endParaRPr lang="en-US" sz="48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মেরুদণ্ড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নেই । 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মেরুদণ্ড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আছে 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এদের দেহ খণ্ডে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খণ্ডে বিভক্ত।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খণ্ডে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খণ্ডে বিভক্ত নয় 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এদের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দেহে লেছ নেই 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মানুষ ছাড়া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সকল প্রাণির লেজ আছে।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ডিম পাড়ে 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ডিম পাড়ে না 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বাচ্চা মায়ের দুধ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পান করে না।</a:t>
                      </a:r>
                      <a:endParaRPr lang="en-US" sz="28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8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বাচ্চা মায়ের দুধ</a:t>
                      </a:r>
                      <a:r>
                        <a:rPr lang="bn-BD" sz="28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 পান করে না।</a:t>
                      </a:r>
                      <a:endParaRPr lang="en-US" sz="28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228600"/>
            <a:ext cx="4419600" cy="1524000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209800"/>
            <a:ext cx="7086600" cy="4038600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মেরুদণ্ডী প্রাণি কাকে বলে ?</a:t>
            </a:r>
          </a:p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প্রজাপতি কোন ধরনের প্রাণি ?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অমেরুদণ্ডী প্রাণি কাকে বলে ? </a:t>
            </a:r>
          </a:p>
          <a:p>
            <a:pPr>
              <a:buFont typeface="Wingdings" pitchFamily="2" charset="2"/>
              <a:buChar char="Ø"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ইলিশ মাছ কোন ধরনের প্রাণি ?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700" y="457200"/>
            <a:ext cx="6096000" cy="990600"/>
          </a:xfrm>
          <a:prstGeom prst="rect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5555343"/>
            <a:ext cx="8305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প্রাত্যাহিক জীবনে প্রাণির প্রয়োজনীয়তা আলোচনা কর।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619250"/>
            <a:ext cx="4953000" cy="361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97" y="3827848"/>
            <a:ext cx="4551218" cy="3382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en-US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শাহ</a:t>
            </a:r>
            <a:r>
              <a:rPr kumimoji="0" lang="bn-BD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্‌</a:t>
            </a:r>
            <a:r>
              <a:rPr kumimoji="0" lang="en-US" sz="3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জালাল</a:t>
            </a:r>
            <a:r>
              <a:rPr kumimoji="0" lang="bn-BD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পাটওয়ারী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বড়গাঁও উচ্চ বিদ্যালয়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jalalshah433@.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com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01770323377</a:t>
            </a:r>
            <a:endParaRPr kumimoji="0" lang="en-US" sz="3200" b="1" i="0" u="none" strike="noStrike" kern="1200" cap="none" spc="0" normalizeH="0" baseline="0" noProof="0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5200" y="179457"/>
            <a:ext cx="3200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sng" strike="noStrike" kern="1200" cap="none" spc="0" normalizeH="0" baseline="0" noProof="0" dirty="0">
                <a:ln/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3276600" cy="33215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11"/>
          <p:cNvSpPr txBox="1">
            <a:spLocks/>
          </p:cNvSpPr>
          <p:nvPr/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bn-BD" sz="4000" b="1" smtClean="0">
                <a:latin typeface="NikoshBAN" pitchFamily="2" charset="0"/>
                <a:cs typeface="NikoshBAN" pitchFamily="2" charset="0"/>
              </a:rPr>
              <a:t>শ্রেণি --</a:t>
            </a:r>
            <a:r>
              <a:rPr lang="bn-BD" sz="4800" b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4400" b="1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r>
              <a:rPr lang="bn-BD" sz="4400" b="1" smtClean="0">
                <a:latin typeface="NikoshBAN" pitchFamily="2" charset="0"/>
                <a:cs typeface="NikoshBAN" pitchFamily="2" charset="0"/>
              </a:rPr>
              <a:t>শাখা – খ</a:t>
            </a:r>
          </a:p>
          <a:p>
            <a:pPr marL="0" indent="0">
              <a:buFont typeface="Arial" pitchFamily="34" charset="0"/>
              <a:buNone/>
            </a:pPr>
            <a:r>
              <a:rPr lang="bn-BD" sz="4400" b="1" smtClean="0">
                <a:latin typeface="NikoshBAN" pitchFamily="2" charset="0"/>
                <a:cs typeface="NikoshBAN" pitchFamily="2" charset="0"/>
              </a:rPr>
              <a:t>বিষয় – বিজ্ঞান</a:t>
            </a:r>
          </a:p>
          <a:p>
            <a:pPr marL="0" indent="0">
              <a:buFont typeface="Arial" pitchFamily="34" charset="0"/>
              <a:buNone/>
            </a:pPr>
            <a:r>
              <a:rPr lang="bn-BD" sz="4400" b="1" smtClean="0">
                <a:latin typeface="NikoshBAN" pitchFamily="2" charset="0"/>
                <a:cs typeface="NikoshBAN" pitchFamily="2" charset="0"/>
              </a:rPr>
              <a:t>তারিখঃ- ০৮/০৪/১</a:t>
            </a:r>
            <a:r>
              <a:rPr lang="en-US" sz="4400" b="1" smtClean="0">
                <a:latin typeface="NikoshBAN" pitchFamily="2" charset="0"/>
                <a:cs typeface="NikoshBAN" pitchFamily="2" charset="0"/>
              </a:rPr>
              <a:t>8</a:t>
            </a:r>
            <a:endParaRPr lang="bn-BD" sz="4400" b="1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7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3886200" cy="32766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3657600"/>
            <a:ext cx="3962400" cy="2971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3733800"/>
            <a:ext cx="4343400" cy="3124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0" y="228600"/>
            <a:ext cx="4343400" cy="3276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38800" y="2514600"/>
            <a:ext cx="12192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bn-BD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457200"/>
            <a:ext cx="2286000" cy="68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প্রজাপতি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867400"/>
            <a:ext cx="1143000" cy="762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কেঁচো </a:t>
            </a: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1400" y="4114800"/>
            <a:ext cx="14478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মাছ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11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6" y="381000"/>
            <a:ext cx="8991600" cy="1981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488" y="2438400"/>
            <a:ext cx="8915400" cy="3733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 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অমেরুদণ্ডী ও মেরুদণ্ডী প্রাণি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838200"/>
            <a:ext cx="8763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2209800"/>
            <a:ext cx="8991600" cy="464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১।  অমেরুদণ্ডী ও মেরুদণ্ডী প্রাণি কী তা  বলতে পারবে।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অমেরুদণ্ডী ও মেরুদণ্ডী প্রানীর মধ্যে পার্থক্য চিহ্নিত করতে পারবে।  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অমেরুদণ্ডী ও মেরুদণ্ডী প্রাণির বৈশিষ্ট্য ব্যাখ্যা করতে পারবে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14" y="14514"/>
            <a:ext cx="4648200" cy="34163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7084" y="3461658"/>
            <a:ext cx="4495800" cy="3352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0" y="1371600"/>
            <a:ext cx="1600200" cy="5334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76800" y="754559"/>
            <a:ext cx="40386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দেহ খণ্ডে খণ্ডে বিভক্ত 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3810000"/>
            <a:ext cx="160020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পতঙ্গ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0" y="4953000"/>
            <a:ext cx="1676400" cy="53340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6800" y="1828800"/>
            <a:ext cx="4038600" cy="762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/>
              <a:t> </a:t>
            </a:r>
            <a:r>
              <a:rPr lang="bn-BD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মেরুদণ্ড  বা কশেরুকা নেই </a:t>
            </a:r>
            <a:endParaRPr lang="en-US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4572000" y="1066800"/>
            <a:ext cx="381000" cy="1143000"/>
          </a:xfrm>
          <a:prstGeom prst="leftBrace">
            <a:avLst/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6096000" y="4267200"/>
            <a:ext cx="838200" cy="1828800"/>
          </a:xfrm>
          <a:prstGeom prst="leftBrac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34200" y="5410200"/>
            <a:ext cx="2057400" cy="1371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দেহ তিনটি অংশে বিভক্ত 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3" grpId="0" animBg="1"/>
      <p:bldP spid="14" grpId="0" animBg="1"/>
      <p:bldP spid="16" grpId="0" animBg="1"/>
      <p:bldP spid="26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724400" cy="341632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4724400" cy="321552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15493" y="4953001"/>
            <a:ext cx="2023307" cy="533400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53099" y="3982108"/>
            <a:ext cx="3124200" cy="2585323"/>
          </a:xfrm>
          <a:prstGeom prst="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শক্ত খোলসে আবৃত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28800" y="1524000"/>
            <a:ext cx="40386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5800" y="762000"/>
            <a:ext cx="4800600" cy="91440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33800" y="2209800"/>
            <a:ext cx="2058053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1056838">
            <a:off x="5690087" y="53790"/>
            <a:ext cx="1484654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মস্তক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20452" y="1182469"/>
            <a:ext cx="129474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বক্ষ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4252" y="2416314"/>
            <a:ext cx="1599547" cy="70788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উদর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2197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4343400"/>
            <a:ext cx="68961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অমেরুদণ্ডী প্রাণি কাকে বলে ?</a:t>
            </a:r>
          </a:p>
          <a:p>
            <a:pPr algn="ctr"/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590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164681"/>
            <a:ext cx="3733800" cy="3693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886200" y="914400"/>
            <a:ext cx="17526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38600" y="5294293"/>
            <a:ext cx="1524000" cy="53340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943600" y="739914"/>
            <a:ext cx="2667000" cy="584775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মেরুদণ্ড  আছে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4495800"/>
            <a:ext cx="3352800" cy="2246769"/>
          </a:xfrm>
          <a:prstGeom prst="rect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 দেহে লোম থাকে , মায়েরা বাচ্চা প্রসব করে, বাচ্চা মায়ের দুধ খেয়ে বড় হয়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52400"/>
            <a:ext cx="3581400" cy="28194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Words>342</Words>
  <Application>Microsoft Office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/>
  <cp:lastModifiedBy>IC</cp:lastModifiedBy>
  <cp:revision>307</cp:revision>
  <dcterms:created xsi:type="dcterms:W3CDTF">2006-08-16T00:00:00Z</dcterms:created>
  <dcterms:modified xsi:type="dcterms:W3CDTF">2020-08-20T10:07:41Z</dcterms:modified>
</cp:coreProperties>
</file>