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00574-5ABD-4261-8218-99EBD402070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9076-17B3-4C50-95DA-1D1135314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00574-5ABD-4261-8218-99EBD402070B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89076-17B3-4C50-95DA-1D1135314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6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8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5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6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7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0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0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50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2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8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7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9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86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8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5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6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9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6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4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7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rusyrumana@outlook.com</dc:creator>
  <cp:lastModifiedBy>rusyrumana@outlook.com</cp:lastModifiedBy>
  <cp:revision>1</cp:revision>
  <dcterms:created xsi:type="dcterms:W3CDTF">2020-08-20T15:41:06Z</dcterms:created>
  <dcterms:modified xsi:type="dcterms:W3CDTF">2020-08-20T15:41:06Z</dcterms:modified>
</cp:coreProperties>
</file>