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3DB8D-0592-4EB6-A96F-C69AE006227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8986-B674-4477-9639-E9ECA60F6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7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8986-B674-4477-9639-E9ECA60F6A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8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" y="-25880"/>
            <a:ext cx="9144000" cy="6883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19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26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113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8599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নিজের তৈরি কন্টেন্ট\Biology\Biology 9-10_Cheoter 9\14458-ColorsPeople-Team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4263"/>
            <a:ext cx="8610600" cy="45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81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4074"/>
            <a:ext cx="7803013" cy="3667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044625"/>
            <a:ext cx="205739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044625"/>
            <a:ext cx="207733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044625"/>
            <a:ext cx="2209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নিউমোকক্কাস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1" y="6044625"/>
            <a:ext cx="2057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3200" b="1" baseline="-25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endParaRPr lang="en-GB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143000"/>
            <a:ext cx="8686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২.চিত্রের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আক্রমণের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6956" y="152400"/>
            <a:ext cx="331524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38400" y="6172200"/>
            <a:ext cx="304800" cy="304800"/>
            <a:chOff x="2438400" y="6172200"/>
            <a:chExt cx="304800" cy="304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438400" y="6413213"/>
              <a:ext cx="171178" cy="6378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609578" y="6172200"/>
              <a:ext cx="133622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62453" y="1654314"/>
            <a:ext cx="87529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15510" r="3667" b="42838"/>
          <a:stretch/>
        </p:blipFill>
        <p:spPr bwMode="auto">
          <a:xfrm>
            <a:off x="3505200" y="3920275"/>
            <a:ext cx="2286000" cy="120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r="57742" b="45208"/>
          <a:stretch/>
        </p:blipFill>
        <p:spPr bwMode="auto">
          <a:xfrm>
            <a:off x="914400" y="3703472"/>
            <a:ext cx="2362200" cy="14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13952" r="37078" b="64811"/>
          <a:stretch/>
        </p:blipFill>
        <p:spPr bwMode="auto">
          <a:xfrm>
            <a:off x="6096000" y="3703473"/>
            <a:ext cx="2971800" cy="18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04800" y="39624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6600" y="40386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05500" y="410587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8650" y="5334000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81400" y="5358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স্বেত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24600" y="5282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অনুচক্রিকা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38200" y="5486400"/>
            <a:ext cx="304800" cy="228599"/>
            <a:chOff x="838200" y="5486400"/>
            <a:chExt cx="304800" cy="228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914400" y="5486400"/>
              <a:ext cx="152400" cy="22859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38200" y="5486400"/>
              <a:ext cx="304800" cy="22859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705600" y="5486401"/>
            <a:ext cx="304800" cy="228599"/>
            <a:chOff x="838200" y="5486400"/>
            <a:chExt cx="304800" cy="228599"/>
          </a:xfrm>
        </p:grpSpPr>
        <p:cxnSp>
          <p:nvCxnSpPr>
            <p:cNvPr id="56" name="Straight Connector 55"/>
            <p:cNvCxnSpPr/>
            <p:nvPr/>
          </p:nvCxnSpPr>
          <p:spPr>
            <a:xfrm flipH="1">
              <a:off x="914400" y="5486400"/>
              <a:ext cx="152400" cy="22859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38200" y="5486400"/>
              <a:ext cx="304800" cy="22859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733800" y="5486401"/>
            <a:ext cx="381000" cy="380999"/>
            <a:chOff x="3733800" y="5486401"/>
            <a:chExt cx="381000" cy="380999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733800" y="5651212"/>
              <a:ext cx="190500" cy="21618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924300" y="5486401"/>
              <a:ext cx="190500" cy="38099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4496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42" grpId="0" animBg="1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3416"/>
            <a:ext cx="8839200" cy="3785652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দূর্ঘটনায়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আসিফের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কিছুদিন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প্রতিবেশিরা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যুক্তিযুক্ত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73152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66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33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66700" y="1524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2195867" cy="2228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86001" y="40386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মোঃ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আবুল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হাছান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,</a:t>
            </a:r>
          </a:p>
          <a:p>
            <a:pPr defTabSz="457200"/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প্রধান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শিক্ষক</a:t>
            </a:r>
            <a:endParaRPr lang="en-US" sz="2800" dirty="0" smtClean="0">
              <a:solidFill>
                <a:prstClr val="black"/>
              </a:solidFill>
              <a:latin typeface="Tw Cen MT" panose="020B0602020104020603"/>
            </a:endParaRPr>
          </a:p>
          <a:p>
            <a:pPr defTabSz="457200"/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নিশাত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জুট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মিলস্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আদর্শ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বিদ্যালয়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,</a:t>
            </a:r>
          </a:p>
          <a:p>
            <a:pPr defTabSz="457200"/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নিশাত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w Cen MT" panose="020B0602020104020603"/>
              </a:rPr>
              <a:t>নগর,টংগী,গাজীপুর</a:t>
            </a:r>
            <a:r>
              <a:rPr lang="en-US" sz="2800" dirty="0" smtClean="0">
                <a:solidFill>
                  <a:prstClr val="black"/>
                </a:solidFill>
                <a:latin typeface="Tw Cen MT" panose="020B0602020104020603"/>
              </a:rPr>
              <a:t>।</a:t>
            </a:r>
            <a:endParaRPr lang="en-US" sz="28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693774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10812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১ম</a:t>
            </a:r>
            <a:endParaRPr lang="bn-IN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71130"/>
            <a:ext cx="3778915" cy="445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3537"/>
            <a:ext cx="7620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74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11701">
            <a:off x="209171" y="2771781"/>
            <a:ext cx="868713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বাঁচতে হলে জানতে হবে </a:t>
            </a:r>
            <a:endParaRPr lang="en-US" sz="80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081873"/>
            <a:ext cx="8780617" cy="5532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1081873"/>
            <a:ext cx="8780616" cy="5532821"/>
          </a:xfrm>
          <a:prstGeom prst="rect">
            <a:avLst/>
          </a:prstGeom>
        </p:spPr>
      </p:pic>
      <p:pic>
        <p:nvPicPr>
          <p:cNvPr id="5" name="Picture 7" descr="C:\Users\Aferoza\Desktop\Aids\achy-musc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66744" cy="554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61733" cy="57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feroza\Desktop\Aids\5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3" y="1066800"/>
            <a:ext cx="8780617" cy="554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76200"/>
            <a:ext cx="8704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71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8" y="906333"/>
            <a:ext cx="6934200" cy="5326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449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সাকিব  কোন রোগের কথা বলেছেন ?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2895600" y="1200329"/>
            <a:ext cx="403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0" y="5867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-76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74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552452"/>
            <a:ext cx="8610600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2819400"/>
            <a:ext cx="861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সংক্রমিত হ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1220" y="152400"/>
            <a:ext cx="3871980" cy="76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4886980"/>
            <a:ext cx="861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রোগ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বিশ্লেষণ করতে পারবে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3820180"/>
            <a:ext cx="861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লক্ষণসমূহ চিহ্নিত করতে 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29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862" y="161091"/>
            <a:ext cx="80772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টিতে কী দেখতে পাচ্ছ ?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25571"/>
            <a:ext cx="2908736" cy="2922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/>
        </p:blipFill>
        <p:spPr>
          <a:xfrm>
            <a:off x="6096000" y="1725571"/>
            <a:ext cx="2743200" cy="265831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83" y="1725570"/>
            <a:ext cx="2889117" cy="292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New folder\344046dwjvs6dyy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29" y="5387231"/>
            <a:ext cx="2971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572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615934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4615934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7586" y="233183"/>
            <a:ext cx="5105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ব্যাকটেরিয়া না ভাইরাসের ছবি?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563" y="88638"/>
            <a:ext cx="708087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রোগের ভাইরাস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4372" y="6059269"/>
            <a:ext cx="579182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ক,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  ছবিটি 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রোগের ভাইরাস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0463" y="161091"/>
            <a:ext cx="50451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এইডসের ভাইরাসটির নাম কী ? 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7641" y="6019800"/>
            <a:ext cx="289083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HIV ভাইরাস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" y="4093671"/>
            <a:ext cx="3010307" cy="276432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14400"/>
            <a:ext cx="2895600" cy="27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00200" y="137416"/>
            <a:ext cx="609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ভাইরাসটির পূর্ণরুপ কী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8522" y="154090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0" y="914400"/>
            <a:ext cx="1219200" cy="1862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2836380"/>
            <a:ext cx="1219200" cy="1862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8510" y="4648201"/>
            <a:ext cx="1219200" cy="1862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65363" y="1226599"/>
            <a:ext cx="29450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uman</a:t>
            </a:r>
            <a:endParaRPr lang="en-US" sz="8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3429000"/>
            <a:ext cx="5181600" cy="10467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munodeficiency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7478" y="5292680"/>
            <a:ext cx="2454322" cy="727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36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 মানবদেহে সংক্রমিত  হয় ?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 descr="C:\Users\Aferoza\Desktop\Aids\aids-photos-peoplepictures-of-hiv-aids-infected-people-be-glad-you-have-childrens-tknf1ws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31" y="981264"/>
            <a:ext cx="4050469" cy="51542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533400" y="6135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ব্যাক্তি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07335" y="2895600"/>
            <a:ext cx="769465" cy="685800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1" descr="C:\Users\Aferoza\Desktop\4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6548" r="9644" b="11010"/>
          <a:stretch/>
        </p:blipFill>
        <p:spPr bwMode="auto">
          <a:xfrm>
            <a:off x="4960181" y="910607"/>
            <a:ext cx="4071547" cy="49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6197025"/>
            <a:ext cx="468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 ব্যক্তির ব্যবহৃত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সূঁ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 সিরিঞ্জ 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9" descr="C:\Users\Aferoza\Desktop\Aids\bigstock-Injection-Of-Sunshine-451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131" y="853457"/>
            <a:ext cx="4050469" cy="521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4165" y="5715000"/>
            <a:ext cx="438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 ব্যক্তির রক্ত অন্য ব্যক্তির দেহে পরিসঞ্চালন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3" descr="C:\Users\Aferoza\Desktop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167" y="853124"/>
            <a:ext cx="4493415" cy="463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5800" y="5334000"/>
            <a:ext cx="4615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 ব্যক্তির অংগ প্রতিস্থাপন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95" y="1071959"/>
            <a:ext cx="3850105" cy="5024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9200" y="6172200"/>
            <a:ext cx="401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 মায়ের দুধ পান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User\Desktop\3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41766" r="30390" b="6397"/>
          <a:stretch/>
        </p:blipFill>
        <p:spPr bwMode="auto">
          <a:xfrm>
            <a:off x="5065840" y="1071960"/>
            <a:ext cx="3925760" cy="4672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" name="TextBox 14"/>
          <p:cNvSpPr txBox="1"/>
          <p:nvPr/>
        </p:nvSpPr>
        <p:spPr>
          <a:xfrm>
            <a:off x="4648200" y="6172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মেলামেশা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16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53087"/>
              </p:ext>
            </p:extLst>
          </p:nvPr>
        </p:nvGraphicFramePr>
        <p:xfrm>
          <a:off x="228600" y="1142999"/>
          <a:ext cx="8763000" cy="541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500"/>
                <a:gridCol w="4381500"/>
              </a:tblGrid>
              <a:tr h="180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4400" b="1" dirty="0" smtClean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80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0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257300"/>
            <a:ext cx="2486025" cy="1562100"/>
          </a:xfrm>
          <a:prstGeom prst="rect">
            <a:avLst/>
          </a:prstGeom>
        </p:spPr>
      </p:pic>
      <p:pic>
        <p:nvPicPr>
          <p:cNvPr id="7" name="Picture 2" descr="C:\Users\Dell\Desktop\pages_tearing_off_calendar_md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57300"/>
            <a:ext cx="1752600" cy="1485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1371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অনেকদিন ধরে শুকনা কাশি হতে থাকে </a:t>
            </a:r>
          </a:p>
        </p:txBody>
      </p:sp>
      <p:pic>
        <p:nvPicPr>
          <p:cNvPr id="9" name="Picture 7" descr="C:\Users\Aferoza\Desktop\Aids\achy-musc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5" y="3064181"/>
            <a:ext cx="3218865" cy="158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800" y="357014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ঘাড় বগলে ব্যাথা  </a:t>
            </a:r>
            <a:endParaRPr lang="en-GB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5" y="4876800"/>
            <a:ext cx="3218865" cy="1538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4400" y="5094669"/>
            <a:ext cx="3994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গায়ে চুলকানি বা ফোস্কা 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264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289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Microsoft account</cp:lastModifiedBy>
  <cp:revision>110</cp:revision>
  <dcterms:created xsi:type="dcterms:W3CDTF">2006-08-16T00:00:00Z</dcterms:created>
  <dcterms:modified xsi:type="dcterms:W3CDTF">2020-08-20T17:55:40Z</dcterms:modified>
</cp:coreProperties>
</file>