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2308-7E7C-43FA-AA6E-E6D99FFAA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DC1FD-9474-4580-B22F-142321338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0920-D7CB-4DB9-A4F8-9C9BDC6B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FE285-243A-4B48-8DFD-604B190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D8EE7-9E3D-432C-8561-7B630204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C47A-ECB6-4021-B804-77C3DB9A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6F6B4-43F3-43E2-BC93-C580D4F1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3869B-CE33-4BE1-B23D-737E0D49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EDB9-F0C5-4BF3-914A-ABFEE569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375C-799B-4628-BCE7-B0E53BC8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B678A-6655-4222-95CC-E469031E8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9DDDBA-068B-4739-81A9-7C0373175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E8269-A6D5-48AC-94BE-4740FB59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18263-6D58-4BA3-AA53-800D1FDD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1C97-A401-4257-B5B2-3D39381A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A8B0-B442-47E6-8ACB-E3D356A0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0A31-BC92-4518-8702-1A0ADF37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CB79-7D01-4E13-867D-11290E26F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A4AC-42C6-4B68-AB7B-AE8B6FC2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A10A9-483E-4B4A-8A2D-CD93C351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4BE7-ABA8-4513-98CA-0A71BC17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6946-CE52-4586-8F70-8BC7BC6E6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EC1F-C3C5-429C-A377-FCC3B8EB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96FFC-0055-4772-9119-4E796958C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3BA2-9AE2-4226-9E73-AB5282C7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2127C-72B5-42CC-ACF4-528C89E4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79DE-A1D1-4500-9C2A-0E0DD3CFD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B85E-DE49-42C2-B96A-AD142BFD3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2E291-9D86-400C-A5A5-64BC157A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9C001-1CAE-4421-8C35-30048814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989CC-FE67-44EB-BD11-96CE0332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4A89-0762-47E6-8E93-AD2663E9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2779-9E48-4BBB-89EB-D1DC5209F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52BFA-C2E3-41A0-98DA-D061E1855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4F01A-6992-4AC0-B1E7-0F3410F2A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51E66-82B9-4F66-A879-889080B5D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185EF-2E38-4305-A7D1-AFC14629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4324B-F1A2-4FDC-8D59-FAD75650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52ED3-E32B-4C41-98A7-104177E7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EAEB-8A38-4E6B-B066-D58A6DB8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87E08-71C2-4341-AEE6-EFAD5822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1291E-C319-4A20-BFB4-9B673A6B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31817-4122-4107-9B1E-FC37B7DE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0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0749B-6113-4875-AF0B-C96A2CCC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14BB6-BDF5-487D-A11B-A7B44B2C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E6547-B4FA-4585-BBEB-09BD5A9F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5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3C0E-2900-4461-9FE4-AB6AEEE2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416D-6F21-4EF5-9945-A3772600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508B9-82A3-41A5-9487-3A5A058C3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548D2-E416-4C13-BAF3-693F2FD5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35D1C-E0DA-42B1-9E55-9834F04E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29C52-6C7F-4463-A8F8-E2E40D5C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7FB1-32A2-460D-85E4-3004BBD2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7CCC7-1CF7-4A91-AF60-D804D4DCB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B766D-2D87-43EE-95FC-DA35814C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752AD-5367-4F2C-9B18-4C9F4829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82ADD-9141-45EA-9A1C-D3352286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B6075-D54A-40B8-9B04-C5664185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93FA4-FE76-471F-9155-5B0EA013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5F12-ABF3-4363-B192-7FB50BD42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B0CA-25FE-4542-88F1-732B3CB87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4B4D-8496-4559-9C7C-1C0CABAB1431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A07B-F200-4355-96D8-D8075B6B8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FA589-8693-423E-91B1-C8090D28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5381-16F5-4ACA-B84B-3EA43BE62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DF463-BE7B-4047-AE94-FC628A7CE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12" y="2962891"/>
            <a:ext cx="6063175" cy="3233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3094143" y="643265"/>
            <a:ext cx="56974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স্বাগত-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1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যা আছে-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194" name="Picture 2" descr="ঐতিহাসিক পাহাড়পুর বৌদ্ধবিহারে ...">
            <a:extLst>
              <a:ext uri="{FF2B5EF4-FFF2-40B4-BE49-F238E27FC236}">
                <a16:creationId xmlns:a16="http://schemas.microsoft.com/office/drawing/2014/main" id="{BA611D4C-1954-483A-855E-12A7068A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55" y="2143990"/>
            <a:ext cx="3601185" cy="16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374FE-8FB5-45BA-9223-1FC478671AF2}"/>
              </a:ext>
            </a:extLst>
          </p:cNvPr>
          <p:cNvSpPr txBox="1"/>
          <p:nvPr/>
        </p:nvSpPr>
        <p:spPr>
          <a:xfrm>
            <a:off x="507973" y="2143990"/>
            <a:ext cx="7595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১- দুই পাশে ২টি হল ঘর। ২-ভিতরে ১৭৭ টি ছোট ঘর। ৩-সামনে লম্বা বারান্দা। ৪-পুকুর। ৫- কূপ। ৬-স্নান ঘাট । ৭-স্নান ঘর । ৮-রান্না ঘর । ৯-খাবার ঘর । ১০- শৌচাগার।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8DBC7-F3AF-4A19-A9A7-C2C6AD11943B}"/>
              </a:ext>
            </a:extLst>
          </p:cNvPr>
          <p:cNvSpPr txBox="1"/>
          <p:nvPr/>
        </p:nvSpPr>
        <p:spPr>
          <a:xfrm>
            <a:off x="507974" y="4470534"/>
            <a:ext cx="7595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মিলিয়ে বিহারটিতে ৮০০ মানুষের থাকার ব্যবস্থা ছিল । পাহাড়পুর ছিল উচ্চ শিক্ষার প্রাণকেন্দ্র।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যা আছে-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218" name="Picture 2" descr="Ram Mandir: মন্দির টিকবে ১ হাজার বছর ...">
            <a:extLst>
              <a:ext uri="{FF2B5EF4-FFF2-40B4-BE49-F238E27FC236}">
                <a16:creationId xmlns:a16="http://schemas.microsoft.com/office/drawing/2014/main" id="{84BD63F1-B599-4B3E-A91F-F7A9E6D6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332" y="2491006"/>
            <a:ext cx="3360446" cy="251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3787EE-43B0-4757-8EED-4137D8DA6E0A}"/>
              </a:ext>
            </a:extLst>
          </p:cNvPr>
          <p:cNvSpPr txBox="1"/>
          <p:nvPr/>
        </p:nvSpPr>
        <p:spPr>
          <a:xfrm>
            <a:off x="787790" y="2785405"/>
            <a:ext cx="6597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ভিতরে বিশাল উঠানের মাঝখানে আছে বড় একটি মন্দির। এই মন্দিরটাও পোড়ামাটির ফলকের চিত্র দিয়ে বাইরে-ভিতরে সাজানো।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যা আছে-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42" name="Picture 2" descr="বদলগাছীর পাহাড়পুরে ঈদের ৪ দিন পর ও ...">
            <a:extLst>
              <a:ext uri="{FF2B5EF4-FFF2-40B4-BE49-F238E27FC236}">
                <a16:creationId xmlns:a16="http://schemas.microsoft.com/office/drawing/2014/main" id="{71AE2DE1-48E7-443A-98E8-CFBF9545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70" y="2685171"/>
            <a:ext cx="4851470" cy="27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C3CFC1-1B58-4727-8FF6-A420091B5010}"/>
              </a:ext>
            </a:extLst>
          </p:cNvPr>
          <p:cNvSpPr txBox="1"/>
          <p:nvPr/>
        </p:nvSpPr>
        <p:spPr>
          <a:xfrm>
            <a:off x="620517" y="2685171"/>
            <a:ext cx="55833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বিহারটির পূর্ব-দক্ষিণ কোণে দেয়ালের বাইরে বাঁধানো একটা ঘাট আছে। এটাকে বলা হয় সন্ধ্যাবতীর ঘাট।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যা আছে-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3CFC1-1B58-4727-8FF6-A420091B5010}"/>
              </a:ext>
            </a:extLst>
          </p:cNvPr>
          <p:cNvSpPr txBox="1"/>
          <p:nvPr/>
        </p:nvSpPr>
        <p:spPr>
          <a:xfrm>
            <a:off x="618978" y="2397283"/>
            <a:ext cx="61616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বিহারের পাশে আছে দেখার মতো একটা জাদুঘর। সেখানে সুন্দর করে সাজিয়ে রাখা আছে বিহার থেকে খনন করে পাওয়া অনেক পুরাতন আর দুর্লভ জিনিসপত্র।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পাহাড়পুর জাদুঘর (Paharpur Museum), নওগাঁ ...">
            <a:extLst>
              <a:ext uri="{FF2B5EF4-FFF2-40B4-BE49-F238E27FC236}">
                <a16:creationId xmlns:a16="http://schemas.microsoft.com/office/drawing/2014/main" id="{C28ACBB8-C53A-4837-AECE-0603115A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81" y="2397283"/>
            <a:ext cx="4687082" cy="30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AB9A2-0103-4CB7-9E96-E5539B65D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522" y="2070876"/>
            <a:ext cx="3135086" cy="4191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4EE04-54D3-4217-89EB-B40C5A40A150}"/>
              </a:ext>
            </a:extLst>
          </p:cNvPr>
          <p:cNvSpPr txBox="1"/>
          <p:nvPr/>
        </p:nvSpPr>
        <p:spPr>
          <a:xfrm>
            <a:off x="801858" y="3489070"/>
            <a:ext cx="5950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৮৮ পৃষ্ঠা বাহির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 কাজ-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DC9C1-9947-49F6-A5B4-C619CA496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79" y="1983575"/>
            <a:ext cx="7670641" cy="427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 কাজ-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0D8CC-E9D6-40C4-A579-EC42532F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260" y="2214136"/>
            <a:ext cx="7180684" cy="37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 কাজ-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C897E-B9A8-4DBE-B1FE-FF7C0982E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386" y="2281922"/>
            <a:ext cx="7672646" cy="28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2290" name="Picture 2" descr="পাহাড়পুর-বৌদ্ধ-বিহার">
            <a:extLst>
              <a:ext uri="{FF2B5EF4-FFF2-40B4-BE49-F238E27FC236}">
                <a16:creationId xmlns:a16="http://schemas.microsoft.com/office/drawing/2014/main" id="{00A79CE3-8C97-4854-9D10-ABAF9879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8" y="2281751"/>
            <a:ext cx="5230055" cy="29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306ED-358A-4462-B849-776E170A385F}"/>
              </a:ext>
            </a:extLst>
          </p:cNvPr>
          <p:cNvSpPr txBox="1"/>
          <p:nvPr/>
        </p:nvSpPr>
        <p:spPr>
          <a:xfrm>
            <a:off x="794018" y="2767280"/>
            <a:ext cx="569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মহাবিহার সম্বন্ধে ৫টি বাক্য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83E07-9994-4A6C-8516-31BA83014A39}"/>
              </a:ext>
            </a:extLst>
          </p:cNvPr>
          <p:cNvSpPr txBox="1"/>
          <p:nvPr/>
        </p:nvSpPr>
        <p:spPr>
          <a:xfrm>
            <a:off x="1111348" y="1997612"/>
            <a:ext cx="9411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লিখে আওনবে-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1508B-BC5D-4A49-8EFE-C70C5905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91" y="3276663"/>
            <a:ext cx="6938600" cy="22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4190685" y="558859"/>
            <a:ext cx="33066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559D2-CB9A-4384-BE58-51F2F3C945DB}"/>
              </a:ext>
            </a:extLst>
          </p:cNvPr>
          <p:cNvSpPr txBox="1"/>
          <p:nvPr/>
        </p:nvSpPr>
        <p:spPr>
          <a:xfrm>
            <a:off x="6673889" y="3655604"/>
            <a:ext cx="4684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শ্রেণি-৪র্থ, বিষয়-বাংলা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পাঠ-২১ ( পাহাড়পুর )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তারিখ-২১/০৮/২০২০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0E413-A4C0-49C9-98AF-392F31218513}"/>
              </a:ext>
            </a:extLst>
          </p:cNvPr>
          <p:cNvSpPr txBox="1"/>
          <p:nvPr/>
        </p:nvSpPr>
        <p:spPr>
          <a:xfrm>
            <a:off x="833569" y="3656602"/>
            <a:ext cx="4684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pPr algn="ctr"/>
            <a:r>
              <a:rPr lang="bn-IN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সরঃ প্রাঃ বিঃ</a:t>
            </a:r>
          </a:p>
          <a:p>
            <a:pPr algn="ctr"/>
            <a:r>
              <a:rPr lang="bn-IN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 সিলেট।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F5403-37C8-4052-AC71-D41836F5A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33" y="1389856"/>
            <a:ext cx="1309321" cy="1747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BB752-2A8C-46D9-AE83-565BC1EFB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147" y="1576533"/>
            <a:ext cx="1393351" cy="1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pic>
        <p:nvPicPr>
          <p:cNvPr id="13314" name="Picture 2" descr="Corona LIVE UPDATE: India tops 12 lakh cases in August">
            <a:extLst>
              <a:ext uri="{FF2B5EF4-FFF2-40B4-BE49-F238E27FC236}">
                <a16:creationId xmlns:a16="http://schemas.microsoft.com/office/drawing/2014/main" id="{9E97F1AE-9D0D-4E9B-9418-CCC76424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81" y="1299419"/>
            <a:ext cx="5268538" cy="29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C2DE4-973D-431E-864A-ECE4EC975508}"/>
              </a:ext>
            </a:extLst>
          </p:cNvPr>
          <p:cNvSpPr/>
          <p:nvPr/>
        </p:nvSpPr>
        <p:spPr>
          <a:xfrm>
            <a:off x="296961" y="4542918"/>
            <a:ext cx="11598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ভাইরাসের সতর্কতা মেনে চলবে।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7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C64F94-1B3E-4BFD-8868-EA8AB97F1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2490312"/>
            <a:ext cx="3482560" cy="4151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DAE1BD-5FB6-49D9-B363-D23AB7CF0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38" y="101094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3937467" y="1487857"/>
            <a:ext cx="33066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I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58F32-D0C3-4D8C-9774-C671EAA0CA98}"/>
              </a:ext>
            </a:extLst>
          </p:cNvPr>
          <p:cNvSpPr txBox="1"/>
          <p:nvPr/>
        </p:nvSpPr>
        <p:spPr>
          <a:xfrm>
            <a:off x="1617785" y="3005857"/>
            <a:ext cx="94675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শোনা-৩.১.১.- নির্ধারিত বিষয়ে বর্ণনা শোনে বুঝতে পারবে।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বলা-২.৫.২.-বিভিন্ন বিষয় বর্ণনা করতে পারবে।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পড়া-২.৫.৪.- বর্ণনা পড়ে ভাব বুঝতে পারবে।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লেখা-৩.২.১.- সহজ বিষয়ে অনুচ্ছেদ লিখতে পারবে</a:t>
            </a:r>
            <a:r>
              <a:rPr lang="bn-IN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7401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3155852" y="609518"/>
            <a:ext cx="5880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r>
              <a:rPr lang="bn-I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50" name="Picture 2" descr="পাহাড়পুর বৌদ্ধ বিহার - কি কি আছে ...">
            <a:extLst>
              <a:ext uri="{FF2B5EF4-FFF2-40B4-BE49-F238E27FC236}">
                <a16:creationId xmlns:a16="http://schemas.microsoft.com/office/drawing/2014/main" id="{78F8D8B4-DD38-446B-B8A7-9C1B2F07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49" y="2744959"/>
            <a:ext cx="4265531" cy="22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5819A-5380-4470-A36B-81FE71A964A8}"/>
              </a:ext>
            </a:extLst>
          </p:cNvPr>
          <p:cNvSpPr txBox="1"/>
          <p:nvPr/>
        </p:nvSpPr>
        <p:spPr>
          <a:xfrm>
            <a:off x="3516923" y="1823186"/>
            <a:ext cx="503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AB724-AEE9-4633-98EF-B59DA8B05C06}"/>
              </a:ext>
            </a:extLst>
          </p:cNvPr>
          <p:cNvSpPr txBox="1"/>
          <p:nvPr/>
        </p:nvSpPr>
        <p:spPr>
          <a:xfrm>
            <a:off x="500920" y="3145551"/>
            <a:ext cx="6161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চারদিকে কোনো পাহাড় নেই,কিন্তু এই জায়গার নাম পাহাড়পুর।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0CEC1-2905-4748-A696-497A224AFE67}"/>
              </a:ext>
            </a:extLst>
          </p:cNvPr>
          <p:cNvSpPr txBox="1"/>
          <p:nvPr/>
        </p:nvSpPr>
        <p:spPr>
          <a:xfrm>
            <a:off x="3920196" y="5584361"/>
            <a:ext cx="7362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সুপ্রাচীন বৌদ্ধবিহার।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3155852" y="609518"/>
            <a:ext cx="5880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 কি?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শালবন বিহার, কুমিল্লা - Shalbon Bihar ...">
            <a:extLst>
              <a:ext uri="{FF2B5EF4-FFF2-40B4-BE49-F238E27FC236}">
                <a16:creationId xmlns:a16="http://schemas.microsoft.com/office/drawing/2014/main" id="{2A3AE157-91A7-43BD-9392-B3E5A8BA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179" y="2950883"/>
            <a:ext cx="3612861" cy="19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CE0B7-ED19-43E5-BED1-508441D11B3C}"/>
              </a:ext>
            </a:extLst>
          </p:cNvPr>
          <p:cNvSpPr txBox="1"/>
          <p:nvPr/>
        </p:nvSpPr>
        <p:spPr>
          <a:xfrm>
            <a:off x="184259" y="2375091"/>
            <a:ext cx="7146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১৪শ বছর আগে বৌদ্ধ ধর্মের অনুসারী ভিক্ষুগণ যে বিশেষ জায়গায় বসে ধর্ম চর্চা করতেন, শিষ্যদের শিক্ষা দিতেন । এরকম জায়গার নাম বিহার। বাংলাদেশের ভিতরে আরো বিহার আছে। তবে পাহাড়পুর বিহারের মতো আর বড় বিহার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যেভাবে তৈরি হলো-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098" name="Picture 2" descr="পাহাড়পুর-বৌদ্ধ-বিহার">
            <a:extLst>
              <a:ext uri="{FF2B5EF4-FFF2-40B4-BE49-F238E27FC236}">
                <a16:creationId xmlns:a16="http://schemas.microsoft.com/office/drawing/2014/main" id="{D0566887-E2D9-4C50-A730-0CBAA872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95" y="2520901"/>
            <a:ext cx="5000645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7E39D-3F40-47F2-A8CE-4D50C6D3928C}"/>
              </a:ext>
            </a:extLst>
          </p:cNvPr>
          <p:cNvSpPr txBox="1"/>
          <p:nvPr/>
        </p:nvSpPr>
        <p:spPr>
          <a:xfrm>
            <a:off x="512665" y="2520901"/>
            <a:ext cx="55833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যুগ যুগ ধরে উড়ে আসা ধুলাবালি ও মাটি এটির চারদিকে জমতে থাকে। একসময় মাটির স্তূপে এটি ঢাকা পড়ে পাহাড়ের মতো হয়ে যায়। সেই থেকে নাম হয়ে যায় পাহাড়পুর।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আবিষ্কারক-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2" name="Picture 2" descr="In memory of Sir Alexander Cunningham">
            <a:extLst>
              <a:ext uri="{FF2B5EF4-FFF2-40B4-BE49-F238E27FC236}">
                <a16:creationId xmlns:a16="http://schemas.microsoft.com/office/drawing/2014/main" id="{4EBC17B6-E582-4F6E-9D98-8CD91F07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2" y="2515260"/>
            <a:ext cx="4697368" cy="31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F8488-64B0-460C-BD9D-A753B80BCB7C}"/>
              </a:ext>
            </a:extLst>
          </p:cNvPr>
          <p:cNvSpPr txBox="1"/>
          <p:nvPr/>
        </p:nvSpPr>
        <p:spPr>
          <a:xfrm>
            <a:off x="347710" y="2800929"/>
            <a:ext cx="6300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১৮৭৯ সালে আলেকজান্ডার কানিংহাম এই বিশাল পুরাকীর্তি আবিষ্কার করেন। এটির আরেক নাম সোমপুর বিহার বা সোমপুর মহাবিহার।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5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অবস্থান-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146" name="Picture 2" descr="প্রাচীন বৌদ্ধ বিহার পাহাড়পুর ...">
            <a:extLst>
              <a:ext uri="{FF2B5EF4-FFF2-40B4-BE49-F238E27FC236}">
                <a16:creationId xmlns:a16="http://schemas.microsoft.com/office/drawing/2014/main" id="{66A5F6E9-9179-423E-B638-21EE66B7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01" y="2471186"/>
            <a:ext cx="4223448" cy="29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7ECE6-DA46-43B5-95E9-A562AFD1F344}"/>
              </a:ext>
            </a:extLst>
          </p:cNvPr>
          <p:cNvSpPr txBox="1"/>
          <p:nvPr/>
        </p:nvSpPr>
        <p:spPr>
          <a:xfrm>
            <a:off x="464234" y="2358574"/>
            <a:ext cx="6527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এই বিহারটি নওগাঁ জেলার বদলগাছি উপজেলার পাহাড়পুর গ্রামে অবস্থিত। বিহারটি প্রায় ৪০ একর জায়গা জুড়ে বিস্তৃত। বৌদ্ধ ধর্মালম্বী রাজা ২য় ধর্মপাল প্রায় ১২শ বছর আগে এটি নির্মাণ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891B-C8C4-40BB-87CC-B56604021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176944"/>
            <a:ext cx="1903816" cy="1454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C9452-C167-4243-B995-80CAEEBDE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25" y="390047"/>
            <a:ext cx="2210115" cy="12418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1C441D-7BAD-4DDF-93ED-E01D0A64855C}"/>
              </a:ext>
            </a:extLst>
          </p:cNvPr>
          <p:cNvSpPr/>
          <p:nvPr/>
        </p:nvSpPr>
        <p:spPr>
          <a:xfrm>
            <a:off x="2525164" y="595450"/>
            <a:ext cx="683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পোড়া মাটির ফলক-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170" name="Picture 2" descr="পোড়া মাটির ফলক। - পাহাড়পুর বৌদ্ধ ...">
            <a:extLst>
              <a:ext uri="{FF2B5EF4-FFF2-40B4-BE49-F238E27FC236}">
                <a16:creationId xmlns:a16="http://schemas.microsoft.com/office/drawing/2014/main" id="{488A2A74-BE6B-4B30-AD99-310BA1F9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04" y="2482389"/>
            <a:ext cx="4161515" cy="30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C2ACA-9D06-4660-81C1-5B3F002B6DF6}"/>
              </a:ext>
            </a:extLst>
          </p:cNvPr>
          <p:cNvSpPr txBox="1"/>
          <p:nvPr/>
        </p:nvSpPr>
        <p:spPr>
          <a:xfrm>
            <a:off x="766879" y="2731991"/>
            <a:ext cx="577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বিশাল দালানের বাইরের দেয়ালের গায়ে পোড়ামাটি দিয়ে নানা রকম ফুল-ফল, পাখি , পুতুল , মুর্তি ইত্যাদি বানানো আছে।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400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25</cp:revision>
  <dcterms:created xsi:type="dcterms:W3CDTF">2020-08-21T19:47:25Z</dcterms:created>
  <dcterms:modified xsi:type="dcterms:W3CDTF">2020-08-21T22:38:52Z</dcterms:modified>
</cp:coreProperties>
</file>