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4078" r:id="rId2"/>
  </p:sldMasterIdLst>
  <p:notesMasterIdLst>
    <p:notesMasterId r:id="rId22"/>
  </p:notesMasterIdLst>
  <p:sldIdLst>
    <p:sldId id="292" r:id="rId3"/>
    <p:sldId id="443" r:id="rId4"/>
    <p:sldId id="296" r:id="rId5"/>
    <p:sldId id="303" r:id="rId6"/>
    <p:sldId id="280" r:id="rId7"/>
    <p:sldId id="281" r:id="rId8"/>
    <p:sldId id="282" r:id="rId9"/>
    <p:sldId id="283" r:id="rId10"/>
    <p:sldId id="284" r:id="rId11"/>
    <p:sldId id="300" r:id="rId12"/>
    <p:sldId id="301" r:id="rId13"/>
    <p:sldId id="294" r:id="rId14"/>
    <p:sldId id="304" r:id="rId15"/>
    <p:sldId id="305" r:id="rId16"/>
    <p:sldId id="299" r:id="rId17"/>
    <p:sldId id="298" r:id="rId18"/>
    <p:sldId id="302" r:id="rId19"/>
    <p:sldId id="29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82202" autoAdjust="0"/>
  </p:normalViewPr>
  <p:slideViewPr>
    <p:cSldViewPr snapToGrid="0">
      <p:cViewPr>
        <p:scale>
          <a:sx n="66" d="100"/>
          <a:sy n="66" d="100"/>
        </p:scale>
        <p:origin x="81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0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59BC88-22D6-4D74-BD60-600EBA0C6E6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</dgm:pt>
    <dgm:pt modelId="{D85CBC84-4E1B-4B35-9266-7E81EB2CCD76}">
      <dgm:prSet phldrT="[Text]" custT="1"/>
      <dgm:spPr>
        <a:solidFill>
          <a:srgbClr val="4338BB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600" err="1"/>
            <a:t>ধুলিহর</a:t>
          </a:r>
          <a:r>
            <a:rPr lang="en-US" sz="3600"/>
            <a:t> </a:t>
          </a:r>
          <a:r>
            <a:rPr lang="en-US" sz="3600" err="1"/>
            <a:t>সরকারি</a:t>
          </a:r>
          <a:r>
            <a:rPr lang="en-US" sz="3600"/>
            <a:t> </a:t>
          </a:r>
          <a:r>
            <a:rPr lang="en-US" sz="3600" err="1"/>
            <a:t>প্রাথমিক</a:t>
          </a:r>
          <a:r>
            <a:rPr lang="en-US" sz="3600"/>
            <a:t> </a:t>
          </a:r>
          <a:r>
            <a:rPr lang="en-US" sz="3600" err="1"/>
            <a:t>বিদ্যালয়</a:t>
          </a:r>
          <a:endParaRPr lang="en-US" sz="3600"/>
        </a:p>
      </dgm:t>
    </dgm:pt>
    <dgm:pt modelId="{BC9F6FBF-7A09-4580-8C87-98909A10A0FF}" type="parTrans" cxnId="{964F6E00-9692-4F27-B776-B9B1DF45397A}">
      <dgm:prSet/>
      <dgm:spPr/>
      <dgm:t>
        <a:bodyPr/>
        <a:lstStyle/>
        <a:p>
          <a:endParaRPr lang="en-US"/>
        </a:p>
      </dgm:t>
    </dgm:pt>
    <dgm:pt modelId="{FBD44D59-0033-47B3-ADCC-44C6FFBD61F9}" type="sibTrans" cxnId="{964F6E00-9692-4F27-B776-B9B1DF45397A}">
      <dgm:prSet/>
      <dgm:spPr/>
      <dgm:t>
        <a:bodyPr/>
        <a:lstStyle/>
        <a:p>
          <a:endParaRPr lang="en-US"/>
        </a:p>
      </dgm:t>
    </dgm:pt>
    <dgm:pt modelId="{CF24A66A-EE98-4961-B08C-C8E8DB317669}">
      <dgm:prSet phldrT="[Text]" custT="1"/>
      <dgm:spPr>
        <a:solidFill>
          <a:srgbClr val="4338BB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600" err="1"/>
            <a:t>হোসেনপুর</a:t>
          </a:r>
          <a:r>
            <a:rPr lang="en-US" sz="3600"/>
            <a:t>, </a:t>
          </a:r>
          <a:r>
            <a:rPr lang="en-US" sz="3600" err="1"/>
            <a:t>কিশোরগঞ্জ</a:t>
          </a:r>
          <a:r>
            <a:rPr lang="en-US" sz="3600"/>
            <a:t>।</a:t>
          </a:r>
        </a:p>
      </dgm:t>
    </dgm:pt>
    <dgm:pt modelId="{6F4C356C-A89A-4407-A433-5CCAAF3C068E}" type="parTrans" cxnId="{19F7E4F9-39F0-475B-9598-43AEC15AAA9A}">
      <dgm:prSet/>
      <dgm:spPr/>
      <dgm:t>
        <a:bodyPr/>
        <a:lstStyle/>
        <a:p>
          <a:endParaRPr lang="en-US"/>
        </a:p>
      </dgm:t>
    </dgm:pt>
    <dgm:pt modelId="{7775BF5D-815F-41C9-980A-FD49FE258F8F}" type="sibTrans" cxnId="{19F7E4F9-39F0-475B-9598-43AEC15AAA9A}">
      <dgm:prSet/>
      <dgm:spPr/>
      <dgm:t>
        <a:bodyPr/>
        <a:lstStyle/>
        <a:p>
          <a:endParaRPr lang="en-US"/>
        </a:p>
      </dgm:t>
    </dgm:pt>
    <dgm:pt modelId="{9B9929F1-C1A6-4022-8DAD-FDC6E55893F7}">
      <dgm:prSet phldrT="[Text]"/>
      <dgm:spPr>
        <a:solidFill>
          <a:srgbClr val="4338BB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/>
            <a:t>suparnatonmoy81@gmail com</a:t>
          </a:r>
        </a:p>
      </dgm:t>
    </dgm:pt>
    <dgm:pt modelId="{324ED2FA-E74A-4A55-9D09-33ED8055F704}" type="parTrans" cxnId="{5E121982-AA96-4861-BD28-F0FB25115ED5}">
      <dgm:prSet/>
      <dgm:spPr/>
      <dgm:t>
        <a:bodyPr/>
        <a:lstStyle/>
        <a:p>
          <a:endParaRPr lang="en-US"/>
        </a:p>
      </dgm:t>
    </dgm:pt>
    <dgm:pt modelId="{3FE68B6A-0723-40DE-A512-0BE388A07300}" type="sibTrans" cxnId="{5E121982-AA96-4861-BD28-F0FB25115ED5}">
      <dgm:prSet/>
      <dgm:spPr/>
      <dgm:t>
        <a:bodyPr/>
        <a:lstStyle/>
        <a:p>
          <a:endParaRPr lang="en-US"/>
        </a:p>
      </dgm:t>
    </dgm:pt>
    <dgm:pt modelId="{3B4ABBEA-D1F6-4A6F-B2E0-AB33916980CC}">
      <dgm:prSet phldrT="[Text]" custT="1"/>
      <dgm:spPr>
        <a:solidFill>
          <a:srgbClr val="4338BB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600" dirty="0" err="1"/>
            <a:t>সুপর্না</a:t>
          </a:r>
          <a:r>
            <a:rPr lang="en-US" sz="3600" dirty="0"/>
            <a:t> </a:t>
          </a:r>
          <a:r>
            <a:rPr lang="en-US" sz="3600" dirty="0" err="1"/>
            <a:t>সরকার</a:t>
          </a:r>
          <a:r>
            <a:rPr lang="en-US" sz="3600" dirty="0"/>
            <a:t> </a:t>
          </a:r>
          <a:r>
            <a:rPr lang="en-US" sz="3600" dirty="0" err="1"/>
            <a:t>তন্ময়,সহঃ</a:t>
          </a:r>
          <a:r>
            <a:rPr lang="en-US" sz="3600" dirty="0"/>
            <a:t> </a:t>
          </a:r>
          <a:r>
            <a:rPr lang="en-US" sz="3600" dirty="0" err="1"/>
            <a:t>শিক্ষক</a:t>
          </a:r>
          <a:r>
            <a:rPr lang="en-US" sz="3600" dirty="0"/>
            <a:t> </a:t>
          </a:r>
        </a:p>
      </dgm:t>
    </dgm:pt>
    <dgm:pt modelId="{DF52F171-9456-4C0C-994E-8B9BD6F570C1}" type="sibTrans" cxnId="{556FC023-9783-4370-9BCE-1FA13BA1428F}">
      <dgm:prSet/>
      <dgm:spPr/>
      <dgm:t>
        <a:bodyPr/>
        <a:lstStyle/>
        <a:p>
          <a:endParaRPr lang="en-US"/>
        </a:p>
      </dgm:t>
    </dgm:pt>
    <dgm:pt modelId="{9FEB1A54-AF37-4750-9142-973A74CC0743}" type="parTrans" cxnId="{556FC023-9783-4370-9BCE-1FA13BA1428F}">
      <dgm:prSet/>
      <dgm:spPr/>
      <dgm:t>
        <a:bodyPr/>
        <a:lstStyle/>
        <a:p>
          <a:endParaRPr lang="en-US"/>
        </a:p>
      </dgm:t>
    </dgm:pt>
    <dgm:pt modelId="{CCAF985F-4D19-4A21-9D29-759857FFF88D}" type="pres">
      <dgm:prSet presAssocID="{C159BC88-22D6-4D74-BD60-600EBA0C6E66}" presName="linearFlow" presStyleCnt="0">
        <dgm:presLayoutVars>
          <dgm:dir/>
          <dgm:resizeHandles val="exact"/>
        </dgm:presLayoutVars>
      </dgm:prSet>
      <dgm:spPr/>
    </dgm:pt>
    <dgm:pt modelId="{12A66452-D265-4F00-AF11-2D81BEAC7C04}" type="pres">
      <dgm:prSet presAssocID="{3B4ABBEA-D1F6-4A6F-B2E0-AB33916980CC}" presName="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83C1AC4-8FC6-41F8-9CE0-AB2DB4B30364}" type="pres">
      <dgm:prSet presAssocID="{3B4ABBEA-D1F6-4A6F-B2E0-AB33916980CC}" presName="imgShp" presStyleLbl="fgImgPlace1" presStyleIdx="0" presStyleCnt="4" custLinFactNeighborX="-78378" custLinFactNeighborY="-749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896D637-D6C9-46E8-8B8A-AFC9700D4A51}" type="pres">
      <dgm:prSet presAssocID="{3B4ABBEA-D1F6-4A6F-B2E0-AB33916980CC}" presName="txShp" presStyleLbl="node1" presStyleIdx="0" presStyleCnt="4" custScaleX="117481" custLinFactNeighborX="1569" custLinFactNeighborY="13923">
        <dgm:presLayoutVars>
          <dgm:bulletEnabled val="1"/>
        </dgm:presLayoutVars>
      </dgm:prSet>
      <dgm:spPr/>
    </dgm:pt>
    <dgm:pt modelId="{758425F9-FB19-492C-9DC8-7A5C49866285}" type="pres">
      <dgm:prSet presAssocID="{DF52F171-9456-4C0C-994E-8B9BD6F570C1}" presName="spacing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6B68679-43AD-4912-88AB-47ED016F24B2}" type="pres">
      <dgm:prSet presAssocID="{D85CBC84-4E1B-4B35-9266-7E81EB2CCD76}" presName="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B8388AA-9449-46B3-90D3-009D7A520C6A}" type="pres">
      <dgm:prSet presAssocID="{D85CBC84-4E1B-4B35-9266-7E81EB2CCD76}" presName="imgShp" presStyleLbl="fgImgPlace1" presStyleIdx="1" presStyleCnt="4" custLinFactNeighborX="-78792" custLinFactNeighborY="-132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7CBB86A-AC3B-4210-83D4-20C633333502}" type="pres">
      <dgm:prSet presAssocID="{D85CBC84-4E1B-4B35-9266-7E81EB2CCD76}" presName="txShp" presStyleLbl="node1" presStyleIdx="1" presStyleCnt="4" custScaleX="115281">
        <dgm:presLayoutVars>
          <dgm:bulletEnabled val="1"/>
        </dgm:presLayoutVars>
      </dgm:prSet>
      <dgm:spPr/>
    </dgm:pt>
    <dgm:pt modelId="{1DD6CA4C-C074-4C17-B898-00AA59477431}" type="pres">
      <dgm:prSet presAssocID="{FBD44D59-0033-47B3-ADCC-44C6FFBD61F9}" presName="spacing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421E271-E6AB-4DBA-AAD5-7F59F7B9785B}" type="pres">
      <dgm:prSet presAssocID="{CF24A66A-EE98-4961-B08C-C8E8DB317669}" presName="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3753B7A-23B8-4D27-A9A1-BF184A6193C6}" type="pres">
      <dgm:prSet presAssocID="{CF24A66A-EE98-4961-B08C-C8E8DB317669}" presName="imgShp" presStyleLbl="fgImgPlace1" presStyleIdx="2" presStyleCnt="4" custLinFactNeighborX="-81315" custLinFactNeighborY="570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84AFAD2D-B2FB-4A7A-9A76-B1FB55CC5CCB}" type="pres">
      <dgm:prSet presAssocID="{CF24A66A-EE98-4961-B08C-C8E8DB317669}" presName="txShp" presStyleLbl="node1" presStyleIdx="2" presStyleCnt="4" custScaleX="115281">
        <dgm:presLayoutVars>
          <dgm:bulletEnabled val="1"/>
        </dgm:presLayoutVars>
      </dgm:prSet>
      <dgm:spPr/>
    </dgm:pt>
    <dgm:pt modelId="{3E085C5A-06EB-4C37-A53A-F67D68C489AF}" type="pres">
      <dgm:prSet presAssocID="{7775BF5D-815F-41C9-980A-FD49FE258F8F}" presName="spacing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C557A68-0619-47EC-85BA-C013402157D9}" type="pres">
      <dgm:prSet presAssocID="{9B9929F1-C1A6-4022-8DAD-FDC6E55893F7}" presName="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666F2D2-7830-4A0D-8F49-AC66F427DFC8}" type="pres">
      <dgm:prSet presAssocID="{9B9929F1-C1A6-4022-8DAD-FDC6E55893F7}" presName="imgShp" presStyleLbl="fgImgPlace1" presStyleIdx="3" presStyleCnt="4" custLinFactNeighborX="-77461" custLinFactNeighborY="-10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5697BEF-386F-4145-A964-109D398F0742}" type="pres">
      <dgm:prSet presAssocID="{9B9929F1-C1A6-4022-8DAD-FDC6E55893F7}" presName="txShp" presStyleLbl="node1" presStyleIdx="3" presStyleCnt="4" custScaleX="114726">
        <dgm:presLayoutVars>
          <dgm:bulletEnabled val="1"/>
        </dgm:presLayoutVars>
      </dgm:prSet>
      <dgm:spPr/>
    </dgm:pt>
  </dgm:ptLst>
  <dgm:cxnLst>
    <dgm:cxn modelId="{964F6E00-9692-4F27-B776-B9B1DF45397A}" srcId="{C159BC88-22D6-4D74-BD60-600EBA0C6E66}" destId="{D85CBC84-4E1B-4B35-9266-7E81EB2CCD76}" srcOrd="1" destOrd="0" parTransId="{BC9F6FBF-7A09-4580-8C87-98909A10A0FF}" sibTransId="{FBD44D59-0033-47B3-ADCC-44C6FFBD61F9}"/>
    <dgm:cxn modelId="{556FC023-9783-4370-9BCE-1FA13BA1428F}" srcId="{C159BC88-22D6-4D74-BD60-600EBA0C6E66}" destId="{3B4ABBEA-D1F6-4A6F-B2E0-AB33916980CC}" srcOrd="0" destOrd="0" parTransId="{9FEB1A54-AF37-4750-9142-973A74CC0743}" sibTransId="{DF52F171-9456-4C0C-994E-8B9BD6F570C1}"/>
    <dgm:cxn modelId="{BDD3B82E-121E-4540-9F99-08EEF2312DF1}" type="presOf" srcId="{C159BC88-22D6-4D74-BD60-600EBA0C6E66}" destId="{CCAF985F-4D19-4A21-9D29-759857FFF88D}" srcOrd="0" destOrd="0" presId="urn:microsoft.com/office/officeart/2005/8/layout/vList3"/>
    <dgm:cxn modelId="{BADAFF60-BA7E-43B7-A946-2EBFFB82738E}" type="presOf" srcId="{9B9929F1-C1A6-4022-8DAD-FDC6E55893F7}" destId="{35697BEF-386F-4145-A964-109D398F0742}" srcOrd="0" destOrd="0" presId="urn:microsoft.com/office/officeart/2005/8/layout/vList3"/>
    <dgm:cxn modelId="{5E121982-AA96-4861-BD28-F0FB25115ED5}" srcId="{C159BC88-22D6-4D74-BD60-600EBA0C6E66}" destId="{9B9929F1-C1A6-4022-8DAD-FDC6E55893F7}" srcOrd="3" destOrd="0" parTransId="{324ED2FA-E74A-4A55-9D09-33ED8055F704}" sibTransId="{3FE68B6A-0723-40DE-A512-0BE388A07300}"/>
    <dgm:cxn modelId="{19125DAC-BE61-4C13-A333-3E22854C22A4}" type="presOf" srcId="{CF24A66A-EE98-4961-B08C-C8E8DB317669}" destId="{84AFAD2D-B2FB-4A7A-9A76-B1FB55CC5CCB}" srcOrd="0" destOrd="0" presId="urn:microsoft.com/office/officeart/2005/8/layout/vList3"/>
    <dgm:cxn modelId="{E31ADCCD-D111-474D-8E7A-B299E575B260}" type="presOf" srcId="{3B4ABBEA-D1F6-4A6F-B2E0-AB33916980CC}" destId="{3896D637-D6C9-46E8-8B8A-AFC9700D4A51}" srcOrd="0" destOrd="0" presId="urn:microsoft.com/office/officeart/2005/8/layout/vList3"/>
    <dgm:cxn modelId="{A1DDCEEB-9153-41A0-97E4-4604A5E4508B}" type="presOf" srcId="{D85CBC84-4E1B-4B35-9266-7E81EB2CCD76}" destId="{97CBB86A-AC3B-4210-83D4-20C633333502}" srcOrd="0" destOrd="0" presId="urn:microsoft.com/office/officeart/2005/8/layout/vList3"/>
    <dgm:cxn modelId="{19F7E4F9-39F0-475B-9598-43AEC15AAA9A}" srcId="{C159BC88-22D6-4D74-BD60-600EBA0C6E66}" destId="{CF24A66A-EE98-4961-B08C-C8E8DB317669}" srcOrd="2" destOrd="0" parTransId="{6F4C356C-A89A-4407-A433-5CCAAF3C068E}" sibTransId="{7775BF5D-815F-41C9-980A-FD49FE258F8F}"/>
    <dgm:cxn modelId="{80C6AA1C-9E5F-478B-9585-C3FB9A3A94FD}" type="presParOf" srcId="{CCAF985F-4D19-4A21-9D29-759857FFF88D}" destId="{12A66452-D265-4F00-AF11-2D81BEAC7C04}" srcOrd="0" destOrd="0" presId="urn:microsoft.com/office/officeart/2005/8/layout/vList3"/>
    <dgm:cxn modelId="{F1EB5AE7-74AC-444D-9B2D-A1F563790D9A}" type="presParOf" srcId="{12A66452-D265-4F00-AF11-2D81BEAC7C04}" destId="{683C1AC4-8FC6-41F8-9CE0-AB2DB4B30364}" srcOrd="0" destOrd="0" presId="urn:microsoft.com/office/officeart/2005/8/layout/vList3"/>
    <dgm:cxn modelId="{4CA5A51C-E21E-4F00-AE5A-41DA7B70093A}" type="presParOf" srcId="{12A66452-D265-4F00-AF11-2D81BEAC7C04}" destId="{3896D637-D6C9-46E8-8B8A-AFC9700D4A51}" srcOrd="1" destOrd="0" presId="urn:microsoft.com/office/officeart/2005/8/layout/vList3"/>
    <dgm:cxn modelId="{BD99BD63-3FA9-4D0E-AB16-AD34BAFF3938}" type="presParOf" srcId="{CCAF985F-4D19-4A21-9D29-759857FFF88D}" destId="{758425F9-FB19-492C-9DC8-7A5C49866285}" srcOrd="1" destOrd="0" presId="urn:microsoft.com/office/officeart/2005/8/layout/vList3"/>
    <dgm:cxn modelId="{4C3D6331-6A7E-4B80-A74F-5AC912E11C26}" type="presParOf" srcId="{CCAF985F-4D19-4A21-9D29-759857FFF88D}" destId="{46B68679-43AD-4912-88AB-47ED016F24B2}" srcOrd="2" destOrd="0" presId="urn:microsoft.com/office/officeart/2005/8/layout/vList3"/>
    <dgm:cxn modelId="{4B427058-9D03-4FFB-9864-655574BEC38F}" type="presParOf" srcId="{46B68679-43AD-4912-88AB-47ED016F24B2}" destId="{9B8388AA-9449-46B3-90D3-009D7A520C6A}" srcOrd="0" destOrd="0" presId="urn:microsoft.com/office/officeart/2005/8/layout/vList3"/>
    <dgm:cxn modelId="{FAC772D9-81AD-4051-BCA3-BEDF9F0FACBF}" type="presParOf" srcId="{46B68679-43AD-4912-88AB-47ED016F24B2}" destId="{97CBB86A-AC3B-4210-83D4-20C633333502}" srcOrd="1" destOrd="0" presId="urn:microsoft.com/office/officeart/2005/8/layout/vList3"/>
    <dgm:cxn modelId="{8271848B-D340-4A5B-83CD-BED4F3EB8E9C}" type="presParOf" srcId="{CCAF985F-4D19-4A21-9D29-759857FFF88D}" destId="{1DD6CA4C-C074-4C17-B898-00AA59477431}" srcOrd="3" destOrd="0" presId="urn:microsoft.com/office/officeart/2005/8/layout/vList3"/>
    <dgm:cxn modelId="{28FCF0C7-FBD6-4DEE-9D95-8B2CC8F81C06}" type="presParOf" srcId="{CCAF985F-4D19-4A21-9D29-759857FFF88D}" destId="{A421E271-E6AB-4DBA-AAD5-7F59F7B9785B}" srcOrd="4" destOrd="0" presId="urn:microsoft.com/office/officeart/2005/8/layout/vList3"/>
    <dgm:cxn modelId="{2C6C015F-93FF-47F5-81F1-C7DA0C2BA242}" type="presParOf" srcId="{A421E271-E6AB-4DBA-AAD5-7F59F7B9785B}" destId="{F3753B7A-23B8-4D27-A9A1-BF184A6193C6}" srcOrd="0" destOrd="0" presId="urn:microsoft.com/office/officeart/2005/8/layout/vList3"/>
    <dgm:cxn modelId="{357492E1-6297-41D2-8BD6-626928697374}" type="presParOf" srcId="{A421E271-E6AB-4DBA-AAD5-7F59F7B9785B}" destId="{84AFAD2D-B2FB-4A7A-9A76-B1FB55CC5CCB}" srcOrd="1" destOrd="0" presId="urn:microsoft.com/office/officeart/2005/8/layout/vList3"/>
    <dgm:cxn modelId="{6357DADC-0156-46FF-9CBE-07DEC10E39F4}" type="presParOf" srcId="{CCAF985F-4D19-4A21-9D29-759857FFF88D}" destId="{3E085C5A-06EB-4C37-A53A-F67D68C489AF}" srcOrd="5" destOrd="0" presId="urn:microsoft.com/office/officeart/2005/8/layout/vList3"/>
    <dgm:cxn modelId="{7B467057-38A2-4E19-8FED-07C0AAC256AB}" type="presParOf" srcId="{CCAF985F-4D19-4A21-9D29-759857FFF88D}" destId="{7C557A68-0619-47EC-85BA-C013402157D9}" srcOrd="6" destOrd="0" presId="urn:microsoft.com/office/officeart/2005/8/layout/vList3"/>
    <dgm:cxn modelId="{24482FDC-0E7A-4ADC-9C6A-2066EECE3E20}" type="presParOf" srcId="{7C557A68-0619-47EC-85BA-C013402157D9}" destId="{9666F2D2-7830-4A0D-8F49-AC66F427DFC8}" srcOrd="0" destOrd="0" presId="urn:microsoft.com/office/officeart/2005/8/layout/vList3"/>
    <dgm:cxn modelId="{7E72A929-35D8-416A-BED4-B200AC31AF64}" type="presParOf" srcId="{7C557A68-0619-47EC-85BA-C013402157D9}" destId="{35697BEF-386F-4145-A964-109D398F074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1EFD77-D7C9-4124-A933-EDE9A9AFD578}" type="doc">
      <dgm:prSet loTypeId="urn:microsoft.com/office/officeart/2005/8/layout/radial1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0316CDF-B3A3-4706-B59D-082168ED1DF8}">
      <dgm:prSet phldrT="[Text]"/>
      <dgm:spPr>
        <a:solidFill>
          <a:srgbClr val="FF0000"/>
        </a:solidFill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বর্ন দেখি ও বলি।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8B3406-B0DC-4400-A7D7-1E1EC6077062}" type="parTrans" cxnId="{27287935-854D-4158-921B-A2C4E6707271}">
      <dgm:prSet/>
      <dgm:spPr/>
      <dgm:t>
        <a:bodyPr/>
        <a:lstStyle/>
        <a:p>
          <a:endParaRPr lang="en-US"/>
        </a:p>
      </dgm:t>
    </dgm:pt>
    <dgm:pt modelId="{D50D19B6-9315-4719-8C33-A698BD0818DE}" type="sibTrans" cxnId="{27287935-854D-4158-921B-A2C4E6707271}">
      <dgm:prSet/>
      <dgm:spPr/>
      <dgm:t>
        <a:bodyPr/>
        <a:lstStyle/>
        <a:p>
          <a:endParaRPr lang="en-US"/>
        </a:p>
      </dgm:t>
    </dgm:pt>
    <dgm:pt modelId="{A32457D2-C797-4A5A-AE4F-C61F4D39FE51}">
      <dgm:prSet phldrT="[Text]"/>
      <dgm:spPr/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ট</a:t>
          </a:r>
        </a:p>
      </dgm:t>
    </dgm:pt>
    <dgm:pt modelId="{D861E06D-547A-4A8E-954E-78B0FB7356D1}" type="parTrans" cxnId="{668CF199-EA49-48E8-8EE3-123D103047E5}">
      <dgm:prSet/>
      <dgm:spPr/>
      <dgm:t>
        <a:bodyPr/>
        <a:lstStyle/>
        <a:p>
          <a:endParaRPr lang="en-US"/>
        </a:p>
      </dgm:t>
    </dgm:pt>
    <dgm:pt modelId="{A0E15D70-9FCF-45F0-B8D8-F230267593C0}" type="sibTrans" cxnId="{668CF199-EA49-48E8-8EE3-123D103047E5}">
      <dgm:prSet/>
      <dgm:spPr/>
      <dgm:t>
        <a:bodyPr/>
        <a:lstStyle/>
        <a:p>
          <a:endParaRPr lang="en-US"/>
        </a:p>
      </dgm:t>
    </dgm:pt>
    <dgm:pt modelId="{A847C6B0-0DD8-48F5-AAB0-B838C003E24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ঠ</a:t>
          </a:r>
        </a:p>
      </dgm:t>
    </dgm:pt>
    <dgm:pt modelId="{12F23CA8-B894-44D6-A55B-16AAD2C1F8BE}" type="parTrans" cxnId="{34970515-8E16-4AA0-9769-9B2265350603}">
      <dgm:prSet/>
      <dgm:spPr/>
      <dgm:t>
        <a:bodyPr/>
        <a:lstStyle/>
        <a:p>
          <a:endParaRPr lang="en-US"/>
        </a:p>
      </dgm:t>
    </dgm:pt>
    <dgm:pt modelId="{DCE7FE6E-3A0A-467A-9388-93620F2B4F70}" type="sibTrans" cxnId="{34970515-8E16-4AA0-9769-9B2265350603}">
      <dgm:prSet/>
      <dgm:spPr/>
      <dgm:t>
        <a:bodyPr/>
        <a:lstStyle/>
        <a:p>
          <a:endParaRPr lang="en-US"/>
        </a:p>
      </dgm:t>
    </dgm:pt>
    <dgm:pt modelId="{CB3F3755-492B-4DEF-A5CE-7D2A55397600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ঢ</a:t>
          </a: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C120E6-E446-421B-9E43-61E6D6E0D843}" type="parTrans" cxnId="{C19321A4-A5DA-4ADF-9153-B0818A2D9878}">
      <dgm:prSet/>
      <dgm:spPr/>
      <dgm:t>
        <a:bodyPr/>
        <a:lstStyle/>
        <a:p>
          <a:endParaRPr lang="en-US"/>
        </a:p>
      </dgm:t>
    </dgm:pt>
    <dgm:pt modelId="{78A60CE9-54F1-498C-B4FE-B96CD1A512E0}" type="sibTrans" cxnId="{C19321A4-A5DA-4ADF-9153-B0818A2D9878}">
      <dgm:prSet/>
      <dgm:spPr/>
      <dgm:t>
        <a:bodyPr/>
        <a:lstStyle/>
        <a:p>
          <a:endParaRPr lang="en-US"/>
        </a:p>
      </dgm:t>
    </dgm:pt>
    <dgm:pt modelId="{248A3AAD-782D-4F33-8AF9-BCBD7F8A8C34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ণ</a:t>
          </a:r>
        </a:p>
      </dgm:t>
    </dgm:pt>
    <dgm:pt modelId="{EF441DA7-8A60-4BFF-A39D-679D6AABBD22}" type="parTrans" cxnId="{3F017A65-7ACE-4655-BA62-CF377063AED4}">
      <dgm:prSet/>
      <dgm:spPr/>
      <dgm:t>
        <a:bodyPr/>
        <a:lstStyle/>
        <a:p>
          <a:endParaRPr lang="en-US"/>
        </a:p>
      </dgm:t>
    </dgm:pt>
    <dgm:pt modelId="{0A2DE2C6-809B-4024-82DD-ED1346952399}" type="sibTrans" cxnId="{3F017A65-7ACE-4655-BA62-CF377063AED4}">
      <dgm:prSet/>
      <dgm:spPr/>
      <dgm:t>
        <a:bodyPr/>
        <a:lstStyle/>
        <a:p>
          <a:endParaRPr lang="en-US"/>
        </a:p>
      </dgm:t>
    </dgm:pt>
    <dgm:pt modelId="{DFA95518-303A-43A9-BAA0-A714D050F96F}">
      <dgm:prSet phldrT="[Text]"/>
      <dgm:spPr/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ড</a:t>
          </a:r>
        </a:p>
      </dgm:t>
    </dgm:pt>
    <dgm:pt modelId="{C799A4C0-3CE0-4703-95A7-450D7C893458}" type="parTrans" cxnId="{CF51965F-083B-4550-860B-FF70B2D68C48}">
      <dgm:prSet/>
      <dgm:spPr/>
      <dgm:t>
        <a:bodyPr/>
        <a:lstStyle/>
        <a:p>
          <a:endParaRPr lang="en-US"/>
        </a:p>
      </dgm:t>
    </dgm:pt>
    <dgm:pt modelId="{8779F5A7-24E9-4D77-B6ED-274E4C54DCE4}" type="sibTrans" cxnId="{CF51965F-083B-4550-860B-FF70B2D68C48}">
      <dgm:prSet/>
      <dgm:spPr/>
      <dgm:t>
        <a:bodyPr/>
        <a:lstStyle/>
        <a:p>
          <a:endParaRPr lang="en-US"/>
        </a:p>
      </dgm:t>
    </dgm:pt>
    <dgm:pt modelId="{C869664D-5A51-4720-A267-CEBED0522651}" type="pres">
      <dgm:prSet presAssocID="{FA1EFD77-D7C9-4124-A933-EDE9A9AFD57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9FB09E2-23CD-4E4E-AA81-615696F6FFB1}" type="pres">
      <dgm:prSet presAssocID="{10316CDF-B3A3-4706-B59D-082168ED1DF8}" presName="centerShape" presStyleLbl="node0" presStyleIdx="0" presStyleCnt="1"/>
      <dgm:spPr/>
    </dgm:pt>
    <dgm:pt modelId="{F0E429B2-1875-4448-AE91-14BEF19B6BE8}" type="pres">
      <dgm:prSet presAssocID="{D861E06D-547A-4A8E-954E-78B0FB7356D1}" presName="Name9" presStyleLbl="parChTrans1D2" presStyleIdx="0" presStyleCnt="5"/>
      <dgm:spPr/>
    </dgm:pt>
    <dgm:pt modelId="{52804FD5-B294-49A4-B260-BF6FCFE2B130}" type="pres">
      <dgm:prSet presAssocID="{D861E06D-547A-4A8E-954E-78B0FB7356D1}" presName="connTx" presStyleLbl="parChTrans1D2" presStyleIdx="0" presStyleCnt="5"/>
      <dgm:spPr/>
    </dgm:pt>
    <dgm:pt modelId="{9A162BC1-2D71-4473-8E3E-A80F14EB356A}" type="pres">
      <dgm:prSet presAssocID="{A32457D2-C797-4A5A-AE4F-C61F4D39FE51}" presName="node" presStyleLbl="node1" presStyleIdx="0" presStyleCnt="5" custRadScaleRad="100007" custRadScaleInc="1827">
        <dgm:presLayoutVars>
          <dgm:bulletEnabled val="1"/>
        </dgm:presLayoutVars>
      </dgm:prSet>
      <dgm:spPr/>
    </dgm:pt>
    <dgm:pt modelId="{6F7BEF14-EFB5-4B7B-972C-079F8FD8E645}" type="pres">
      <dgm:prSet presAssocID="{12F23CA8-B894-44D6-A55B-16AAD2C1F8BE}" presName="Name9" presStyleLbl="parChTrans1D2" presStyleIdx="1" presStyleCnt="5"/>
      <dgm:spPr/>
    </dgm:pt>
    <dgm:pt modelId="{F46F1464-71E3-4047-BCB3-BD6F630902C3}" type="pres">
      <dgm:prSet presAssocID="{12F23CA8-B894-44D6-A55B-16AAD2C1F8BE}" presName="connTx" presStyleLbl="parChTrans1D2" presStyleIdx="1" presStyleCnt="5"/>
      <dgm:spPr/>
    </dgm:pt>
    <dgm:pt modelId="{625B5ED5-6310-4683-968B-B7457FF16ABD}" type="pres">
      <dgm:prSet presAssocID="{A847C6B0-0DD8-48F5-AAB0-B838C003E24F}" presName="node" presStyleLbl="node1" presStyleIdx="1" presStyleCnt="5">
        <dgm:presLayoutVars>
          <dgm:bulletEnabled val="1"/>
        </dgm:presLayoutVars>
      </dgm:prSet>
      <dgm:spPr/>
    </dgm:pt>
    <dgm:pt modelId="{3D2B3A26-D1EE-488F-BC36-950B333843A4}" type="pres">
      <dgm:prSet presAssocID="{C799A4C0-3CE0-4703-95A7-450D7C893458}" presName="Name9" presStyleLbl="parChTrans1D2" presStyleIdx="2" presStyleCnt="5"/>
      <dgm:spPr/>
    </dgm:pt>
    <dgm:pt modelId="{C76F35B8-EB98-4CE5-AEB4-03DEAF0139A5}" type="pres">
      <dgm:prSet presAssocID="{C799A4C0-3CE0-4703-95A7-450D7C893458}" presName="connTx" presStyleLbl="parChTrans1D2" presStyleIdx="2" presStyleCnt="5"/>
      <dgm:spPr/>
    </dgm:pt>
    <dgm:pt modelId="{8A7DD89E-5F14-445C-B966-78A345E884CC}" type="pres">
      <dgm:prSet presAssocID="{DFA95518-303A-43A9-BAA0-A714D050F96F}" presName="node" presStyleLbl="node1" presStyleIdx="2" presStyleCnt="5">
        <dgm:presLayoutVars>
          <dgm:bulletEnabled val="1"/>
        </dgm:presLayoutVars>
      </dgm:prSet>
      <dgm:spPr/>
    </dgm:pt>
    <dgm:pt modelId="{96B0DE9C-0144-4A63-A93A-6CA2D2288EE4}" type="pres">
      <dgm:prSet presAssocID="{00C120E6-E446-421B-9E43-61E6D6E0D843}" presName="Name9" presStyleLbl="parChTrans1D2" presStyleIdx="3" presStyleCnt="5"/>
      <dgm:spPr/>
    </dgm:pt>
    <dgm:pt modelId="{4DC5826C-ACA7-442C-8CE8-E41CFC64579C}" type="pres">
      <dgm:prSet presAssocID="{00C120E6-E446-421B-9E43-61E6D6E0D843}" presName="connTx" presStyleLbl="parChTrans1D2" presStyleIdx="3" presStyleCnt="5"/>
      <dgm:spPr/>
    </dgm:pt>
    <dgm:pt modelId="{4EB543D7-C403-4298-A2DF-BD859BCB0CD1}" type="pres">
      <dgm:prSet presAssocID="{CB3F3755-492B-4DEF-A5CE-7D2A55397600}" presName="node" presStyleLbl="node1" presStyleIdx="3" presStyleCnt="5" custRadScaleRad="99018" custRadScaleInc="-1131">
        <dgm:presLayoutVars>
          <dgm:bulletEnabled val="1"/>
        </dgm:presLayoutVars>
      </dgm:prSet>
      <dgm:spPr/>
    </dgm:pt>
    <dgm:pt modelId="{C5096394-F612-4A6A-AA52-DBA4201A704B}" type="pres">
      <dgm:prSet presAssocID="{EF441DA7-8A60-4BFF-A39D-679D6AABBD22}" presName="Name9" presStyleLbl="parChTrans1D2" presStyleIdx="4" presStyleCnt="5"/>
      <dgm:spPr/>
    </dgm:pt>
    <dgm:pt modelId="{1237BFEA-279F-40AF-83D9-ECECBFB3122F}" type="pres">
      <dgm:prSet presAssocID="{EF441DA7-8A60-4BFF-A39D-679D6AABBD22}" presName="connTx" presStyleLbl="parChTrans1D2" presStyleIdx="4" presStyleCnt="5"/>
      <dgm:spPr/>
    </dgm:pt>
    <dgm:pt modelId="{8F8DF022-7F7F-46BF-BF34-32521F2AB271}" type="pres">
      <dgm:prSet presAssocID="{248A3AAD-782D-4F33-8AF9-BCBD7F8A8C34}" presName="node" presStyleLbl="node1" presStyleIdx="4" presStyleCnt="5">
        <dgm:presLayoutVars>
          <dgm:bulletEnabled val="1"/>
        </dgm:presLayoutVars>
      </dgm:prSet>
      <dgm:spPr/>
    </dgm:pt>
  </dgm:ptLst>
  <dgm:cxnLst>
    <dgm:cxn modelId="{F556FD0D-E5D6-4DC4-920A-0AAB4B512CCB}" type="presOf" srcId="{C799A4C0-3CE0-4703-95A7-450D7C893458}" destId="{3D2B3A26-D1EE-488F-BC36-950B333843A4}" srcOrd="0" destOrd="0" presId="urn:microsoft.com/office/officeart/2005/8/layout/radial1"/>
    <dgm:cxn modelId="{34970515-8E16-4AA0-9769-9B2265350603}" srcId="{10316CDF-B3A3-4706-B59D-082168ED1DF8}" destId="{A847C6B0-0DD8-48F5-AAB0-B838C003E24F}" srcOrd="1" destOrd="0" parTransId="{12F23CA8-B894-44D6-A55B-16AAD2C1F8BE}" sibTransId="{DCE7FE6E-3A0A-467A-9388-93620F2B4F70}"/>
    <dgm:cxn modelId="{C1ACDD15-2D70-4369-B862-9D9D3C7A945E}" type="presOf" srcId="{DFA95518-303A-43A9-BAA0-A714D050F96F}" destId="{8A7DD89E-5F14-445C-B966-78A345E884CC}" srcOrd="0" destOrd="0" presId="urn:microsoft.com/office/officeart/2005/8/layout/radial1"/>
    <dgm:cxn modelId="{7A46A021-07CC-43D4-869E-2CB34863C61C}" type="presOf" srcId="{12F23CA8-B894-44D6-A55B-16AAD2C1F8BE}" destId="{6F7BEF14-EFB5-4B7B-972C-079F8FD8E645}" srcOrd="0" destOrd="0" presId="urn:microsoft.com/office/officeart/2005/8/layout/radial1"/>
    <dgm:cxn modelId="{27287935-854D-4158-921B-A2C4E6707271}" srcId="{FA1EFD77-D7C9-4124-A933-EDE9A9AFD578}" destId="{10316CDF-B3A3-4706-B59D-082168ED1DF8}" srcOrd="0" destOrd="0" parTransId="{FA8B3406-B0DC-4400-A7D7-1E1EC6077062}" sibTransId="{D50D19B6-9315-4719-8C33-A698BD0818DE}"/>
    <dgm:cxn modelId="{CF51965F-083B-4550-860B-FF70B2D68C48}" srcId="{10316CDF-B3A3-4706-B59D-082168ED1DF8}" destId="{DFA95518-303A-43A9-BAA0-A714D050F96F}" srcOrd="2" destOrd="0" parTransId="{C799A4C0-3CE0-4703-95A7-450D7C893458}" sibTransId="{8779F5A7-24E9-4D77-B6ED-274E4C54DCE4}"/>
    <dgm:cxn modelId="{78292063-DF34-4A78-8B72-046B6F28E0D4}" type="presOf" srcId="{12F23CA8-B894-44D6-A55B-16AAD2C1F8BE}" destId="{F46F1464-71E3-4047-BCB3-BD6F630902C3}" srcOrd="1" destOrd="0" presId="urn:microsoft.com/office/officeart/2005/8/layout/radial1"/>
    <dgm:cxn modelId="{3F017A65-7ACE-4655-BA62-CF377063AED4}" srcId="{10316CDF-B3A3-4706-B59D-082168ED1DF8}" destId="{248A3AAD-782D-4F33-8AF9-BCBD7F8A8C34}" srcOrd="4" destOrd="0" parTransId="{EF441DA7-8A60-4BFF-A39D-679D6AABBD22}" sibTransId="{0A2DE2C6-809B-4024-82DD-ED1346952399}"/>
    <dgm:cxn modelId="{A205A96E-FF1F-46A6-96CB-F6A65EA53613}" type="presOf" srcId="{00C120E6-E446-421B-9E43-61E6D6E0D843}" destId="{96B0DE9C-0144-4A63-A93A-6CA2D2288EE4}" srcOrd="0" destOrd="0" presId="urn:microsoft.com/office/officeart/2005/8/layout/radial1"/>
    <dgm:cxn modelId="{9BE29A71-17B5-4FD9-B228-BDD3B35BA069}" type="presOf" srcId="{CB3F3755-492B-4DEF-A5CE-7D2A55397600}" destId="{4EB543D7-C403-4298-A2DF-BD859BCB0CD1}" srcOrd="0" destOrd="0" presId="urn:microsoft.com/office/officeart/2005/8/layout/radial1"/>
    <dgm:cxn modelId="{BCF0C273-AFF8-4643-B9EB-EF3C3A5E4154}" type="presOf" srcId="{A847C6B0-0DD8-48F5-AAB0-B838C003E24F}" destId="{625B5ED5-6310-4683-968B-B7457FF16ABD}" srcOrd="0" destOrd="0" presId="urn:microsoft.com/office/officeart/2005/8/layout/radial1"/>
    <dgm:cxn modelId="{668CF199-EA49-48E8-8EE3-123D103047E5}" srcId="{10316CDF-B3A3-4706-B59D-082168ED1DF8}" destId="{A32457D2-C797-4A5A-AE4F-C61F4D39FE51}" srcOrd="0" destOrd="0" parTransId="{D861E06D-547A-4A8E-954E-78B0FB7356D1}" sibTransId="{A0E15D70-9FCF-45F0-B8D8-F230267593C0}"/>
    <dgm:cxn modelId="{C19321A4-A5DA-4ADF-9153-B0818A2D9878}" srcId="{10316CDF-B3A3-4706-B59D-082168ED1DF8}" destId="{CB3F3755-492B-4DEF-A5CE-7D2A55397600}" srcOrd="3" destOrd="0" parTransId="{00C120E6-E446-421B-9E43-61E6D6E0D843}" sibTransId="{78A60CE9-54F1-498C-B4FE-B96CD1A512E0}"/>
    <dgm:cxn modelId="{8003D9BC-5B36-4185-B637-3C630E9C3E80}" type="presOf" srcId="{D861E06D-547A-4A8E-954E-78B0FB7356D1}" destId="{F0E429B2-1875-4448-AE91-14BEF19B6BE8}" srcOrd="0" destOrd="0" presId="urn:microsoft.com/office/officeart/2005/8/layout/radial1"/>
    <dgm:cxn modelId="{BA092EC8-AC83-4BAE-A80A-82B7DD736719}" type="presOf" srcId="{00C120E6-E446-421B-9E43-61E6D6E0D843}" destId="{4DC5826C-ACA7-442C-8CE8-E41CFC64579C}" srcOrd="1" destOrd="0" presId="urn:microsoft.com/office/officeart/2005/8/layout/radial1"/>
    <dgm:cxn modelId="{DF7DDFD4-6BEF-452C-9B3B-1A81A12B2129}" type="presOf" srcId="{C799A4C0-3CE0-4703-95A7-450D7C893458}" destId="{C76F35B8-EB98-4CE5-AEB4-03DEAF0139A5}" srcOrd="1" destOrd="0" presId="urn:microsoft.com/office/officeart/2005/8/layout/radial1"/>
    <dgm:cxn modelId="{9EFE84DF-6313-45C6-85B7-C6B1AA76E22C}" type="presOf" srcId="{A32457D2-C797-4A5A-AE4F-C61F4D39FE51}" destId="{9A162BC1-2D71-4473-8E3E-A80F14EB356A}" srcOrd="0" destOrd="0" presId="urn:microsoft.com/office/officeart/2005/8/layout/radial1"/>
    <dgm:cxn modelId="{6B5432E1-49A8-479F-81E1-D63D031B9386}" type="presOf" srcId="{D861E06D-547A-4A8E-954E-78B0FB7356D1}" destId="{52804FD5-B294-49A4-B260-BF6FCFE2B130}" srcOrd="1" destOrd="0" presId="urn:microsoft.com/office/officeart/2005/8/layout/radial1"/>
    <dgm:cxn modelId="{56AC75E1-AD3B-4D2D-BB19-EB014D96F804}" type="presOf" srcId="{EF441DA7-8A60-4BFF-A39D-679D6AABBD22}" destId="{C5096394-F612-4A6A-AA52-DBA4201A704B}" srcOrd="0" destOrd="0" presId="urn:microsoft.com/office/officeart/2005/8/layout/radial1"/>
    <dgm:cxn modelId="{C6E795E2-9F25-4799-9B2B-9BBF62CA041D}" type="presOf" srcId="{EF441DA7-8A60-4BFF-A39D-679D6AABBD22}" destId="{1237BFEA-279F-40AF-83D9-ECECBFB3122F}" srcOrd="1" destOrd="0" presId="urn:microsoft.com/office/officeart/2005/8/layout/radial1"/>
    <dgm:cxn modelId="{44EF44E4-D978-4A6F-84CF-D80DA572119A}" type="presOf" srcId="{FA1EFD77-D7C9-4124-A933-EDE9A9AFD578}" destId="{C869664D-5A51-4720-A267-CEBED0522651}" srcOrd="0" destOrd="0" presId="urn:microsoft.com/office/officeart/2005/8/layout/radial1"/>
    <dgm:cxn modelId="{039B0BF1-48F6-44E4-B566-258A645ED3D1}" type="presOf" srcId="{248A3AAD-782D-4F33-8AF9-BCBD7F8A8C34}" destId="{8F8DF022-7F7F-46BF-BF34-32521F2AB271}" srcOrd="0" destOrd="0" presId="urn:microsoft.com/office/officeart/2005/8/layout/radial1"/>
    <dgm:cxn modelId="{61B719FC-CB4C-464A-828D-27259256F814}" type="presOf" srcId="{10316CDF-B3A3-4706-B59D-082168ED1DF8}" destId="{69FB09E2-23CD-4E4E-AA81-615696F6FFB1}" srcOrd="0" destOrd="0" presId="urn:microsoft.com/office/officeart/2005/8/layout/radial1"/>
    <dgm:cxn modelId="{4F5EC93C-4662-4354-B20C-033B8346DD9C}" type="presParOf" srcId="{C869664D-5A51-4720-A267-CEBED0522651}" destId="{69FB09E2-23CD-4E4E-AA81-615696F6FFB1}" srcOrd="0" destOrd="0" presId="urn:microsoft.com/office/officeart/2005/8/layout/radial1"/>
    <dgm:cxn modelId="{78E4E7B0-51F7-4D7B-9C99-A611BB7765DD}" type="presParOf" srcId="{C869664D-5A51-4720-A267-CEBED0522651}" destId="{F0E429B2-1875-4448-AE91-14BEF19B6BE8}" srcOrd="1" destOrd="0" presId="urn:microsoft.com/office/officeart/2005/8/layout/radial1"/>
    <dgm:cxn modelId="{58601002-5713-4DB1-8037-8BF40966D4F4}" type="presParOf" srcId="{F0E429B2-1875-4448-AE91-14BEF19B6BE8}" destId="{52804FD5-B294-49A4-B260-BF6FCFE2B130}" srcOrd="0" destOrd="0" presId="urn:microsoft.com/office/officeart/2005/8/layout/radial1"/>
    <dgm:cxn modelId="{F263D472-65D7-4909-ACDB-28984C56DAEF}" type="presParOf" srcId="{C869664D-5A51-4720-A267-CEBED0522651}" destId="{9A162BC1-2D71-4473-8E3E-A80F14EB356A}" srcOrd="2" destOrd="0" presId="urn:microsoft.com/office/officeart/2005/8/layout/radial1"/>
    <dgm:cxn modelId="{246F27E6-BC17-4382-B684-84F81F346673}" type="presParOf" srcId="{C869664D-5A51-4720-A267-CEBED0522651}" destId="{6F7BEF14-EFB5-4B7B-972C-079F8FD8E645}" srcOrd="3" destOrd="0" presId="urn:microsoft.com/office/officeart/2005/8/layout/radial1"/>
    <dgm:cxn modelId="{7D6DD8EA-C808-4436-82AC-472B7F39BED3}" type="presParOf" srcId="{6F7BEF14-EFB5-4B7B-972C-079F8FD8E645}" destId="{F46F1464-71E3-4047-BCB3-BD6F630902C3}" srcOrd="0" destOrd="0" presId="urn:microsoft.com/office/officeart/2005/8/layout/radial1"/>
    <dgm:cxn modelId="{6404B74A-013D-4A5F-98FF-F4CE9F2335DE}" type="presParOf" srcId="{C869664D-5A51-4720-A267-CEBED0522651}" destId="{625B5ED5-6310-4683-968B-B7457FF16ABD}" srcOrd="4" destOrd="0" presId="urn:microsoft.com/office/officeart/2005/8/layout/radial1"/>
    <dgm:cxn modelId="{CE26985B-B8F1-49F9-BEE4-B4419808D6D2}" type="presParOf" srcId="{C869664D-5A51-4720-A267-CEBED0522651}" destId="{3D2B3A26-D1EE-488F-BC36-950B333843A4}" srcOrd="5" destOrd="0" presId="urn:microsoft.com/office/officeart/2005/8/layout/radial1"/>
    <dgm:cxn modelId="{5F1EF137-B84B-45A7-B144-90F7817A44B6}" type="presParOf" srcId="{3D2B3A26-D1EE-488F-BC36-950B333843A4}" destId="{C76F35B8-EB98-4CE5-AEB4-03DEAF0139A5}" srcOrd="0" destOrd="0" presId="urn:microsoft.com/office/officeart/2005/8/layout/radial1"/>
    <dgm:cxn modelId="{2AC50B68-5B51-4EE7-91AF-6E033C2EC411}" type="presParOf" srcId="{C869664D-5A51-4720-A267-CEBED0522651}" destId="{8A7DD89E-5F14-445C-B966-78A345E884CC}" srcOrd="6" destOrd="0" presId="urn:microsoft.com/office/officeart/2005/8/layout/radial1"/>
    <dgm:cxn modelId="{64606F8F-84BB-4641-BC49-050B4BDE00A1}" type="presParOf" srcId="{C869664D-5A51-4720-A267-CEBED0522651}" destId="{96B0DE9C-0144-4A63-A93A-6CA2D2288EE4}" srcOrd="7" destOrd="0" presId="urn:microsoft.com/office/officeart/2005/8/layout/radial1"/>
    <dgm:cxn modelId="{CA57A09F-A004-4B77-86A1-1080E630AE04}" type="presParOf" srcId="{96B0DE9C-0144-4A63-A93A-6CA2D2288EE4}" destId="{4DC5826C-ACA7-442C-8CE8-E41CFC64579C}" srcOrd="0" destOrd="0" presId="urn:microsoft.com/office/officeart/2005/8/layout/radial1"/>
    <dgm:cxn modelId="{56F56BF1-918E-4366-97F4-1DF691FA3E87}" type="presParOf" srcId="{C869664D-5A51-4720-A267-CEBED0522651}" destId="{4EB543D7-C403-4298-A2DF-BD859BCB0CD1}" srcOrd="8" destOrd="0" presId="urn:microsoft.com/office/officeart/2005/8/layout/radial1"/>
    <dgm:cxn modelId="{9242C0C4-F7DA-40CE-98D8-E94939F322F4}" type="presParOf" srcId="{C869664D-5A51-4720-A267-CEBED0522651}" destId="{C5096394-F612-4A6A-AA52-DBA4201A704B}" srcOrd="9" destOrd="0" presId="urn:microsoft.com/office/officeart/2005/8/layout/radial1"/>
    <dgm:cxn modelId="{3505EA36-F30B-40D8-A10C-E932C8B7629F}" type="presParOf" srcId="{C5096394-F612-4A6A-AA52-DBA4201A704B}" destId="{1237BFEA-279F-40AF-83D9-ECECBFB3122F}" srcOrd="0" destOrd="0" presId="urn:microsoft.com/office/officeart/2005/8/layout/radial1"/>
    <dgm:cxn modelId="{8DF8FC68-B06E-46B2-9420-D5E2CCB221ED}" type="presParOf" srcId="{C869664D-5A51-4720-A267-CEBED0522651}" destId="{8F8DF022-7F7F-46BF-BF34-32521F2AB27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6D637-D6C9-46E8-8B8A-AFC9700D4A51}">
      <dsp:nvSpPr>
        <dsp:cNvPr id="0" name=""/>
        <dsp:cNvSpPr/>
      </dsp:nvSpPr>
      <dsp:spPr>
        <a:xfrm rot="10800000">
          <a:off x="1166307" y="135952"/>
          <a:ext cx="7605203" cy="961774"/>
        </a:xfrm>
        <a:prstGeom prst="homePlate">
          <a:avLst/>
        </a:prstGeom>
        <a:solidFill>
          <a:srgbClr val="4338BB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116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সুপর্না</a:t>
          </a:r>
          <a:r>
            <a:rPr lang="en-US" sz="3600" kern="1200" dirty="0"/>
            <a:t> </a:t>
          </a:r>
          <a:r>
            <a:rPr lang="en-US" sz="3600" kern="1200" dirty="0" err="1"/>
            <a:t>সরকার</a:t>
          </a:r>
          <a:r>
            <a:rPr lang="en-US" sz="3600" kern="1200" dirty="0"/>
            <a:t> </a:t>
          </a:r>
          <a:r>
            <a:rPr lang="en-US" sz="3600" kern="1200" dirty="0" err="1"/>
            <a:t>তন্ময়,সহঃ</a:t>
          </a:r>
          <a:r>
            <a:rPr lang="en-US" sz="3600" kern="1200" dirty="0"/>
            <a:t> </a:t>
          </a:r>
          <a:r>
            <a:rPr lang="en-US" sz="3600" kern="1200" dirty="0" err="1"/>
            <a:t>শিক্ষক</a:t>
          </a:r>
          <a:r>
            <a:rPr lang="en-US" sz="3600" kern="1200" dirty="0"/>
            <a:t> </a:t>
          </a:r>
        </a:p>
      </dsp:txBody>
      <dsp:txXfrm rot="10800000">
        <a:off x="1406750" y="135952"/>
        <a:ext cx="7364760" cy="961774"/>
      </dsp:txXfrm>
    </dsp:sp>
    <dsp:sp modelId="{683C1AC4-8FC6-41F8-9CE0-AB2DB4B30364}">
      <dsp:nvSpPr>
        <dsp:cNvPr id="0" name=""/>
        <dsp:cNvSpPr/>
      </dsp:nvSpPr>
      <dsp:spPr>
        <a:xfrm>
          <a:off x="395851" y="0"/>
          <a:ext cx="961774" cy="96177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BB86A-AC3B-4210-83D4-20C633333502}">
      <dsp:nvSpPr>
        <dsp:cNvPr id="0" name=""/>
        <dsp:cNvSpPr/>
      </dsp:nvSpPr>
      <dsp:spPr>
        <a:xfrm rot="10800000">
          <a:off x="1135946" y="1250916"/>
          <a:ext cx="7462784" cy="961774"/>
        </a:xfrm>
        <a:prstGeom prst="homePlate">
          <a:avLst/>
        </a:prstGeom>
        <a:solidFill>
          <a:srgbClr val="4338BB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116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err="1"/>
            <a:t>ধুলিহর</a:t>
          </a:r>
          <a:r>
            <a:rPr lang="en-US" sz="3600" kern="1200"/>
            <a:t> </a:t>
          </a:r>
          <a:r>
            <a:rPr lang="en-US" sz="3600" kern="1200" err="1"/>
            <a:t>সরকারি</a:t>
          </a:r>
          <a:r>
            <a:rPr lang="en-US" sz="3600" kern="1200"/>
            <a:t> </a:t>
          </a:r>
          <a:r>
            <a:rPr lang="en-US" sz="3600" kern="1200" err="1"/>
            <a:t>প্রাথমিক</a:t>
          </a:r>
          <a:r>
            <a:rPr lang="en-US" sz="3600" kern="1200"/>
            <a:t> </a:t>
          </a:r>
          <a:r>
            <a:rPr lang="en-US" sz="3600" kern="1200" err="1"/>
            <a:t>বিদ্যালয়</a:t>
          </a:r>
          <a:endParaRPr lang="en-US" sz="3600" kern="1200"/>
        </a:p>
      </dsp:txBody>
      <dsp:txXfrm rot="10800000">
        <a:off x="1376389" y="1250916"/>
        <a:ext cx="7222341" cy="961774"/>
      </dsp:txXfrm>
    </dsp:sp>
    <dsp:sp modelId="{9B8388AA-9449-46B3-90D3-009D7A520C6A}">
      <dsp:nvSpPr>
        <dsp:cNvPr id="0" name=""/>
        <dsp:cNvSpPr/>
      </dsp:nvSpPr>
      <dsp:spPr>
        <a:xfrm>
          <a:off x="391869" y="1238192"/>
          <a:ext cx="961774" cy="96177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FAD2D-B2FB-4A7A-9A76-B1FB55CC5CCB}">
      <dsp:nvSpPr>
        <dsp:cNvPr id="0" name=""/>
        <dsp:cNvSpPr/>
      </dsp:nvSpPr>
      <dsp:spPr>
        <a:xfrm rot="10800000">
          <a:off x="1135946" y="2499787"/>
          <a:ext cx="7462784" cy="961774"/>
        </a:xfrm>
        <a:prstGeom prst="homePlate">
          <a:avLst/>
        </a:prstGeom>
        <a:solidFill>
          <a:srgbClr val="4338BB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116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err="1"/>
            <a:t>হোসেনপুর</a:t>
          </a:r>
          <a:r>
            <a:rPr lang="en-US" sz="3600" kern="1200"/>
            <a:t>, </a:t>
          </a:r>
          <a:r>
            <a:rPr lang="en-US" sz="3600" kern="1200" err="1"/>
            <a:t>কিশোরগঞ্জ</a:t>
          </a:r>
          <a:r>
            <a:rPr lang="en-US" sz="3600" kern="1200"/>
            <a:t>।</a:t>
          </a:r>
        </a:p>
      </dsp:txBody>
      <dsp:txXfrm rot="10800000">
        <a:off x="1376389" y="2499787"/>
        <a:ext cx="7222341" cy="961774"/>
      </dsp:txXfrm>
    </dsp:sp>
    <dsp:sp modelId="{F3753B7A-23B8-4D27-A9A1-BF184A6193C6}">
      <dsp:nvSpPr>
        <dsp:cNvPr id="0" name=""/>
        <dsp:cNvSpPr/>
      </dsp:nvSpPr>
      <dsp:spPr>
        <a:xfrm>
          <a:off x="367603" y="2554666"/>
          <a:ext cx="961774" cy="96177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97BEF-386F-4145-A964-109D398F0742}">
      <dsp:nvSpPr>
        <dsp:cNvPr id="0" name=""/>
        <dsp:cNvSpPr/>
      </dsp:nvSpPr>
      <dsp:spPr>
        <a:xfrm rot="10800000">
          <a:off x="1156029" y="3748659"/>
          <a:ext cx="7426856" cy="961774"/>
        </a:xfrm>
        <a:prstGeom prst="homePlate">
          <a:avLst/>
        </a:prstGeom>
        <a:solidFill>
          <a:srgbClr val="4338BB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116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suparnatonmoy81@gmail com</a:t>
          </a:r>
        </a:p>
      </dsp:txBody>
      <dsp:txXfrm rot="10800000">
        <a:off x="1396472" y="3748659"/>
        <a:ext cx="7186413" cy="961774"/>
      </dsp:txXfrm>
    </dsp:sp>
    <dsp:sp modelId="{9666F2D2-7830-4A0D-8F49-AC66F427DFC8}">
      <dsp:nvSpPr>
        <dsp:cNvPr id="0" name=""/>
        <dsp:cNvSpPr/>
      </dsp:nvSpPr>
      <dsp:spPr>
        <a:xfrm>
          <a:off x="406790" y="3738426"/>
          <a:ext cx="961774" cy="96177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B09E2-23CD-4E4E-AA81-615696F6FFB1}">
      <dsp:nvSpPr>
        <dsp:cNvPr id="0" name=""/>
        <dsp:cNvSpPr/>
      </dsp:nvSpPr>
      <dsp:spPr>
        <a:xfrm>
          <a:off x="3398337" y="2236042"/>
          <a:ext cx="1716835" cy="1716835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500" kern="1200" dirty="0">
              <a:latin typeface="NikoshBAN" panose="02000000000000000000" pitchFamily="2" charset="0"/>
              <a:cs typeface="NikoshBAN" panose="02000000000000000000" pitchFamily="2" charset="0"/>
            </a:rPr>
            <a:t>বর্ন দেখি ও বলি।  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49762" y="2487467"/>
        <a:ext cx="1213985" cy="1213985"/>
      </dsp:txXfrm>
    </dsp:sp>
    <dsp:sp modelId="{F0E429B2-1875-4448-AE91-14BEF19B6BE8}">
      <dsp:nvSpPr>
        <dsp:cNvPr id="0" name=""/>
        <dsp:cNvSpPr/>
      </dsp:nvSpPr>
      <dsp:spPr>
        <a:xfrm rot="16239463">
          <a:off x="4011053" y="1959444"/>
          <a:ext cx="517045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517045" y="1814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56650" y="1964667"/>
        <a:ext cx="25852" cy="25852"/>
      </dsp:txXfrm>
    </dsp:sp>
    <dsp:sp modelId="{9A162BC1-2D71-4473-8E3E-A80F14EB356A}">
      <dsp:nvSpPr>
        <dsp:cNvPr id="0" name=""/>
        <dsp:cNvSpPr/>
      </dsp:nvSpPr>
      <dsp:spPr>
        <a:xfrm>
          <a:off x="3423980" y="2308"/>
          <a:ext cx="1716835" cy="171683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NikoshBAN" panose="02000000000000000000" pitchFamily="2" charset="0"/>
              <a:cs typeface="NikoshBAN" panose="02000000000000000000" pitchFamily="2" charset="0"/>
            </a:rPr>
            <a:t>ট</a:t>
          </a:r>
        </a:p>
      </dsp:txBody>
      <dsp:txXfrm>
        <a:off x="3675405" y="253733"/>
        <a:ext cx="1213985" cy="1213985"/>
      </dsp:txXfrm>
    </dsp:sp>
    <dsp:sp modelId="{6F7BEF14-EFB5-4B7B-972C-079F8FD8E645}">
      <dsp:nvSpPr>
        <dsp:cNvPr id="0" name=""/>
        <dsp:cNvSpPr/>
      </dsp:nvSpPr>
      <dsp:spPr>
        <a:xfrm rot="20520000">
          <a:off x="5060509" y="2731181"/>
          <a:ext cx="516889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516889" y="1814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06032" y="2736409"/>
        <a:ext cx="25844" cy="25844"/>
      </dsp:txXfrm>
    </dsp:sp>
    <dsp:sp modelId="{625B5ED5-6310-4683-968B-B7457FF16ABD}">
      <dsp:nvSpPr>
        <dsp:cNvPr id="0" name=""/>
        <dsp:cNvSpPr/>
      </dsp:nvSpPr>
      <dsp:spPr>
        <a:xfrm>
          <a:off x="5522735" y="1545783"/>
          <a:ext cx="1716835" cy="1716835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NikoshBAN" panose="02000000000000000000" pitchFamily="2" charset="0"/>
              <a:cs typeface="NikoshBAN" panose="02000000000000000000" pitchFamily="2" charset="0"/>
            </a:rPr>
            <a:t>ঠ</a:t>
          </a:r>
        </a:p>
      </dsp:txBody>
      <dsp:txXfrm>
        <a:off x="5774160" y="1797208"/>
        <a:ext cx="1213985" cy="1213985"/>
      </dsp:txXfrm>
    </dsp:sp>
    <dsp:sp modelId="{3D2B3A26-D1EE-488F-BC36-950B333843A4}">
      <dsp:nvSpPr>
        <dsp:cNvPr id="0" name=""/>
        <dsp:cNvSpPr/>
      </dsp:nvSpPr>
      <dsp:spPr>
        <a:xfrm rot="3240000">
          <a:off x="4654785" y="3979872"/>
          <a:ext cx="516889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516889" y="1814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00308" y="3985099"/>
        <a:ext cx="25844" cy="25844"/>
      </dsp:txXfrm>
    </dsp:sp>
    <dsp:sp modelId="{8A7DD89E-5F14-445C-B966-78A345E884CC}">
      <dsp:nvSpPr>
        <dsp:cNvPr id="0" name=""/>
        <dsp:cNvSpPr/>
      </dsp:nvSpPr>
      <dsp:spPr>
        <a:xfrm>
          <a:off x="4711287" y="4043164"/>
          <a:ext cx="1716835" cy="1716835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NikoshBAN" panose="02000000000000000000" pitchFamily="2" charset="0"/>
              <a:cs typeface="NikoshBAN" panose="02000000000000000000" pitchFamily="2" charset="0"/>
            </a:rPr>
            <a:t>ড</a:t>
          </a:r>
        </a:p>
      </dsp:txBody>
      <dsp:txXfrm>
        <a:off x="4962712" y="4294589"/>
        <a:ext cx="1213985" cy="1213985"/>
      </dsp:txXfrm>
    </dsp:sp>
    <dsp:sp modelId="{96B0DE9C-0144-4A63-A93A-6CA2D2288EE4}">
      <dsp:nvSpPr>
        <dsp:cNvPr id="0" name=""/>
        <dsp:cNvSpPr/>
      </dsp:nvSpPr>
      <dsp:spPr>
        <a:xfrm rot="7535570">
          <a:off x="3365623" y="3975595"/>
          <a:ext cx="494954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494954" y="1814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600726" y="3981371"/>
        <a:ext cx="24747" cy="24747"/>
      </dsp:txXfrm>
    </dsp:sp>
    <dsp:sp modelId="{4EB543D7-C403-4298-A2DF-BD859BCB0CD1}">
      <dsp:nvSpPr>
        <dsp:cNvPr id="0" name=""/>
        <dsp:cNvSpPr/>
      </dsp:nvSpPr>
      <dsp:spPr>
        <a:xfrm>
          <a:off x="2111028" y="4034611"/>
          <a:ext cx="1716835" cy="1716835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NikoshBAN" panose="02000000000000000000" pitchFamily="2" charset="0"/>
              <a:cs typeface="NikoshBAN" panose="02000000000000000000" pitchFamily="2" charset="0"/>
            </a:rPr>
            <a:t>ঢ</a:t>
          </a:r>
          <a:r>
            <a:rPr lang="bn-IN" sz="6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62453" y="4286036"/>
        <a:ext cx="1213985" cy="1213985"/>
      </dsp:txXfrm>
    </dsp:sp>
    <dsp:sp modelId="{C5096394-F612-4A6A-AA52-DBA4201A704B}">
      <dsp:nvSpPr>
        <dsp:cNvPr id="0" name=""/>
        <dsp:cNvSpPr/>
      </dsp:nvSpPr>
      <dsp:spPr>
        <a:xfrm rot="11880000">
          <a:off x="2936111" y="2731181"/>
          <a:ext cx="516889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516889" y="1814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181633" y="2736409"/>
        <a:ext cx="25844" cy="25844"/>
      </dsp:txXfrm>
    </dsp:sp>
    <dsp:sp modelId="{8F8DF022-7F7F-46BF-BF34-32521F2AB271}">
      <dsp:nvSpPr>
        <dsp:cNvPr id="0" name=""/>
        <dsp:cNvSpPr/>
      </dsp:nvSpPr>
      <dsp:spPr>
        <a:xfrm>
          <a:off x="1273938" y="1545783"/>
          <a:ext cx="1716835" cy="1716835"/>
        </a:xfrm>
        <a:prstGeom prst="ellipse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NikoshBAN" panose="02000000000000000000" pitchFamily="2" charset="0"/>
              <a:cs typeface="NikoshBAN" panose="02000000000000000000" pitchFamily="2" charset="0"/>
            </a:rPr>
            <a:t>ণ</a:t>
          </a:r>
        </a:p>
      </dsp:txBody>
      <dsp:txXfrm>
        <a:off x="1525363" y="1797208"/>
        <a:ext cx="1213985" cy="1213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BA327-B05A-43AD-A309-EFA64C78842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A63AA-CAB0-4F6A-8C4E-5340E998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2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63AA-CAB0-4F6A-8C4E-5340E998A6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8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1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6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65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2354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58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86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4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44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07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49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4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17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84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14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89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95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31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72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2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69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8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0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0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3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0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1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34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7BF9F-E597-45A7-9D63-27409BEAA2D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FA36-4FE9-44E4-993D-53BCAA83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0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2163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8917" y="109134"/>
            <a:ext cx="7461026" cy="1358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dirty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5400" dirty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শুভেচ্ছা </a:t>
            </a:r>
            <a:endParaRPr lang="en-US" sz="5400" dirty="0">
              <a:ln w="0">
                <a:solidFill>
                  <a:srgbClr val="FFFF00"/>
                </a:solidFill>
              </a:ln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9E555A-8A71-4474-BBB0-3E73EB5A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92688" y="1163025"/>
            <a:ext cx="6443529" cy="45319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11AD84-BC7A-4247-9BC4-185A2847A6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269" y="99865"/>
            <a:ext cx="2226418" cy="2736101"/>
          </a:xfrm>
          <a:prstGeom prst="rect">
            <a:avLst/>
          </a:prstGeom>
          <a:gradFill>
            <a:gsLst>
              <a:gs pos="4300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6867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F82E15-9098-4316-AD6E-8779577B7AD1}"/>
              </a:ext>
            </a:extLst>
          </p:cNvPr>
          <p:cNvSpPr txBox="1"/>
          <p:nvPr/>
        </p:nvSpPr>
        <p:spPr>
          <a:xfrm>
            <a:off x="6720114" y="783771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ঠো</a:t>
            </a:r>
            <a:r>
              <a:rPr lang="en-US" sz="4400" dirty="0" err="1"/>
              <a:t>ঙা</a:t>
            </a:r>
            <a:endParaRPr lang="en-US" sz="4400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06D9F6B-A4FE-496F-984C-44B8272FAB0B}"/>
              </a:ext>
            </a:extLst>
          </p:cNvPr>
          <p:cNvSpPr/>
          <p:nvPr/>
        </p:nvSpPr>
        <p:spPr>
          <a:xfrm>
            <a:off x="7228115" y="1872343"/>
            <a:ext cx="537028" cy="104502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4A2DC-FAEF-4E2B-B89B-BBA5CBCEBE99}"/>
              </a:ext>
            </a:extLst>
          </p:cNvPr>
          <p:cNvSpPr txBox="1"/>
          <p:nvPr/>
        </p:nvSpPr>
        <p:spPr>
          <a:xfrm>
            <a:off x="7228115" y="3730171"/>
            <a:ext cx="111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9661E4-5050-485B-896B-7C6E18421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21" y="610655"/>
            <a:ext cx="4247066" cy="49265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756BAE-6B69-4C00-9D67-D493D8C96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371" y="419258"/>
            <a:ext cx="2226418" cy="2736101"/>
          </a:xfrm>
          <a:prstGeom prst="rect">
            <a:avLst/>
          </a:prstGeom>
          <a:gradFill>
            <a:gsLst>
              <a:gs pos="4300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786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2E8827-112C-4844-8538-E43D9C266797}"/>
              </a:ext>
            </a:extLst>
          </p:cNvPr>
          <p:cNvSpPr txBox="1"/>
          <p:nvPr/>
        </p:nvSpPr>
        <p:spPr>
          <a:xfrm>
            <a:off x="6836229" y="1016000"/>
            <a:ext cx="1172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ঢা</a:t>
            </a:r>
            <a:r>
              <a:rPr lang="en-US" sz="4400" dirty="0" err="1"/>
              <a:t>ক</a:t>
            </a:r>
            <a:endParaRPr lang="en-US" sz="4400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D65B14E-AACC-4A61-9E02-89038CDE65C6}"/>
              </a:ext>
            </a:extLst>
          </p:cNvPr>
          <p:cNvSpPr/>
          <p:nvPr/>
        </p:nvSpPr>
        <p:spPr>
          <a:xfrm>
            <a:off x="7242629" y="2162629"/>
            <a:ext cx="420914" cy="89988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42D25-3732-4FC0-8A1C-BD5359628ED7}"/>
              </a:ext>
            </a:extLst>
          </p:cNvPr>
          <p:cNvSpPr txBox="1"/>
          <p:nvPr/>
        </p:nvSpPr>
        <p:spPr>
          <a:xfrm>
            <a:off x="7242629" y="3628571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ঢ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2C9266-87C2-4EBE-B032-1293EC461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7" y="630667"/>
            <a:ext cx="4410406" cy="4536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2CD701-EAE5-4773-B976-3CCE3C0F4A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881" y="537187"/>
            <a:ext cx="2226418" cy="2736101"/>
          </a:xfrm>
          <a:prstGeom prst="rect">
            <a:avLst/>
          </a:prstGeom>
          <a:gradFill>
            <a:gsLst>
              <a:gs pos="4300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35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06DBA1-E227-469D-83B7-261A71AD24BA}"/>
              </a:ext>
            </a:extLst>
          </p:cNvPr>
          <p:cNvSpPr txBox="1"/>
          <p:nvPr/>
        </p:nvSpPr>
        <p:spPr>
          <a:xfrm>
            <a:off x="6894285" y="812800"/>
            <a:ext cx="2264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চ</a:t>
            </a:r>
            <a:r>
              <a:rPr lang="as-IN" sz="4400" dirty="0"/>
              <a:t>র</a:t>
            </a:r>
            <a:r>
              <a:rPr lang="en-US" sz="4400" dirty="0">
                <a:solidFill>
                  <a:srgbClr val="FF0000"/>
                </a:solidFill>
              </a:rPr>
              <a:t>ণ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1F7805D-6407-4C8E-8C32-01C923143117}"/>
              </a:ext>
            </a:extLst>
          </p:cNvPr>
          <p:cNvSpPr/>
          <p:nvPr/>
        </p:nvSpPr>
        <p:spPr>
          <a:xfrm rot="5400000">
            <a:off x="6850742" y="2264228"/>
            <a:ext cx="1277257" cy="47915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3B162-75CA-4672-A7CF-BE0822F991AA}"/>
              </a:ext>
            </a:extLst>
          </p:cNvPr>
          <p:cNvSpPr txBox="1"/>
          <p:nvPr/>
        </p:nvSpPr>
        <p:spPr>
          <a:xfrm flipH="1">
            <a:off x="7184570" y="3918855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ণ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68E380-1157-4161-B89A-EFBECFDE1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43" y="806957"/>
            <a:ext cx="3952241" cy="4670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F8CEAA-3713-46DD-8AC5-2C81F9DE7D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848" y="497126"/>
            <a:ext cx="2226418" cy="2736101"/>
          </a:xfrm>
          <a:prstGeom prst="rect">
            <a:avLst/>
          </a:prstGeom>
          <a:gradFill>
            <a:gsLst>
              <a:gs pos="4300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2923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AC110A-6BBE-4A54-BBEB-23D0D0400404}"/>
              </a:ext>
            </a:extLst>
          </p:cNvPr>
          <p:cNvSpPr txBox="1"/>
          <p:nvPr/>
        </p:nvSpPr>
        <p:spPr>
          <a:xfrm>
            <a:off x="9488557" y="3180522"/>
            <a:ext cx="2703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শিক্ষকের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সরব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পাঠ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8B4A4-3A28-4447-8C2C-BF9EEE5D6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4" y="394498"/>
            <a:ext cx="3665092" cy="5237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925B5-2FAF-4DD1-94E1-D037F31E7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432" y="622055"/>
            <a:ext cx="3362794" cy="4782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A6FF1B-B03C-4A99-A654-F12E304FB0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521" y="277062"/>
            <a:ext cx="2226418" cy="2736101"/>
          </a:xfrm>
          <a:prstGeom prst="rect">
            <a:avLst/>
          </a:prstGeom>
          <a:gradFill>
            <a:gsLst>
              <a:gs pos="4300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3576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AC110A-6BBE-4A54-BBEB-23D0D0400404}"/>
              </a:ext>
            </a:extLst>
          </p:cNvPr>
          <p:cNvSpPr txBox="1"/>
          <p:nvPr/>
        </p:nvSpPr>
        <p:spPr>
          <a:xfrm>
            <a:off x="9581269" y="3136419"/>
            <a:ext cx="2703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শিক্ষার্থীর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সরব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পাঠ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12639D-321D-4017-A92D-D8907C75D8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251791"/>
            <a:ext cx="8455592" cy="5769257"/>
          </a:xfrm>
          <a:prstGeom prst="rect">
            <a:avLst/>
          </a:prstGeom>
          <a:gradFill>
            <a:gsLst>
              <a:gs pos="4300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81E60C-CBE3-4DD7-89E2-5562A45028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269" y="251791"/>
            <a:ext cx="2226418" cy="2736101"/>
          </a:xfrm>
          <a:prstGeom prst="rect">
            <a:avLst/>
          </a:prstGeom>
          <a:gradFill>
            <a:gsLst>
              <a:gs pos="4300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5730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4887" y="3210411"/>
            <a:ext cx="3435410" cy="89730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6192" y="553165"/>
            <a:ext cx="4739219" cy="2657246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ট, ঠ, ড, ঢ, ণ</a:t>
            </a:r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গুলো পড়।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2EDCA-B3FD-4AA0-88A7-2D3FA1E50A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83" y="474310"/>
            <a:ext cx="2226418" cy="2736101"/>
          </a:xfrm>
          <a:prstGeom prst="rect">
            <a:avLst/>
          </a:prstGeom>
          <a:gradFill>
            <a:gsLst>
              <a:gs pos="4300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1098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27681699"/>
              </p:ext>
            </p:extLst>
          </p:nvPr>
        </p:nvGraphicFramePr>
        <p:xfrm>
          <a:off x="-286781" y="243041"/>
          <a:ext cx="8513510" cy="5762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00A6A7C-A794-4E42-BB6C-4D92F99469E7}"/>
              </a:ext>
            </a:extLst>
          </p:cNvPr>
          <p:cNvSpPr txBox="1"/>
          <p:nvPr/>
        </p:nvSpPr>
        <p:spPr>
          <a:xfrm>
            <a:off x="9965635" y="3429000"/>
            <a:ext cx="1696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দলীয়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কাজ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8FB915-E4B7-4135-9AE1-57D7BB2A0A2B}"/>
              </a:ext>
            </a:extLst>
          </p:cNvPr>
          <p:cNvSpPr txBox="1"/>
          <p:nvPr/>
        </p:nvSpPr>
        <p:spPr>
          <a:xfrm>
            <a:off x="5710252" y="243041"/>
            <a:ext cx="4002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প্রত্যেক</a:t>
            </a:r>
            <a:r>
              <a:rPr lang="en-US" sz="3600" dirty="0"/>
              <a:t> </a:t>
            </a:r>
            <a:r>
              <a:rPr lang="en-US" sz="3600" dirty="0" err="1"/>
              <a:t>দল</a:t>
            </a:r>
            <a:r>
              <a:rPr lang="en-US" sz="3600" dirty="0"/>
              <a:t> </a:t>
            </a:r>
            <a:r>
              <a:rPr lang="en-US" sz="3600" dirty="0" err="1"/>
              <a:t>বর্ণ</a:t>
            </a:r>
            <a:r>
              <a:rPr lang="en-US" sz="3600" dirty="0"/>
              <a:t> </a:t>
            </a:r>
            <a:r>
              <a:rPr lang="en-US" sz="3600" dirty="0" err="1"/>
              <a:t>গুলো</a:t>
            </a:r>
            <a:r>
              <a:rPr lang="en-US" sz="3600" dirty="0"/>
              <a:t> </a:t>
            </a:r>
            <a:r>
              <a:rPr lang="en-US" sz="3600" dirty="0" err="1"/>
              <a:t>দেখে</a:t>
            </a:r>
            <a:r>
              <a:rPr lang="en-US" sz="3600" dirty="0"/>
              <a:t> </a:t>
            </a:r>
            <a:r>
              <a:rPr lang="en-US" sz="3600" dirty="0" err="1"/>
              <a:t>বল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119F81-970A-4D94-A3F0-2BB26C09CC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269" y="388099"/>
            <a:ext cx="2226418" cy="2736101"/>
          </a:xfrm>
          <a:prstGeom prst="rect">
            <a:avLst/>
          </a:prstGeom>
          <a:gradFill>
            <a:gsLst>
              <a:gs pos="4300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581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FB09E2-23CD-4E4E-AA81-615696F6F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69FB09E2-23CD-4E4E-AA81-615696F6F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69FB09E2-23CD-4E4E-AA81-615696F6F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69FB09E2-23CD-4E4E-AA81-615696F6F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69FB09E2-23CD-4E4E-AA81-615696F6F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E429B2-1875-4448-AE91-14BEF19B6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F0E429B2-1875-4448-AE91-14BEF19B6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F0E429B2-1875-4448-AE91-14BEF19B6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F0E429B2-1875-4448-AE91-14BEF19B6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F0E429B2-1875-4448-AE91-14BEF19B6B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162BC1-2D71-4473-8E3E-A80F14EB3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9A162BC1-2D71-4473-8E3E-A80F14EB3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9A162BC1-2D71-4473-8E3E-A80F14EB3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9A162BC1-2D71-4473-8E3E-A80F14EB3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9A162BC1-2D71-4473-8E3E-A80F14EB3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7BEF14-EFB5-4B7B-972C-079F8FD8E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6F7BEF14-EFB5-4B7B-972C-079F8FD8E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6F7BEF14-EFB5-4B7B-972C-079F8FD8E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6F7BEF14-EFB5-4B7B-972C-079F8FD8E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6F7BEF14-EFB5-4B7B-972C-079F8FD8E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5B5ED5-6310-4683-968B-B7457FF16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625B5ED5-6310-4683-968B-B7457FF16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625B5ED5-6310-4683-968B-B7457FF16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625B5ED5-6310-4683-968B-B7457FF16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625B5ED5-6310-4683-968B-B7457FF16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2B3A26-D1EE-488F-BC36-950B33384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3D2B3A26-D1EE-488F-BC36-950B33384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3D2B3A26-D1EE-488F-BC36-950B33384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3D2B3A26-D1EE-488F-BC36-950B33384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3D2B3A26-D1EE-488F-BC36-950B33384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DD89E-5F14-445C-B966-78A345E88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8A7DD89E-5F14-445C-B966-78A345E88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8A7DD89E-5F14-445C-B966-78A345E88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8A7DD89E-5F14-445C-B966-78A345E88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8A7DD89E-5F14-445C-B966-78A345E88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B0DE9C-0144-4A63-A93A-6CA2D2288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96B0DE9C-0144-4A63-A93A-6CA2D2288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96B0DE9C-0144-4A63-A93A-6CA2D2288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96B0DE9C-0144-4A63-A93A-6CA2D2288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96B0DE9C-0144-4A63-A93A-6CA2D2288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B543D7-C403-4298-A2DF-BD859BCB0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4EB543D7-C403-4298-A2DF-BD859BCB0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4EB543D7-C403-4298-A2DF-BD859BCB0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4EB543D7-C403-4298-A2DF-BD859BCB0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4EB543D7-C403-4298-A2DF-BD859BCB0C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096394-F612-4A6A-AA52-DBA4201A7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C5096394-F612-4A6A-AA52-DBA4201A7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C5096394-F612-4A6A-AA52-DBA4201A7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C5096394-F612-4A6A-AA52-DBA4201A7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C5096394-F612-4A6A-AA52-DBA4201A7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DF022-7F7F-46BF-BF34-32521F2AB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8F8DF022-7F7F-46BF-BF34-32521F2AB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8F8DF022-7F7F-46BF-BF34-32521F2AB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8F8DF022-7F7F-46BF-BF34-32521F2AB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graphicEl>
                                              <a:dgm id="{8F8DF022-7F7F-46BF-BF34-32521F2AB2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EAF138-F009-442A-8430-60A05AE35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4" y="394498"/>
            <a:ext cx="3665092" cy="5237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25E46D-A218-4C13-93DC-ECC8732F4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432" y="622055"/>
            <a:ext cx="3362794" cy="47822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6416E-D509-4740-BA11-1E050D15D84D}"/>
              </a:ext>
            </a:extLst>
          </p:cNvPr>
          <p:cNvSpPr txBox="1"/>
          <p:nvPr/>
        </p:nvSpPr>
        <p:spPr>
          <a:xfrm>
            <a:off x="9846366" y="3429000"/>
            <a:ext cx="23456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পাঠ্য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বই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সংযোগ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 err="1">
                <a:solidFill>
                  <a:schemeClr val="bg1"/>
                </a:solidFill>
              </a:rPr>
              <a:t>পৃষ্ঠা</a:t>
            </a:r>
            <a:r>
              <a:rPr lang="en-US" sz="4000" dirty="0">
                <a:solidFill>
                  <a:schemeClr val="bg1"/>
                </a:solidFill>
              </a:rPr>
              <a:t> : ২৪,২৫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9785A1-0881-482B-AB64-82F9DF81DE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12" y="277062"/>
            <a:ext cx="2226418" cy="2736101"/>
          </a:xfrm>
          <a:prstGeom prst="rect">
            <a:avLst/>
          </a:prstGeom>
          <a:gradFill>
            <a:gsLst>
              <a:gs pos="4300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451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6192" y="3995904"/>
            <a:ext cx="973777" cy="11281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noFill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4744" y="4006186"/>
            <a:ext cx="973777" cy="1127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noFill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6494" y="3995904"/>
            <a:ext cx="973777" cy="11281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গগ</a:t>
            </a:r>
            <a:endParaRPr lang="en-US" sz="4000" dirty="0">
              <a:noFill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8244" y="3995904"/>
            <a:ext cx="973777" cy="11281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খক</a:t>
            </a:r>
            <a:endParaRPr lang="en-US" sz="4000" dirty="0">
              <a:noFill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407" y="4005443"/>
            <a:ext cx="973777" cy="11281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000" dirty="0">
              <a:noFill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5008" y="296387"/>
            <a:ext cx="4581969" cy="769441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পড়ি ও লিখি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683" y="4206039"/>
            <a:ext cx="925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  <a:prstDash val="sysDot"/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87006" y="4158518"/>
            <a:ext cx="442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  <a:prstDash val="sysDot"/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9394" y="4215578"/>
            <a:ext cx="685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  <a:prstDash val="sysDot"/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25449" y="4215578"/>
            <a:ext cx="535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  <a:prstDash val="sysDot"/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76193" y="4158518"/>
            <a:ext cx="973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  <a:prstDash val="sysDot"/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51914" y="2500754"/>
            <a:ext cx="973777" cy="11281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81912" y="2502240"/>
            <a:ext cx="973777" cy="1127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82216" y="2500754"/>
            <a:ext cx="973777" cy="11281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80948" y="2520495"/>
            <a:ext cx="935437" cy="11084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টঠ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4683" y="2500754"/>
            <a:ext cx="973777" cy="11281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0405" y="2710889"/>
            <a:ext cx="925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69394" y="2710888"/>
            <a:ext cx="685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01171" y="2720428"/>
            <a:ext cx="535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251915" y="2663368"/>
            <a:ext cx="973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36EE2C-C564-4BA3-AE94-0A0393A5C69C}"/>
              </a:ext>
            </a:extLst>
          </p:cNvPr>
          <p:cNvSpPr txBox="1"/>
          <p:nvPr/>
        </p:nvSpPr>
        <p:spPr>
          <a:xfrm>
            <a:off x="1822352" y="2710887"/>
            <a:ext cx="925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217FED-3E77-40D8-9319-754B1482CCDE}"/>
              </a:ext>
            </a:extLst>
          </p:cNvPr>
          <p:cNvSpPr txBox="1"/>
          <p:nvPr/>
        </p:nvSpPr>
        <p:spPr>
          <a:xfrm>
            <a:off x="9766221" y="3666076"/>
            <a:ext cx="2266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বাড়ীর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কাজ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8DAC559-4466-4CA4-AEBA-34EB20A3FF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269" y="692899"/>
            <a:ext cx="2226418" cy="2736101"/>
          </a:xfrm>
          <a:prstGeom prst="rect">
            <a:avLst/>
          </a:prstGeom>
          <a:gradFill>
            <a:gsLst>
              <a:gs pos="4300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702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9" grpId="0"/>
      <p:bldP spid="23" grpId="0"/>
      <p:bldP spid="29" grpId="0"/>
      <p:bldP spid="31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7521" y="609600"/>
            <a:ext cx="9404723" cy="1400530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 algn="ctr"/>
            <a:r>
              <a:rPr lang="bn-IN" sz="8800" dirty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সবাইকে </a:t>
            </a:r>
            <a:r>
              <a:rPr lang="bn-BD" sz="8800" dirty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ধন্যবাদ</a:t>
            </a:r>
            <a:endParaRPr lang="en-US" sz="8800" dirty="0">
              <a:ln w="0">
                <a:solidFill>
                  <a:srgbClr val="FFFF00"/>
                </a:solidFill>
              </a:ln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5" y="2255838"/>
            <a:ext cx="4084312" cy="419576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3A6185-C934-418A-A8C2-3660E33422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40" y="609600"/>
            <a:ext cx="2226418" cy="2736101"/>
          </a:xfrm>
          <a:prstGeom prst="rect">
            <a:avLst/>
          </a:prstGeom>
          <a:gradFill>
            <a:gsLst>
              <a:gs pos="4300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004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17424976"/>
              </p:ext>
            </p:extLst>
          </p:nvPr>
        </p:nvGraphicFramePr>
        <p:xfrm>
          <a:off x="217705" y="783771"/>
          <a:ext cx="9734677" cy="4712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75572" y="211839"/>
            <a:ext cx="531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শিক্ষক</a:t>
            </a:r>
            <a:r>
              <a:rPr lang="en-US" sz="4000" dirty="0"/>
              <a:t> </a:t>
            </a:r>
            <a:r>
              <a:rPr lang="en-US" sz="4000" dirty="0" err="1"/>
              <a:t>পরিচিতি</a:t>
            </a:r>
            <a:endParaRPr lang="en-US" sz="4000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D30B4D80-DC98-4E4D-968F-C73C3911DD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DDE84-BE34-459C-846A-C7A60DE53E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26" y="403909"/>
            <a:ext cx="2226418" cy="2736101"/>
          </a:xfrm>
          <a:prstGeom prst="rect">
            <a:avLst/>
          </a:prstGeom>
          <a:gradFill>
            <a:gsLst>
              <a:gs pos="4300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334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9025" y="2133599"/>
            <a:ext cx="7389343" cy="304698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অংশঃ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(ট ঠ ড ঢ ণ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Oval 1"/>
          <p:cNvSpPr/>
          <p:nvPr/>
        </p:nvSpPr>
        <p:spPr>
          <a:xfrm>
            <a:off x="1764965" y="377549"/>
            <a:ext cx="4751950" cy="11464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588DBD-5D64-4517-AF54-3A6E38FB5C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530" y="377549"/>
            <a:ext cx="2226418" cy="2736101"/>
          </a:xfrm>
          <a:prstGeom prst="rect">
            <a:avLst/>
          </a:prstGeom>
          <a:gradFill>
            <a:gsLst>
              <a:gs pos="4300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4811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160A50-C93B-4CDA-B44D-31EEE36FAED2}"/>
              </a:ext>
            </a:extLst>
          </p:cNvPr>
          <p:cNvSpPr txBox="1"/>
          <p:nvPr/>
        </p:nvSpPr>
        <p:spPr>
          <a:xfrm>
            <a:off x="2020011" y="162892"/>
            <a:ext cx="2425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শিখনফল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18A05-E2AD-4E6F-A930-2927AF11C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530" y="516835"/>
            <a:ext cx="2226418" cy="2736101"/>
          </a:xfrm>
          <a:prstGeom prst="rect">
            <a:avLst/>
          </a:prstGeom>
          <a:gradFill>
            <a:gsLst>
              <a:gs pos="4300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28575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39C203-A91F-4019-8BDD-AE803B228A83}"/>
              </a:ext>
            </a:extLst>
          </p:cNvPr>
          <p:cNvSpPr txBox="1"/>
          <p:nvPr/>
        </p:nvSpPr>
        <p:spPr>
          <a:xfrm>
            <a:off x="464456" y="1007722"/>
            <a:ext cx="8490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১.১.১ </a:t>
            </a:r>
            <a:r>
              <a:rPr lang="en-US" sz="3200" dirty="0" err="1"/>
              <a:t>বাক্যে</a:t>
            </a:r>
            <a:r>
              <a:rPr lang="en-US" sz="3200" dirty="0"/>
              <a:t> ও </a:t>
            </a:r>
            <a:r>
              <a:rPr lang="en-US" sz="3200" dirty="0" err="1"/>
              <a:t>শব্দে</a:t>
            </a:r>
            <a:r>
              <a:rPr lang="en-US" sz="3200" dirty="0"/>
              <a:t> </a:t>
            </a:r>
            <a:r>
              <a:rPr lang="en-US" sz="3200" dirty="0" err="1"/>
              <a:t>ব্যবহৃত</a:t>
            </a:r>
            <a:r>
              <a:rPr lang="en-US" sz="3200" dirty="0"/>
              <a:t> </a:t>
            </a:r>
            <a:r>
              <a:rPr lang="en-US" sz="3200" dirty="0" err="1"/>
              <a:t>বাংলা</a:t>
            </a:r>
            <a:r>
              <a:rPr lang="en-US" sz="3200" dirty="0"/>
              <a:t> </a:t>
            </a:r>
            <a:r>
              <a:rPr lang="en-US" sz="3200" dirty="0" err="1"/>
              <a:t>বর্ণমালার</a:t>
            </a:r>
            <a:r>
              <a:rPr lang="en-US" sz="3200" dirty="0"/>
              <a:t> ট-ণ </a:t>
            </a:r>
            <a:r>
              <a:rPr lang="en-US" sz="3200" dirty="0" err="1"/>
              <a:t>পর্যন্ত</a:t>
            </a:r>
            <a:r>
              <a:rPr lang="en-US" sz="3200" dirty="0"/>
              <a:t> </a:t>
            </a:r>
            <a:r>
              <a:rPr lang="en-US" sz="3200" dirty="0" err="1"/>
              <a:t>বর্ণগুলো</a:t>
            </a:r>
            <a:r>
              <a:rPr lang="en-US" sz="3200" dirty="0"/>
              <a:t> </a:t>
            </a:r>
            <a:r>
              <a:rPr lang="en-US" sz="3200" dirty="0" err="1"/>
              <a:t>মনোযোগ</a:t>
            </a:r>
            <a:r>
              <a:rPr lang="en-US" sz="3200" dirty="0"/>
              <a:t> </a:t>
            </a:r>
            <a:r>
              <a:rPr lang="en-US" sz="3200" dirty="0" err="1"/>
              <a:t>সহকারে</a:t>
            </a:r>
            <a:r>
              <a:rPr lang="en-US" sz="3200" dirty="0"/>
              <a:t> </a:t>
            </a:r>
            <a:r>
              <a:rPr lang="en-US" sz="3200" dirty="0" err="1"/>
              <a:t>শুনবে</a:t>
            </a:r>
            <a:r>
              <a:rPr lang="en-US" sz="3200" dirty="0"/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F6ABFE-C2F0-42C0-B636-65388548A859}"/>
              </a:ext>
            </a:extLst>
          </p:cNvPr>
          <p:cNvSpPr txBox="1"/>
          <p:nvPr/>
        </p:nvSpPr>
        <p:spPr>
          <a:xfrm>
            <a:off x="464456" y="2351782"/>
            <a:ext cx="86795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১.১.১ </a:t>
            </a:r>
            <a:r>
              <a:rPr lang="en-US" sz="3200" dirty="0" err="1"/>
              <a:t>বাক্যে</a:t>
            </a:r>
            <a:r>
              <a:rPr lang="en-US" sz="3200" dirty="0"/>
              <a:t> ও </a:t>
            </a:r>
            <a:r>
              <a:rPr lang="en-US" sz="3200" dirty="0" err="1"/>
              <a:t>শব্দে</a:t>
            </a:r>
            <a:r>
              <a:rPr lang="en-US" sz="3200" dirty="0"/>
              <a:t> </a:t>
            </a:r>
            <a:r>
              <a:rPr lang="en-US" sz="3200" dirty="0" err="1"/>
              <a:t>ব্যবহৃত</a:t>
            </a:r>
            <a:r>
              <a:rPr lang="en-US" sz="3200" dirty="0"/>
              <a:t> </a:t>
            </a:r>
            <a:r>
              <a:rPr lang="en-US" sz="3200" dirty="0" err="1"/>
              <a:t>বাংলা</a:t>
            </a:r>
            <a:r>
              <a:rPr lang="en-US" sz="3200" dirty="0"/>
              <a:t> </a:t>
            </a:r>
            <a:r>
              <a:rPr lang="en-US" sz="3200" dirty="0" err="1"/>
              <a:t>বর্ণমালার</a:t>
            </a:r>
            <a:r>
              <a:rPr lang="en-US" sz="3200" dirty="0"/>
              <a:t> ট-ণ </a:t>
            </a:r>
            <a:r>
              <a:rPr lang="en-US" sz="3200" dirty="0" err="1"/>
              <a:t>পর্যন্ত</a:t>
            </a:r>
            <a:r>
              <a:rPr lang="en-US" sz="3200" dirty="0"/>
              <a:t> </a:t>
            </a:r>
            <a:r>
              <a:rPr lang="en-US" sz="3200" dirty="0" err="1"/>
              <a:t>বর্ণগুলো</a:t>
            </a:r>
            <a:r>
              <a:rPr lang="en-US" sz="3200" dirty="0"/>
              <a:t> </a:t>
            </a:r>
            <a:r>
              <a:rPr lang="en-US" sz="3200" dirty="0" err="1"/>
              <a:t>স্পষ্ট</a:t>
            </a:r>
            <a:r>
              <a:rPr lang="en-US" sz="3200" dirty="0"/>
              <a:t> ও </a:t>
            </a:r>
            <a:r>
              <a:rPr lang="en-US" sz="3200" dirty="0" err="1"/>
              <a:t>শুদ্ধ</a:t>
            </a:r>
            <a:r>
              <a:rPr lang="en-US" sz="3200" dirty="0"/>
              <a:t> </a:t>
            </a:r>
            <a:r>
              <a:rPr lang="en-US" sz="3200" dirty="0" err="1"/>
              <a:t>ভাবে</a:t>
            </a:r>
            <a:r>
              <a:rPr lang="en-US" sz="3200" dirty="0"/>
              <a:t> </a:t>
            </a:r>
            <a:r>
              <a:rPr lang="en-US" sz="3200" dirty="0" err="1"/>
              <a:t>বলতে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 dirty="0"/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7B9CAD-0834-475F-8CF7-42872CDBB08D}"/>
              </a:ext>
            </a:extLst>
          </p:cNvPr>
          <p:cNvSpPr txBox="1"/>
          <p:nvPr/>
        </p:nvSpPr>
        <p:spPr>
          <a:xfrm>
            <a:off x="370112" y="3813538"/>
            <a:ext cx="8679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১.১.১ </a:t>
            </a:r>
            <a:r>
              <a:rPr lang="en-US" sz="3200" dirty="0" err="1"/>
              <a:t>ট,ঠ</a:t>
            </a:r>
            <a:r>
              <a:rPr lang="en-US" sz="3200" dirty="0"/>
              <a:t> ,ড ,</a:t>
            </a:r>
            <a:r>
              <a:rPr lang="en-US" sz="3200" dirty="0" err="1"/>
              <a:t>ঢ,ণ</a:t>
            </a:r>
            <a:r>
              <a:rPr lang="en-US" sz="3200" dirty="0"/>
              <a:t> </a:t>
            </a:r>
            <a:r>
              <a:rPr lang="en-US" sz="3200" dirty="0" err="1"/>
              <a:t>বর্ণ</a:t>
            </a:r>
            <a:r>
              <a:rPr lang="en-US" sz="3200" dirty="0"/>
              <a:t> </a:t>
            </a:r>
            <a:r>
              <a:rPr lang="en-US" sz="3200" dirty="0" err="1"/>
              <a:t>গুলো</a:t>
            </a:r>
            <a:r>
              <a:rPr lang="en-US" sz="3200" dirty="0"/>
              <a:t> </a:t>
            </a:r>
            <a:r>
              <a:rPr lang="en-US" sz="3200" dirty="0" err="1"/>
              <a:t>সঠিকআকৃতিতে</a:t>
            </a:r>
            <a:r>
              <a:rPr lang="en-US" sz="3200" dirty="0"/>
              <a:t>         </a:t>
            </a:r>
            <a:r>
              <a:rPr lang="en-US" sz="3200" dirty="0" err="1"/>
              <a:t>লিখতে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1514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8097" y="29028"/>
            <a:ext cx="352796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 ও বলি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ACB77-1712-4057-9FDF-7D33E6BF2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39" y="849513"/>
            <a:ext cx="5633341" cy="5057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1EFBCD-DCB3-4030-A076-88E8A36DC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756" y="444526"/>
            <a:ext cx="2226418" cy="2736101"/>
          </a:xfrm>
          <a:prstGeom prst="rect">
            <a:avLst/>
          </a:prstGeom>
          <a:gradFill>
            <a:gsLst>
              <a:gs pos="4300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0574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363A21-1965-4EB2-8B22-39F410378E28}"/>
              </a:ext>
            </a:extLst>
          </p:cNvPr>
          <p:cNvSpPr txBox="1"/>
          <p:nvPr/>
        </p:nvSpPr>
        <p:spPr>
          <a:xfrm>
            <a:off x="3381226" y="189020"/>
            <a:ext cx="352796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 ও বলি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6D811C-86D0-44E2-BF6D-86A6A0008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86" y="958461"/>
            <a:ext cx="5554799" cy="49337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C88DFD-4902-48F6-8EB0-DA92DA3C2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025" y="573740"/>
            <a:ext cx="2226418" cy="2736101"/>
          </a:xfrm>
          <a:prstGeom prst="rect">
            <a:avLst/>
          </a:prstGeom>
          <a:gradFill>
            <a:gsLst>
              <a:gs pos="4300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969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D3F7BC-BCA3-450C-BB8B-3CB55473D472}"/>
              </a:ext>
            </a:extLst>
          </p:cNvPr>
          <p:cNvSpPr/>
          <p:nvPr/>
        </p:nvSpPr>
        <p:spPr>
          <a:xfrm>
            <a:off x="3525632" y="169830"/>
            <a:ext cx="21275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 ও বলি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43AF34-8BA7-43AE-8FAA-552E49921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54" y="901435"/>
            <a:ext cx="5729145" cy="5055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B8BE7D-942B-449D-8FBE-1B4DAE5C1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521" y="414603"/>
            <a:ext cx="2226418" cy="2736101"/>
          </a:xfrm>
          <a:prstGeom prst="rect">
            <a:avLst/>
          </a:prstGeom>
          <a:gradFill>
            <a:gsLst>
              <a:gs pos="4300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0186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AE3EC1-B9B7-4D38-AC47-C673E9B87233}"/>
              </a:ext>
            </a:extLst>
          </p:cNvPr>
          <p:cNvSpPr/>
          <p:nvPr/>
        </p:nvSpPr>
        <p:spPr>
          <a:xfrm>
            <a:off x="3882886" y="223994"/>
            <a:ext cx="19463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 ও বলি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79DFA-097A-46DD-A556-7B0EEAAD4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57" y="912254"/>
            <a:ext cx="5760156" cy="50334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BDE9D7-C8B1-443E-B8CA-3B45B963F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042" y="692898"/>
            <a:ext cx="2226418" cy="2736101"/>
          </a:xfrm>
          <a:prstGeom prst="rect">
            <a:avLst/>
          </a:prstGeom>
          <a:gradFill>
            <a:gsLst>
              <a:gs pos="4300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7052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7ACB92-CBE2-4A42-AEB9-51FF7D7E3F3B}"/>
              </a:ext>
            </a:extLst>
          </p:cNvPr>
          <p:cNvSpPr/>
          <p:nvPr/>
        </p:nvSpPr>
        <p:spPr>
          <a:xfrm>
            <a:off x="3416952" y="144766"/>
            <a:ext cx="21275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 ও বলি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EE7607-12D5-41C4-95CC-01A40462A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609748"/>
            <a:ext cx="8853714" cy="36385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01A5FC-1EA8-4C46-AC9A-E408AA500E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09" y="529486"/>
            <a:ext cx="2226418" cy="2736101"/>
          </a:xfrm>
          <a:prstGeom prst="rect">
            <a:avLst/>
          </a:prstGeom>
          <a:gradFill>
            <a:gsLst>
              <a:gs pos="4300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007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2731</TotalTime>
  <Words>194</Words>
  <Application>Microsoft Office PowerPoint</Application>
  <PresentationFormat>Widescreen</PresentationFormat>
  <Paragraphs>63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NikoshBAN</vt:lpstr>
      <vt:lpstr>Wingdings 3</vt:lpstr>
      <vt:lpstr>1_Ion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</dc:creator>
  <cp:lastModifiedBy>Sumon</cp:lastModifiedBy>
  <cp:revision>337</cp:revision>
  <dcterms:created xsi:type="dcterms:W3CDTF">2017-02-11T04:31:39Z</dcterms:created>
  <dcterms:modified xsi:type="dcterms:W3CDTF">2020-08-21T17:27:50Z</dcterms:modified>
</cp:coreProperties>
</file>