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58" r:id="rId3"/>
    <p:sldId id="311" r:id="rId4"/>
    <p:sldId id="334" r:id="rId5"/>
    <p:sldId id="310" r:id="rId6"/>
    <p:sldId id="280" r:id="rId7"/>
    <p:sldId id="335" r:id="rId8"/>
    <p:sldId id="329" r:id="rId9"/>
    <p:sldId id="338" r:id="rId10"/>
    <p:sldId id="331" r:id="rId11"/>
    <p:sldId id="312" r:id="rId12"/>
    <p:sldId id="337" r:id="rId13"/>
    <p:sldId id="342" r:id="rId14"/>
    <p:sldId id="302" r:id="rId15"/>
    <p:sldId id="340" r:id="rId16"/>
    <p:sldId id="341" r:id="rId17"/>
    <p:sldId id="267" r:id="rId18"/>
    <p:sldId id="268" r:id="rId19"/>
    <p:sldId id="277" r:id="rId20"/>
    <p:sldId id="282" r:id="rId21"/>
    <p:sldId id="32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88"/>
    <a:srgbClr val="FF71AA"/>
    <a:srgbClr val="FFD5E5"/>
    <a:srgbClr val="FFF7FA"/>
    <a:srgbClr val="FFEBF3"/>
    <a:srgbClr val="FFD9E8"/>
    <a:srgbClr val="E2005B"/>
    <a:srgbClr val="FFB7D4"/>
    <a:srgbClr val="008000"/>
    <a:srgbClr val="F77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AE7C6B-52BB-4571-A3C0-C52EF7493985}" type="doc">
      <dgm:prSet loTypeId="urn:microsoft.com/office/officeart/2005/8/layout/radial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EEBD3E-C749-4807-B716-D58379E82EEA}">
      <dgm:prSet phldrT="[Text]" custT="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</dgm:spPr>
      <dgm:t>
        <a:bodyPr/>
        <a:lstStyle/>
        <a:p>
          <a:pPr algn="ctr"/>
          <a:r>
            <a:rPr lang="en-US" sz="4000" b="1" dirty="0" err="1">
              <a:ln w="10541" cmpd="sng"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স্ত্রী</a:t>
          </a:r>
          <a:r>
            <a:rPr lang="en-US" sz="4000" b="1" dirty="0">
              <a:ln w="10541" cmpd="sng"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4000" b="1" dirty="0">
              <a:ln w="10541" cmpd="sng"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প্রজননতন্ত্র</a:t>
          </a:r>
          <a:r>
            <a:rPr lang="en-US" sz="4000" b="1" dirty="0">
              <a:ln w="10541" cmpd="sng"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4000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EB1686-D2DC-41A3-ADCF-BA860A07F027}" type="parTrans" cxnId="{D6648385-968E-427C-89D8-63619D8A9BD9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3E7F5C-D2D2-4405-8B2E-F21259DC29AF}" type="sibTrans" cxnId="{D6648385-968E-427C-89D8-63619D8A9BD9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B65F56-DEE6-40EB-B30A-2469CFE02328}">
      <dgm:prSet phldrT="[Text]" custT="1"/>
      <dgm:spPr>
        <a:solidFill>
          <a:srgbClr val="FFFF00"/>
        </a:solidFill>
      </dgm:spPr>
      <dgm:t>
        <a:bodyPr/>
        <a:lstStyle/>
        <a:p>
          <a:pPr algn="l"/>
          <a:r>
            <a:rPr lang="en-US" sz="28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1.ডিম্বা</a:t>
          </a:r>
          <a:r>
            <a:rPr lang="bn-BD" sz="28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শয়</a:t>
          </a:r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CD36FF-62FF-47C1-8386-CBAC8A542B89}" type="parTrans" cxnId="{54B7475E-84A1-4FFD-9B19-B47E53D666DA}">
      <dgm:prSet custT="1"/>
      <dgm:spPr>
        <a:solidFill>
          <a:srgbClr val="FFFF00"/>
        </a:solidFill>
      </dgm:spPr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4FE64-4026-4450-901C-6E8AD13360EE}" type="sibTrans" cxnId="{54B7475E-84A1-4FFD-9B19-B47E53D666DA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BFAB7C-94F9-4F3F-8772-55ED2442586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2.ডিম্বনালি </a:t>
          </a:r>
        </a:p>
      </dgm:t>
    </dgm:pt>
    <dgm:pt modelId="{17AD1433-3B3A-4CEC-9EB2-3F773F6559FF}" type="parTrans" cxnId="{1A261762-B550-49FC-9F7A-7C7FF9B415A7}">
      <dgm:prSet custT="1"/>
      <dgm:spPr>
        <a:solidFill>
          <a:srgbClr val="FBC497"/>
        </a:solidFill>
      </dgm:spPr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6F0918-9D61-4A1F-8F16-DF3D41F0F068}" type="sibTrans" cxnId="{1A261762-B550-49FC-9F7A-7C7FF9B415A7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560AC-3681-4513-9823-5C0555316A07}">
      <dgm:prSet phldrT="[Text]" custT="1"/>
      <dgm:spPr>
        <a:solidFill>
          <a:srgbClr val="00FFCC"/>
        </a:solidFill>
      </dgm:spPr>
      <dgm:t>
        <a:bodyPr/>
        <a:lstStyle/>
        <a:p>
          <a:pPr algn="l"/>
          <a:r>
            <a:rPr lang="en-US" sz="28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3.জরায়ু </a:t>
          </a:r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4852BD-B0F3-4AD9-BA56-B271A33A9B30}" type="parTrans" cxnId="{0127B81B-44B6-451B-91D9-343927AAA39F}">
      <dgm:prSet custT="1"/>
      <dgm:spPr>
        <a:solidFill>
          <a:srgbClr val="24E2EC"/>
        </a:solidFill>
      </dgm:spPr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DF2D3-3D5A-4D21-8AFE-AE12C22945F7}" type="sibTrans" cxnId="{0127B81B-44B6-451B-91D9-343927AAA39F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9D1D0-51E7-4A4B-AF2A-BAA2996C344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4.যোনি </a:t>
          </a:r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648268-98B3-4C87-85A3-566B8D8CA31E}" type="parTrans" cxnId="{5EAD718C-BFC4-4F4F-8A7F-578599BBB13B}">
      <dgm:prSet custT="1"/>
      <dgm:spPr>
        <a:solidFill>
          <a:srgbClr val="FF0000"/>
        </a:solidFill>
      </dgm:spPr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4A1A1D-D288-421C-8E4B-92A09B960567}" type="sibTrans" cxnId="{5EAD718C-BFC4-4F4F-8A7F-578599BBB13B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3E404D-680B-49CE-984D-FB1D91370591}">
      <dgm:prSet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28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5.বহিঃ</a:t>
          </a:r>
        </a:p>
        <a:p>
          <a:pPr algn="ctr"/>
          <a:r>
            <a:rPr lang="en-US" sz="2800" b="1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যৌনাঙ্গ</a:t>
          </a:r>
          <a:r>
            <a:rPr lang="bn-BD" sz="28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dirty="0"/>
        </a:p>
      </dgm:t>
    </dgm:pt>
    <dgm:pt modelId="{C46880F1-F57D-47C6-8885-F3DA8A952605}" type="parTrans" cxnId="{4D0EDD5C-71F1-46B3-B85C-17730870A6B0}">
      <dgm:prSet/>
      <dgm:spPr>
        <a:solidFill>
          <a:srgbClr val="008000"/>
        </a:solidFill>
      </dgm:spPr>
      <dgm:t>
        <a:bodyPr/>
        <a:lstStyle/>
        <a:p>
          <a:endParaRPr lang="en-US"/>
        </a:p>
      </dgm:t>
    </dgm:pt>
    <dgm:pt modelId="{8E529F96-C27E-422E-9DE6-10F0C4CCE07B}" type="sibTrans" cxnId="{4D0EDD5C-71F1-46B3-B85C-17730870A6B0}">
      <dgm:prSet/>
      <dgm:spPr/>
      <dgm:t>
        <a:bodyPr/>
        <a:lstStyle/>
        <a:p>
          <a:endParaRPr lang="en-US"/>
        </a:p>
      </dgm:t>
    </dgm:pt>
    <dgm:pt modelId="{F3284005-DEAE-4EA0-9314-605727163C9D}">
      <dgm:prSet custT="1"/>
      <dgm:spPr>
        <a:solidFill>
          <a:srgbClr val="FF3788"/>
        </a:solidFill>
      </dgm:spPr>
      <dgm:t>
        <a:bodyPr/>
        <a:lstStyle/>
        <a:p>
          <a:pPr algn="l"/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৬.যৌনগ্রন্থি   </a:t>
          </a:r>
          <a:endParaRPr lang="en-US" sz="2400" dirty="0"/>
        </a:p>
      </dgm:t>
    </dgm:pt>
    <dgm:pt modelId="{215619F8-F35D-4055-8344-99B2CD1D9F98}" type="parTrans" cxnId="{75873A37-6300-40F9-8478-3BA30DFFDB4E}">
      <dgm:prSet/>
      <dgm:spPr>
        <a:solidFill>
          <a:srgbClr val="FF3788"/>
        </a:solidFill>
      </dgm:spPr>
      <dgm:t>
        <a:bodyPr/>
        <a:lstStyle/>
        <a:p>
          <a:endParaRPr lang="en-US"/>
        </a:p>
      </dgm:t>
    </dgm:pt>
    <dgm:pt modelId="{63271477-C935-4E9C-BF69-1DE277266162}" type="sibTrans" cxnId="{75873A37-6300-40F9-8478-3BA30DFFDB4E}">
      <dgm:prSet/>
      <dgm:spPr/>
      <dgm:t>
        <a:bodyPr/>
        <a:lstStyle/>
        <a:p>
          <a:endParaRPr lang="en-US"/>
        </a:p>
      </dgm:t>
    </dgm:pt>
    <dgm:pt modelId="{308058DB-AAAF-494B-AE00-4598DFA7C1CC}" type="pres">
      <dgm:prSet presAssocID="{15AE7C6B-52BB-4571-A3C0-C52EF749398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6955E4-3D46-4B9F-8775-82F88066F73F}" type="pres">
      <dgm:prSet presAssocID="{4AEEBD3E-C749-4807-B716-D58379E82EEA}" presName="centerShape" presStyleLbl="node0" presStyleIdx="0" presStyleCnt="1" custScaleX="129642" custScaleY="129642"/>
      <dgm:spPr/>
    </dgm:pt>
    <dgm:pt modelId="{E30C65E6-4E7C-474A-9E41-156E3024B273}" type="pres">
      <dgm:prSet presAssocID="{F3CD36FF-62FF-47C1-8386-CBAC8A542B89}" presName="parTrans" presStyleLbl="sibTrans2D1" presStyleIdx="0" presStyleCnt="6"/>
      <dgm:spPr/>
    </dgm:pt>
    <dgm:pt modelId="{B56B6704-7A71-4C70-8E02-E809BC7355AA}" type="pres">
      <dgm:prSet presAssocID="{F3CD36FF-62FF-47C1-8386-CBAC8A542B89}" presName="connectorText" presStyleLbl="sibTrans2D1" presStyleIdx="0" presStyleCnt="6"/>
      <dgm:spPr/>
    </dgm:pt>
    <dgm:pt modelId="{483E3C6C-9505-4BEE-A949-1B60FBD576D5}" type="pres">
      <dgm:prSet presAssocID="{82B65F56-DEE6-40EB-B30A-2469CFE02328}" presName="node" presStyleLbl="node1" presStyleIdx="0" presStyleCnt="6" custRadScaleRad="100012" custRadScaleInc="2589">
        <dgm:presLayoutVars>
          <dgm:bulletEnabled val="1"/>
        </dgm:presLayoutVars>
      </dgm:prSet>
      <dgm:spPr/>
    </dgm:pt>
    <dgm:pt modelId="{12A219E3-99EE-4F08-8D6B-DC878B216E69}" type="pres">
      <dgm:prSet presAssocID="{17AD1433-3B3A-4CEC-9EB2-3F773F6559FF}" presName="parTrans" presStyleLbl="sibTrans2D1" presStyleIdx="1" presStyleCnt="6"/>
      <dgm:spPr/>
    </dgm:pt>
    <dgm:pt modelId="{F380CE05-6A30-4AD2-A058-464116F2556C}" type="pres">
      <dgm:prSet presAssocID="{17AD1433-3B3A-4CEC-9EB2-3F773F6559FF}" presName="connectorText" presStyleLbl="sibTrans2D1" presStyleIdx="1" presStyleCnt="6"/>
      <dgm:spPr/>
    </dgm:pt>
    <dgm:pt modelId="{E4C74A46-2155-4B1E-8ACC-3E821369B9BB}" type="pres">
      <dgm:prSet presAssocID="{09BFAB7C-94F9-4F3F-8772-55ED24425863}" presName="node" presStyleLbl="node1" presStyleIdx="1" presStyleCnt="6" custScaleX="105471" custScaleY="105471" custRadScaleRad="110363" custRadScaleInc="4833">
        <dgm:presLayoutVars>
          <dgm:bulletEnabled val="1"/>
        </dgm:presLayoutVars>
      </dgm:prSet>
      <dgm:spPr/>
    </dgm:pt>
    <dgm:pt modelId="{5258EFAA-2160-4176-8238-6DDDCC1B3D29}" type="pres">
      <dgm:prSet presAssocID="{294852BD-B0F3-4AD9-BA56-B271A33A9B30}" presName="parTrans" presStyleLbl="sibTrans2D1" presStyleIdx="2" presStyleCnt="6"/>
      <dgm:spPr/>
    </dgm:pt>
    <dgm:pt modelId="{DDF0E7DA-45D8-4E0E-B18B-5D614DB75282}" type="pres">
      <dgm:prSet presAssocID="{294852BD-B0F3-4AD9-BA56-B271A33A9B30}" presName="connectorText" presStyleLbl="sibTrans2D1" presStyleIdx="2" presStyleCnt="6"/>
      <dgm:spPr/>
    </dgm:pt>
    <dgm:pt modelId="{DD3A276F-79F6-4169-9A72-086545E4CEDC}" type="pres">
      <dgm:prSet presAssocID="{EF6560AC-3681-4513-9823-5C0555316A07}" presName="node" presStyleLbl="node1" presStyleIdx="2" presStyleCnt="6" custRadScaleRad="106734" custRadScaleInc="-13095">
        <dgm:presLayoutVars>
          <dgm:bulletEnabled val="1"/>
        </dgm:presLayoutVars>
      </dgm:prSet>
      <dgm:spPr/>
    </dgm:pt>
    <dgm:pt modelId="{78A120FA-1F39-446D-8A8A-24DE510A38C9}" type="pres">
      <dgm:prSet presAssocID="{18648268-98B3-4C87-85A3-566B8D8CA31E}" presName="parTrans" presStyleLbl="sibTrans2D1" presStyleIdx="3" presStyleCnt="6"/>
      <dgm:spPr/>
    </dgm:pt>
    <dgm:pt modelId="{A9D19B06-91DA-46F2-A010-B880325CDB50}" type="pres">
      <dgm:prSet presAssocID="{18648268-98B3-4C87-85A3-566B8D8CA31E}" presName="connectorText" presStyleLbl="sibTrans2D1" presStyleIdx="3" presStyleCnt="6"/>
      <dgm:spPr/>
    </dgm:pt>
    <dgm:pt modelId="{916F6BED-29F0-4FF1-8037-3D5F101F9F01}" type="pres">
      <dgm:prSet presAssocID="{8129D1D0-51E7-4A4B-AF2A-BAA2996C3444}" presName="node" presStyleLbl="node1" presStyleIdx="3" presStyleCnt="6">
        <dgm:presLayoutVars>
          <dgm:bulletEnabled val="1"/>
        </dgm:presLayoutVars>
      </dgm:prSet>
      <dgm:spPr/>
    </dgm:pt>
    <dgm:pt modelId="{999DDF24-589D-42AF-8945-CF47DF380924}" type="pres">
      <dgm:prSet presAssocID="{C46880F1-F57D-47C6-8885-F3DA8A952605}" presName="parTrans" presStyleLbl="sibTrans2D1" presStyleIdx="4" presStyleCnt="6"/>
      <dgm:spPr/>
    </dgm:pt>
    <dgm:pt modelId="{BFF796A1-1D1A-4B1A-866B-E198C41B7932}" type="pres">
      <dgm:prSet presAssocID="{C46880F1-F57D-47C6-8885-F3DA8A952605}" presName="connectorText" presStyleLbl="sibTrans2D1" presStyleIdx="4" presStyleCnt="6"/>
      <dgm:spPr/>
    </dgm:pt>
    <dgm:pt modelId="{22C8C8AE-653B-4FFF-946B-7E2DD188D3FA}" type="pres">
      <dgm:prSet presAssocID="{363E404D-680B-49CE-984D-FB1D91370591}" presName="node" presStyleLbl="node1" presStyleIdx="4" presStyleCnt="6" custRadScaleRad="103429" custRadScaleInc="40">
        <dgm:presLayoutVars>
          <dgm:bulletEnabled val="1"/>
        </dgm:presLayoutVars>
      </dgm:prSet>
      <dgm:spPr/>
    </dgm:pt>
    <dgm:pt modelId="{EE661310-8314-49EA-B27A-A3F241010981}" type="pres">
      <dgm:prSet presAssocID="{215619F8-F35D-4055-8344-99B2CD1D9F98}" presName="parTrans" presStyleLbl="sibTrans2D1" presStyleIdx="5" presStyleCnt="6"/>
      <dgm:spPr/>
    </dgm:pt>
    <dgm:pt modelId="{908D9E06-FB13-4375-8C68-702272F01BE7}" type="pres">
      <dgm:prSet presAssocID="{215619F8-F35D-4055-8344-99B2CD1D9F98}" presName="connectorText" presStyleLbl="sibTrans2D1" presStyleIdx="5" presStyleCnt="6"/>
      <dgm:spPr/>
    </dgm:pt>
    <dgm:pt modelId="{72C3A99D-4569-4E15-84DC-AE1ADBCD2649}" type="pres">
      <dgm:prSet presAssocID="{F3284005-DEAE-4EA0-9314-605727163C9D}" presName="node" presStyleLbl="node1" presStyleIdx="5" presStyleCnt="6" custRadScaleRad="101496" custRadScaleInc="484">
        <dgm:presLayoutVars>
          <dgm:bulletEnabled val="1"/>
        </dgm:presLayoutVars>
      </dgm:prSet>
      <dgm:spPr/>
    </dgm:pt>
  </dgm:ptLst>
  <dgm:cxnLst>
    <dgm:cxn modelId="{BEB78810-54E2-4DBF-B086-AC1F05D85F34}" type="presOf" srcId="{82B65F56-DEE6-40EB-B30A-2469CFE02328}" destId="{483E3C6C-9505-4BEE-A949-1B60FBD576D5}" srcOrd="0" destOrd="0" presId="urn:microsoft.com/office/officeart/2005/8/layout/radial5"/>
    <dgm:cxn modelId="{5171BF11-4F62-48E3-9A22-D93866EC8937}" type="presOf" srcId="{18648268-98B3-4C87-85A3-566B8D8CA31E}" destId="{78A120FA-1F39-446D-8A8A-24DE510A38C9}" srcOrd="0" destOrd="0" presId="urn:microsoft.com/office/officeart/2005/8/layout/radial5"/>
    <dgm:cxn modelId="{9874C817-B996-47E9-A872-A0273B27D70F}" type="presOf" srcId="{F3CD36FF-62FF-47C1-8386-CBAC8A542B89}" destId="{B56B6704-7A71-4C70-8E02-E809BC7355AA}" srcOrd="1" destOrd="0" presId="urn:microsoft.com/office/officeart/2005/8/layout/radial5"/>
    <dgm:cxn modelId="{0127B81B-44B6-451B-91D9-343927AAA39F}" srcId="{4AEEBD3E-C749-4807-B716-D58379E82EEA}" destId="{EF6560AC-3681-4513-9823-5C0555316A07}" srcOrd="2" destOrd="0" parTransId="{294852BD-B0F3-4AD9-BA56-B271A33A9B30}" sibTransId="{D3EDF2D3-3D5A-4D21-8AFE-AE12C22945F7}"/>
    <dgm:cxn modelId="{E2F66C27-4FAB-4587-9B5D-B760F526EF5F}" type="presOf" srcId="{17AD1433-3B3A-4CEC-9EB2-3F773F6559FF}" destId="{F380CE05-6A30-4AD2-A058-464116F2556C}" srcOrd="1" destOrd="0" presId="urn:microsoft.com/office/officeart/2005/8/layout/radial5"/>
    <dgm:cxn modelId="{A512B727-C735-47FE-A108-78992805787F}" type="presOf" srcId="{15AE7C6B-52BB-4571-A3C0-C52EF7493985}" destId="{308058DB-AAAF-494B-AE00-4598DFA7C1CC}" srcOrd="0" destOrd="0" presId="urn:microsoft.com/office/officeart/2005/8/layout/radial5"/>
    <dgm:cxn modelId="{75873A37-6300-40F9-8478-3BA30DFFDB4E}" srcId="{4AEEBD3E-C749-4807-B716-D58379E82EEA}" destId="{F3284005-DEAE-4EA0-9314-605727163C9D}" srcOrd="5" destOrd="0" parTransId="{215619F8-F35D-4055-8344-99B2CD1D9F98}" sibTransId="{63271477-C935-4E9C-BF69-1DE277266162}"/>
    <dgm:cxn modelId="{4829493A-9E3C-4E17-A197-D6071ADD26C3}" type="presOf" srcId="{215619F8-F35D-4055-8344-99B2CD1D9F98}" destId="{908D9E06-FB13-4375-8C68-702272F01BE7}" srcOrd="1" destOrd="0" presId="urn:microsoft.com/office/officeart/2005/8/layout/radial5"/>
    <dgm:cxn modelId="{EFD8783F-4281-4C8D-9871-8099C26F5F0D}" type="presOf" srcId="{294852BD-B0F3-4AD9-BA56-B271A33A9B30}" destId="{5258EFAA-2160-4176-8238-6DDDCC1B3D29}" srcOrd="0" destOrd="0" presId="urn:microsoft.com/office/officeart/2005/8/layout/radial5"/>
    <dgm:cxn modelId="{37CE0D40-6293-4367-A237-BC5FE686BF40}" type="presOf" srcId="{215619F8-F35D-4055-8344-99B2CD1D9F98}" destId="{EE661310-8314-49EA-B27A-A3F241010981}" srcOrd="0" destOrd="0" presId="urn:microsoft.com/office/officeart/2005/8/layout/radial5"/>
    <dgm:cxn modelId="{4D0EDD5C-71F1-46B3-B85C-17730870A6B0}" srcId="{4AEEBD3E-C749-4807-B716-D58379E82EEA}" destId="{363E404D-680B-49CE-984D-FB1D91370591}" srcOrd="4" destOrd="0" parTransId="{C46880F1-F57D-47C6-8885-F3DA8A952605}" sibTransId="{8E529F96-C27E-422E-9DE6-10F0C4CCE07B}"/>
    <dgm:cxn modelId="{54B7475E-84A1-4FFD-9B19-B47E53D666DA}" srcId="{4AEEBD3E-C749-4807-B716-D58379E82EEA}" destId="{82B65F56-DEE6-40EB-B30A-2469CFE02328}" srcOrd="0" destOrd="0" parTransId="{F3CD36FF-62FF-47C1-8386-CBAC8A542B89}" sibTransId="{0C74FE64-4026-4450-901C-6E8AD13360EE}"/>
    <dgm:cxn modelId="{924EF961-8B83-4856-BB65-1F7D7E564756}" type="presOf" srcId="{F3284005-DEAE-4EA0-9314-605727163C9D}" destId="{72C3A99D-4569-4E15-84DC-AE1ADBCD2649}" srcOrd="0" destOrd="0" presId="urn:microsoft.com/office/officeart/2005/8/layout/radial5"/>
    <dgm:cxn modelId="{1A261762-B550-49FC-9F7A-7C7FF9B415A7}" srcId="{4AEEBD3E-C749-4807-B716-D58379E82EEA}" destId="{09BFAB7C-94F9-4F3F-8772-55ED24425863}" srcOrd="1" destOrd="0" parTransId="{17AD1433-3B3A-4CEC-9EB2-3F773F6559FF}" sibTransId="{816F0918-9D61-4A1F-8F16-DF3D41F0F068}"/>
    <dgm:cxn modelId="{560E264B-D7E2-4792-B582-14A4F00FEE3B}" type="presOf" srcId="{C46880F1-F57D-47C6-8885-F3DA8A952605}" destId="{999DDF24-589D-42AF-8945-CF47DF380924}" srcOrd="0" destOrd="0" presId="urn:microsoft.com/office/officeart/2005/8/layout/radial5"/>
    <dgm:cxn modelId="{D079BD70-AF3F-4727-83FD-C4663B32C817}" type="presOf" srcId="{C46880F1-F57D-47C6-8885-F3DA8A952605}" destId="{BFF796A1-1D1A-4B1A-866B-E198C41B7932}" srcOrd="1" destOrd="0" presId="urn:microsoft.com/office/officeart/2005/8/layout/radial5"/>
    <dgm:cxn modelId="{E8B6BC57-D58A-479A-B365-11DA9092C567}" type="presOf" srcId="{294852BD-B0F3-4AD9-BA56-B271A33A9B30}" destId="{DDF0E7DA-45D8-4E0E-B18B-5D614DB75282}" srcOrd="1" destOrd="0" presId="urn:microsoft.com/office/officeart/2005/8/layout/radial5"/>
    <dgm:cxn modelId="{D6648385-968E-427C-89D8-63619D8A9BD9}" srcId="{15AE7C6B-52BB-4571-A3C0-C52EF7493985}" destId="{4AEEBD3E-C749-4807-B716-D58379E82EEA}" srcOrd="0" destOrd="0" parTransId="{4AEB1686-D2DC-41A3-ADCF-BA860A07F027}" sibTransId="{ED3E7F5C-D2D2-4405-8B2E-F21259DC29AF}"/>
    <dgm:cxn modelId="{14D90B88-A04F-4B0A-9932-58138615840E}" type="presOf" srcId="{17AD1433-3B3A-4CEC-9EB2-3F773F6559FF}" destId="{12A219E3-99EE-4F08-8D6B-DC878B216E69}" srcOrd="0" destOrd="0" presId="urn:microsoft.com/office/officeart/2005/8/layout/radial5"/>
    <dgm:cxn modelId="{2B469C88-79C5-42B8-B4D1-565DB9716ABD}" type="presOf" srcId="{EF6560AC-3681-4513-9823-5C0555316A07}" destId="{DD3A276F-79F6-4169-9A72-086545E4CEDC}" srcOrd="0" destOrd="0" presId="urn:microsoft.com/office/officeart/2005/8/layout/radial5"/>
    <dgm:cxn modelId="{5EAD718C-BFC4-4F4F-8A7F-578599BBB13B}" srcId="{4AEEBD3E-C749-4807-B716-D58379E82EEA}" destId="{8129D1D0-51E7-4A4B-AF2A-BAA2996C3444}" srcOrd="3" destOrd="0" parTransId="{18648268-98B3-4C87-85A3-566B8D8CA31E}" sibTransId="{454A1A1D-D288-421C-8E4B-92A09B960567}"/>
    <dgm:cxn modelId="{5BBE57A8-FBEE-42F7-A4C9-1A364389C2D3}" type="presOf" srcId="{18648268-98B3-4C87-85A3-566B8D8CA31E}" destId="{A9D19B06-91DA-46F2-A010-B880325CDB50}" srcOrd="1" destOrd="0" presId="urn:microsoft.com/office/officeart/2005/8/layout/radial5"/>
    <dgm:cxn modelId="{1FF257AA-DB29-4C40-907D-8DBCC1B90091}" type="presOf" srcId="{363E404D-680B-49CE-984D-FB1D91370591}" destId="{22C8C8AE-653B-4FFF-946B-7E2DD188D3FA}" srcOrd="0" destOrd="0" presId="urn:microsoft.com/office/officeart/2005/8/layout/radial5"/>
    <dgm:cxn modelId="{30B3B6AF-C566-433D-9509-CFA3CA001567}" type="presOf" srcId="{8129D1D0-51E7-4A4B-AF2A-BAA2996C3444}" destId="{916F6BED-29F0-4FF1-8037-3D5F101F9F01}" srcOrd="0" destOrd="0" presId="urn:microsoft.com/office/officeart/2005/8/layout/radial5"/>
    <dgm:cxn modelId="{8588D5B3-AF0E-42C0-BA1C-E1BC24F9AC5A}" type="presOf" srcId="{F3CD36FF-62FF-47C1-8386-CBAC8A542B89}" destId="{E30C65E6-4E7C-474A-9E41-156E3024B273}" srcOrd="0" destOrd="0" presId="urn:microsoft.com/office/officeart/2005/8/layout/radial5"/>
    <dgm:cxn modelId="{613A43B5-13B0-4265-8A9C-E91B265ADEBF}" type="presOf" srcId="{4AEEBD3E-C749-4807-B716-D58379E82EEA}" destId="{246955E4-3D46-4B9F-8775-82F88066F73F}" srcOrd="0" destOrd="0" presId="urn:microsoft.com/office/officeart/2005/8/layout/radial5"/>
    <dgm:cxn modelId="{734895EA-3F77-4DED-AB86-707A46463E44}" type="presOf" srcId="{09BFAB7C-94F9-4F3F-8772-55ED24425863}" destId="{E4C74A46-2155-4B1E-8ACC-3E821369B9BB}" srcOrd="0" destOrd="0" presId="urn:microsoft.com/office/officeart/2005/8/layout/radial5"/>
    <dgm:cxn modelId="{B2F0B2E4-D483-4540-8438-2A16774A2D69}" type="presParOf" srcId="{308058DB-AAAF-494B-AE00-4598DFA7C1CC}" destId="{246955E4-3D46-4B9F-8775-82F88066F73F}" srcOrd="0" destOrd="0" presId="urn:microsoft.com/office/officeart/2005/8/layout/radial5"/>
    <dgm:cxn modelId="{3E79AA76-80FD-44D7-B109-BE19B15E8229}" type="presParOf" srcId="{308058DB-AAAF-494B-AE00-4598DFA7C1CC}" destId="{E30C65E6-4E7C-474A-9E41-156E3024B273}" srcOrd="1" destOrd="0" presId="urn:microsoft.com/office/officeart/2005/8/layout/radial5"/>
    <dgm:cxn modelId="{8DDBCC1E-23F2-4EBC-885B-47D43A14423C}" type="presParOf" srcId="{E30C65E6-4E7C-474A-9E41-156E3024B273}" destId="{B56B6704-7A71-4C70-8E02-E809BC7355AA}" srcOrd="0" destOrd="0" presId="urn:microsoft.com/office/officeart/2005/8/layout/radial5"/>
    <dgm:cxn modelId="{B0F5EDFF-A0A9-464F-90FE-F0E8215A23DD}" type="presParOf" srcId="{308058DB-AAAF-494B-AE00-4598DFA7C1CC}" destId="{483E3C6C-9505-4BEE-A949-1B60FBD576D5}" srcOrd="2" destOrd="0" presId="urn:microsoft.com/office/officeart/2005/8/layout/radial5"/>
    <dgm:cxn modelId="{3307963B-E697-46A1-9D92-A3C1891CB8DC}" type="presParOf" srcId="{308058DB-AAAF-494B-AE00-4598DFA7C1CC}" destId="{12A219E3-99EE-4F08-8D6B-DC878B216E69}" srcOrd="3" destOrd="0" presId="urn:microsoft.com/office/officeart/2005/8/layout/radial5"/>
    <dgm:cxn modelId="{C6FEF54C-4B05-41E4-8BA7-6C78D137021E}" type="presParOf" srcId="{12A219E3-99EE-4F08-8D6B-DC878B216E69}" destId="{F380CE05-6A30-4AD2-A058-464116F2556C}" srcOrd="0" destOrd="0" presId="urn:microsoft.com/office/officeart/2005/8/layout/radial5"/>
    <dgm:cxn modelId="{DDE8A2FA-D1A8-4546-8209-82390154E297}" type="presParOf" srcId="{308058DB-AAAF-494B-AE00-4598DFA7C1CC}" destId="{E4C74A46-2155-4B1E-8ACC-3E821369B9BB}" srcOrd="4" destOrd="0" presId="urn:microsoft.com/office/officeart/2005/8/layout/radial5"/>
    <dgm:cxn modelId="{E27F2B63-4664-4004-802F-1D5F39D309D0}" type="presParOf" srcId="{308058DB-AAAF-494B-AE00-4598DFA7C1CC}" destId="{5258EFAA-2160-4176-8238-6DDDCC1B3D29}" srcOrd="5" destOrd="0" presId="urn:microsoft.com/office/officeart/2005/8/layout/radial5"/>
    <dgm:cxn modelId="{009BADCA-E88C-4FEC-9030-58122848ADED}" type="presParOf" srcId="{5258EFAA-2160-4176-8238-6DDDCC1B3D29}" destId="{DDF0E7DA-45D8-4E0E-B18B-5D614DB75282}" srcOrd="0" destOrd="0" presId="urn:microsoft.com/office/officeart/2005/8/layout/radial5"/>
    <dgm:cxn modelId="{C511C28E-D9D9-4E03-ACAB-04EC72BBA623}" type="presParOf" srcId="{308058DB-AAAF-494B-AE00-4598DFA7C1CC}" destId="{DD3A276F-79F6-4169-9A72-086545E4CEDC}" srcOrd="6" destOrd="0" presId="urn:microsoft.com/office/officeart/2005/8/layout/radial5"/>
    <dgm:cxn modelId="{96BD257C-501F-4417-90C1-A5F284C7F4A1}" type="presParOf" srcId="{308058DB-AAAF-494B-AE00-4598DFA7C1CC}" destId="{78A120FA-1F39-446D-8A8A-24DE510A38C9}" srcOrd="7" destOrd="0" presId="urn:microsoft.com/office/officeart/2005/8/layout/radial5"/>
    <dgm:cxn modelId="{8A963432-2D4C-4A57-930B-21E4BCB17D61}" type="presParOf" srcId="{78A120FA-1F39-446D-8A8A-24DE510A38C9}" destId="{A9D19B06-91DA-46F2-A010-B880325CDB50}" srcOrd="0" destOrd="0" presId="urn:microsoft.com/office/officeart/2005/8/layout/radial5"/>
    <dgm:cxn modelId="{AC22634C-6169-457A-810C-8CBC248A7020}" type="presParOf" srcId="{308058DB-AAAF-494B-AE00-4598DFA7C1CC}" destId="{916F6BED-29F0-4FF1-8037-3D5F101F9F01}" srcOrd="8" destOrd="0" presId="urn:microsoft.com/office/officeart/2005/8/layout/radial5"/>
    <dgm:cxn modelId="{2F1A49DD-BF56-4BFC-A424-3A2C8E564932}" type="presParOf" srcId="{308058DB-AAAF-494B-AE00-4598DFA7C1CC}" destId="{999DDF24-589D-42AF-8945-CF47DF380924}" srcOrd="9" destOrd="0" presId="urn:microsoft.com/office/officeart/2005/8/layout/radial5"/>
    <dgm:cxn modelId="{AFD0D339-4BDD-47D9-BD84-589E9B7616CC}" type="presParOf" srcId="{999DDF24-589D-42AF-8945-CF47DF380924}" destId="{BFF796A1-1D1A-4B1A-866B-E198C41B7932}" srcOrd="0" destOrd="0" presId="urn:microsoft.com/office/officeart/2005/8/layout/radial5"/>
    <dgm:cxn modelId="{2EFB2D76-608B-4A66-A434-8F49743910BF}" type="presParOf" srcId="{308058DB-AAAF-494B-AE00-4598DFA7C1CC}" destId="{22C8C8AE-653B-4FFF-946B-7E2DD188D3FA}" srcOrd="10" destOrd="0" presId="urn:microsoft.com/office/officeart/2005/8/layout/radial5"/>
    <dgm:cxn modelId="{DE346737-6844-4F8F-B55E-F9540257CCBA}" type="presParOf" srcId="{308058DB-AAAF-494B-AE00-4598DFA7C1CC}" destId="{EE661310-8314-49EA-B27A-A3F241010981}" srcOrd="11" destOrd="0" presId="urn:microsoft.com/office/officeart/2005/8/layout/radial5"/>
    <dgm:cxn modelId="{2B3BDD46-4D03-4D59-9EF5-7A1BAAD54F6F}" type="presParOf" srcId="{EE661310-8314-49EA-B27A-A3F241010981}" destId="{908D9E06-FB13-4375-8C68-702272F01BE7}" srcOrd="0" destOrd="0" presId="urn:microsoft.com/office/officeart/2005/8/layout/radial5"/>
    <dgm:cxn modelId="{9289E414-F43D-4C22-96BC-226D88DB3C3A}" type="presParOf" srcId="{308058DB-AAAF-494B-AE00-4598DFA7C1CC}" destId="{72C3A99D-4569-4E15-84DC-AE1ADBCD264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AE7C6B-52BB-4571-A3C0-C52EF7493985}" type="doc">
      <dgm:prSet loTypeId="urn:microsoft.com/office/officeart/2005/8/layout/radial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B65F56-DEE6-40EB-B30A-2469CFE02328}">
      <dgm:prSet phldrT="[Text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ইষ্ট্রোজেন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F3CD36FF-62FF-47C1-8386-CBAC8A542B89}" type="parTrans" cxnId="{54B7475E-84A1-4FFD-9B19-B47E53D666DA}">
      <dgm:prSet custT="1"/>
      <dgm:spPr>
        <a:solidFill>
          <a:srgbClr val="FF0000"/>
        </a:solidFill>
      </dgm:spPr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4FE64-4026-4450-901C-6E8AD13360EE}" type="sibTrans" cxnId="{54B7475E-84A1-4FFD-9B19-B47E53D666DA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BFAB7C-94F9-4F3F-8772-55ED2442586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20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প্রোজেষ্টেরন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17AD1433-3B3A-4CEC-9EB2-3F773F6559FF}" type="parTrans" cxnId="{1A261762-B550-49FC-9F7A-7C7FF9B415A7}">
      <dgm:prSet custT="1"/>
      <dgm:spPr>
        <a:solidFill>
          <a:srgbClr val="FBC497"/>
        </a:solidFill>
      </dgm:spPr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6F0918-9D61-4A1F-8F16-DF3D41F0F068}" type="sibTrans" cxnId="{1A261762-B550-49FC-9F7A-7C7FF9B415A7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FBD85-DAF4-463F-A4C6-C12C47CA18D9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রিলাক্সিন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C81BA98B-5D5A-4D59-AD91-ADD43150F930}" type="parTrans" cxnId="{20936B89-DF02-4712-9A1C-C192A36C8DD0}">
      <dgm:prSet custT="1"/>
      <dgm:spPr>
        <a:solidFill>
          <a:srgbClr val="24E2EC"/>
        </a:solidFill>
      </dgm:spPr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25B6AF-0E2F-4BEE-AE7E-3ED740BE22EB}" type="sibTrans" cxnId="{20936B89-DF02-4712-9A1C-C192A36C8DD0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560AC-3681-4513-9823-5C0555316A07}">
      <dgm:prSet phldrT="[Text]" custT="1"/>
      <dgm:spPr>
        <a:solidFill>
          <a:srgbClr val="00FFCC"/>
        </a:solidFill>
      </dgm:spPr>
      <dgm:t>
        <a:bodyPr/>
        <a:lstStyle/>
        <a:p>
          <a:pPr algn="l"/>
          <a:r>
            <a: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ফলিকল</a:t>
          </a:r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ষ্টিমুলেটিং</a:t>
          </a:r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হরমোন</a:t>
          </a:r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294852BD-B0F3-4AD9-BA56-B271A33A9B30}" type="parTrans" cxnId="{0127B81B-44B6-451B-91D9-343927AAA39F}">
      <dgm:prSet custT="1"/>
      <dgm:spPr>
        <a:solidFill>
          <a:srgbClr val="24E2EC"/>
        </a:solidFill>
      </dgm:spPr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DF2D3-3D5A-4D21-8AFE-AE12C22945F7}" type="sibTrans" cxnId="{0127B81B-44B6-451B-91D9-343927AAA39F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DA7C3-A8C3-4AFD-AE8B-F7C4C4FBF58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b="1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গোনাডোট্রফিন</a:t>
          </a:r>
          <a:r>
            <a:rPr lang="en-US" sz="18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1800" b="1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রিলিজিং</a:t>
          </a:r>
          <a:endParaRPr lang="en-US" sz="1800" b="1" dirty="0">
            <a:ln w="1905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en-US" sz="1800" b="1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হরমোন</a:t>
          </a:r>
          <a:r>
            <a:rPr lang="en-US" sz="18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18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E01266-6377-4AE1-B308-5C6D5034420C}" type="parTrans" cxnId="{C39D3951-E991-44F4-BD4D-3391B8F20A0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59ABFA-9C33-4E00-A56D-C2C8514B48AD}" type="sibTrans" cxnId="{C39D3951-E991-44F4-BD4D-3391B8F20A04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3E404D-680B-49CE-984D-FB1D91370591}">
      <dgm:prSet custT="1"/>
      <dgm:spPr/>
      <dgm:t>
        <a:bodyPr/>
        <a:lstStyle/>
        <a:p>
          <a:r>
            <a:rPr lang="en-US" sz="1800" b="1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লুটিওট্রফিক</a:t>
          </a:r>
          <a:r>
            <a:rPr lang="en-US" sz="18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হরমোন</a:t>
          </a:r>
          <a:r>
            <a:rPr lang="en-US" sz="18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35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500" dirty="0"/>
        </a:p>
      </dgm:t>
    </dgm:pt>
    <dgm:pt modelId="{C46880F1-F57D-47C6-8885-F3DA8A952605}" type="parTrans" cxnId="{4D0EDD5C-71F1-46B3-B85C-17730870A6B0}">
      <dgm:prSet/>
      <dgm:spPr/>
      <dgm:t>
        <a:bodyPr/>
        <a:lstStyle/>
        <a:p>
          <a:endParaRPr lang="en-US"/>
        </a:p>
      </dgm:t>
    </dgm:pt>
    <dgm:pt modelId="{8E529F96-C27E-422E-9DE6-10F0C4CCE07B}" type="sibTrans" cxnId="{4D0EDD5C-71F1-46B3-B85C-17730870A6B0}">
      <dgm:prSet/>
      <dgm:spPr/>
      <dgm:t>
        <a:bodyPr/>
        <a:lstStyle/>
        <a:p>
          <a:endParaRPr lang="en-US"/>
        </a:p>
      </dgm:t>
    </dgm:pt>
    <dgm:pt modelId="{1C55453D-6D9A-4A53-8DEE-111CD53E85A1}">
      <dgm:prSet custT="1"/>
      <dgm:spPr>
        <a:solidFill>
          <a:srgbClr val="FF3788"/>
        </a:solidFill>
      </dgm:spPr>
      <dgm:t>
        <a:bodyPr/>
        <a:lstStyle/>
        <a:p>
          <a:r>
            <a:rPr lang="en-US" sz="2000" b="1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গোনাডো</a:t>
          </a:r>
          <a:r>
            <a:rPr lang="en-US" sz="20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কর্টিকয়েড</a:t>
          </a:r>
          <a:r>
            <a:rPr lang="en-US" sz="20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হরমোন</a:t>
          </a:r>
          <a:r>
            <a:rPr lang="bn-BD" sz="32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200" dirty="0"/>
        </a:p>
      </dgm:t>
    </dgm:pt>
    <dgm:pt modelId="{FBA8C6C5-A40D-4158-9CC8-296E1A872A2C}" type="parTrans" cxnId="{34393DF5-29C8-426C-8520-CFA4462BF6D9}">
      <dgm:prSet/>
      <dgm:spPr>
        <a:solidFill>
          <a:srgbClr val="FF3788"/>
        </a:solidFill>
      </dgm:spPr>
      <dgm:t>
        <a:bodyPr/>
        <a:lstStyle/>
        <a:p>
          <a:endParaRPr lang="en-US"/>
        </a:p>
      </dgm:t>
    </dgm:pt>
    <dgm:pt modelId="{AD2DB456-52FD-4AE8-8915-F7191595FF45}" type="sibTrans" cxnId="{34393DF5-29C8-426C-8520-CFA4462BF6D9}">
      <dgm:prSet/>
      <dgm:spPr/>
      <dgm:t>
        <a:bodyPr/>
        <a:lstStyle/>
        <a:p>
          <a:endParaRPr lang="en-US"/>
        </a:p>
      </dgm:t>
    </dgm:pt>
    <dgm:pt modelId="{4AEEBD3E-C749-4807-B716-D58379E82EEA}">
      <dgm:prSet phldrT="[Text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8000"/>
          </a:solidFill>
        </a:ln>
      </dgm:spPr>
      <dgm:t>
        <a:bodyPr/>
        <a:lstStyle/>
        <a:p>
          <a:r>
            <a:rPr lang="en-US" sz="2400" b="1" dirty="0" err="1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স্ত্রী</a:t>
          </a:r>
          <a:r>
            <a:rPr lang="en-US" sz="2400" b="1" dirty="0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ln w="10541" cmpd="sng">
              <a:prstDash val="solid"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bn-BD" sz="2400" b="1" dirty="0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প্রজননতন্ত্র</a:t>
          </a:r>
          <a:r>
            <a:rPr lang="en-US" sz="2400" b="1" dirty="0" err="1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ের</a:t>
          </a:r>
          <a:endParaRPr lang="en-US" sz="2400" b="1" dirty="0">
            <a:ln w="10541" cmpd="sng">
              <a:prstDash val="solid"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en-US" sz="2400" b="1" dirty="0" err="1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হরমোন</a:t>
          </a:r>
          <a:r>
            <a:rPr lang="en-US" sz="2400" b="1" dirty="0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endParaRPr lang="en-US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3E7F5C-D2D2-4405-8B2E-F21259DC29AF}" type="sibTrans" cxnId="{D6648385-968E-427C-89D8-63619D8A9BD9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EB1686-D2DC-41A3-ADCF-BA860A07F027}" type="parTrans" cxnId="{D6648385-968E-427C-89D8-63619D8A9BD9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A26371-C036-4691-AD25-AA4A6379FE26}">
      <dgm:prSet custT="1"/>
      <dgm:spPr>
        <a:solidFill>
          <a:srgbClr val="FFFF00"/>
        </a:solidFill>
      </dgm:spPr>
      <dgm:t>
        <a:bodyPr/>
        <a:lstStyle/>
        <a:p>
          <a:r>
            <a:rPr lang="en-US" sz="2000" b="1" dirty="0" err="1">
              <a:latin typeface="NikoshBAN" panose="02000000000000000000" pitchFamily="2" charset="0"/>
              <a:cs typeface="NikoshBAN" panose="02000000000000000000" pitchFamily="2" charset="0"/>
            </a:rPr>
            <a:t>লুটিনাইজিং</a:t>
          </a:r>
          <a:r>
            <a:rPr lang="en-US" sz="20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latin typeface="NikoshBAN" panose="02000000000000000000" pitchFamily="2" charset="0"/>
              <a:cs typeface="NikoshBAN" panose="02000000000000000000" pitchFamily="2" charset="0"/>
            </a:rPr>
            <a:t>হরমোন</a:t>
          </a:r>
          <a:r>
            <a:rPr lang="en-US" sz="20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F19CCB16-F82A-4199-8FD6-70A735B6D12D}" type="parTrans" cxnId="{5A5F106C-FFCC-4562-9E87-DF41507849E2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C7B5685E-E402-424A-B973-28230573D48C}" type="sibTrans" cxnId="{5A5F106C-FFCC-4562-9E87-DF41507849E2}">
      <dgm:prSet/>
      <dgm:spPr/>
      <dgm:t>
        <a:bodyPr/>
        <a:lstStyle/>
        <a:p>
          <a:endParaRPr lang="en-US"/>
        </a:p>
      </dgm:t>
    </dgm:pt>
    <dgm:pt modelId="{308058DB-AAAF-494B-AE00-4598DFA7C1CC}" type="pres">
      <dgm:prSet presAssocID="{15AE7C6B-52BB-4571-A3C0-C52EF749398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6955E4-3D46-4B9F-8775-82F88066F73F}" type="pres">
      <dgm:prSet presAssocID="{4AEEBD3E-C749-4807-B716-D58379E82EEA}" presName="centerShape" presStyleLbl="node0" presStyleIdx="0" presStyleCnt="1" custScaleX="157121" custScaleY="157121"/>
      <dgm:spPr/>
    </dgm:pt>
    <dgm:pt modelId="{E30C65E6-4E7C-474A-9E41-156E3024B273}" type="pres">
      <dgm:prSet presAssocID="{F3CD36FF-62FF-47C1-8386-CBAC8A542B89}" presName="parTrans" presStyleLbl="sibTrans2D1" presStyleIdx="0" presStyleCnt="8" custAng="21459897" custScaleX="128113" custScaleY="84756"/>
      <dgm:spPr/>
    </dgm:pt>
    <dgm:pt modelId="{B56B6704-7A71-4C70-8E02-E809BC7355AA}" type="pres">
      <dgm:prSet presAssocID="{F3CD36FF-62FF-47C1-8386-CBAC8A542B89}" presName="connectorText" presStyleLbl="sibTrans2D1" presStyleIdx="0" presStyleCnt="8"/>
      <dgm:spPr/>
    </dgm:pt>
    <dgm:pt modelId="{483E3C6C-9505-4BEE-A949-1B60FBD576D5}" type="pres">
      <dgm:prSet presAssocID="{82B65F56-DEE6-40EB-B30A-2469CFE02328}" presName="node" presStyleLbl="node1" presStyleIdx="0" presStyleCnt="8" custScaleX="117034" custScaleY="117034" custRadScaleRad="90491" custRadScaleInc="20721">
        <dgm:presLayoutVars>
          <dgm:bulletEnabled val="1"/>
        </dgm:presLayoutVars>
      </dgm:prSet>
      <dgm:spPr/>
    </dgm:pt>
    <dgm:pt modelId="{12A219E3-99EE-4F08-8D6B-DC878B216E69}" type="pres">
      <dgm:prSet presAssocID="{17AD1433-3B3A-4CEC-9EB2-3F773F6559FF}" presName="parTrans" presStyleLbl="sibTrans2D1" presStyleIdx="1" presStyleCnt="8" custAng="1112998"/>
      <dgm:spPr/>
    </dgm:pt>
    <dgm:pt modelId="{F380CE05-6A30-4AD2-A058-464116F2556C}" type="pres">
      <dgm:prSet presAssocID="{17AD1433-3B3A-4CEC-9EB2-3F773F6559FF}" presName="connectorText" presStyleLbl="sibTrans2D1" presStyleIdx="1" presStyleCnt="8"/>
      <dgm:spPr/>
    </dgm:pt>
    <dgm:pt modelId="{E4C74A46-2155-4B1E-8ACC-3E821369B9BB}" type="pres">
      <dgm:prSet presAssocID="{09BFAB7C-94F9-4F3F-8772-55ED24425863}" presName="node" presStyleLbl="node1" presStyleIdx="1" presStyleCnt="8" custScaleX="108978" custScaleY="108978" custRadScaleRad="92109" custRadScaleInc="48219">
        <dgm:presLayoutVars>
          <dgm:bulletEnabled val="1"/>
        </dgm:presLayoutVars>
      </dgm:prSet>
      <dgm:spPr/>
    </dgm:pt>
    <dgm:pt modelId="{5258EFAA-2160-4176-8238-6DDDCC1B3D29}" type="pres">
      <dgm:prSet presAssocID="{294852BD-B0F3-4AD9-BA56-B271A33A9B30}" presName="parTrans" presStyleLbl="sibTrans2D1" presStyleIdx="2" presStyleCnt="8" custAng="1192657"/>
      <dgm:spPr/>
    </dgm:pt>
    <dgm:pt modelId="{DDF0E7DA-45D8-4E0E-B18B-5D614DB75282}" type="pres">
      <dgm:prSet presAssocID="{294852BD-B0F3-4AD9-BA56-B271A33A9B30}" presName="connectorText" presStyleLbl="sibTrans2D1" presStyleIdx="2" presStyleCnt="8"/>
      <dgm:spPr/>
    </dgm:pt>
    <dgm:pt modelId="{DD3A276F-79F6-4169-9A72-086545E4CEDC}" type="pres">
      <dgm:prSet presAssocID="{EF6560AC-3681-4513-9823-5C0555316A07}" presName="node" presStyleLbl="node1" presStyleIdx="2" presStyleCnt="8" custRadScaleRad="89115" custRadScaleInc="33375">
        <dgm:presLayoutVars>
          <dgm:bulletEnabled val="1"/>
        </dgm:presLayoutVars>
      </dgm:prSet>
      <dgm:spPr/>
    </dgm:pt>
    <dgm:pt modelId="{B6ABFF3F-8068-40D1-80D9-0671080C0529}" type="pres">
      <dgm:prSet presAssocID="{F19CCB16-F82A-4199-8FD6-70A735B6D12D}" presName="parTrans" presStyleLbl="sibTrans2D1" presStyleIdx="3" presStyleCnt="8" custAng="611532"/>
      <dgm:spPr/>
    </dgm:pt>
    <dgm:pt modelId="{50BECBB6-618D-4487-AE02-6056976D75A1}" type="pres">
      <dgm:prSet presAssocID="{F19CCB16-F82A-4199-8FD6-70A735B6D12D}" presName="connectorText" presStyleLbl="sibTrans2D1" presStyleIdx="3" presStyleCnt="8"/>
      <dgm:spPr/>
    </dgm:pt>
    <dgm:pt modelId="{134DE1A6-F06E-49E9-B8FC-61188555DED7}" type="pres">
      <dgm:prSet presAssocID="{21A26371-C036-4691-AD25-AA4A6379FE26}" presName="node" presStyleLbl="node1" presStyleIdx="3" presStyleCnt="8" custRadScaleRad="86808" custRadScaleInc="19091">
        <dgm:presLayoutVars>
          <dgm:bulletEnabled val="1"/>
        </dgm:presLayoutVars>
      </dgm:prSet>
      <dgm:spPr/>
    </dgm:pt>
    <dgm:pt modelId="{999DDF24-589D-42AF-8945-CF47DF380924}" type="pres">
      <dgm:prSet presAssocID="{C46880F1-F57D-47C6-8885-F3DA8A952605}" presName="parTrans" presStyleLbl="sibTrans2D1" presStyleIdx="4" presStyleCnt="8"/>
      <dgm:spPr/>
    </dgm:pt>
    <dgm:pt modelId="{BFF796A1-1D1A-4B1A-866B-E198C41B7932}" type="pres">
      <dgm:prSet presAssocID="{C46880F1-F57D-47C6-8885-F3DA8A952605}" presName="connectorText" presStyleLbl="sibTrans2D1" presStyleIdx="4" presStyleCnt="8"/>
      <dgm:spPr/>
    </dgm:pt>
    <dgm:pt modelId="{22C8C8AE-653B-4FFF-946B-7E2DD188D3FA}" type="pres">
      <dgm:prSet presAssocID="{363E404D-680B-49CE-984D-FB1D91370591}" presName="node" presStyleLbl="node1" presStyleIdx="4" presStyleCnt="8" custScaleX="95074" custScaleY="95074" custRadScaleRad="82886" custRadScaleInc="9417">
        <dgm:presLayoutVars>
          <dgm:bulletEnabled val="1"/>
        </dgm:presLayoutVars>
      </dgm:prSet>
      <dgm:spPr/>
    </dgm:pt>
    <dgm:pt modelId="{E6566F97-9B39-443A-8EDC-9A48C89B98C4}" type="pres">
      <dgm:prSet presAssocID="{FBA8C6C5-A40D-4158-9CC8-296E1A872A2C}" presName="parTrans" presStyleLbl="sibTrans2D1" presStyleIdx="5" presStyleCnt="8"/>
      <dgm:spPr/>
    </dgm:pt>
    <dgm:pt modelId="{58D14A24-B016-4AB4-BB77-20C8C9C4BC23}" type="pres">
      <dgm:prSet presAssocID="{FBA8C6C5-A40D-4158-9CC8-296E1A872A2C}" presName="connectorText" presStyleLbl="sibTrans2D1" presStyleIdx="5" presStyleCnt="8"/>
      <dgm:spPr/>
    </dgm:pt>
    <dgm:pt modelId="{9B840E61-F1B4-4D2E-950A-29433CBE9C5D}" type="pres">
      <dgm:prSet presAssocID="{1C55453D-6D9A-4A53-8DEE-111CD53E85A1}" presName="node" presStyleLbl="node1" presStyleIdx="5" presStyleCnt="8" custScaleX="113114" custScaleY="113114" custRadScaleRad="97856" custRadScaleInc="-5639">
        <dgm:presLayoutVars>
          <dgm:bulletEnabled val="1"/>
        </dgm:presLayoutVars>
      </dgm:prSet>
      <dgm:spPr/>
    </dgm:pt>
    <dgm:pt modelId="{B6DCFC55-3AFA-4EAB-AF72-3627EA32C31F}" type="pres">
      <dgm:prSet presAssocID="{85E01266-6377-4AE1-B308-5C6D5034420C}" presName="parTrans" presStyleLbl="sibTrans2D1" presStyleIdx="6" presStyleCnt="8"/>
      <dgm:spPr/>
    </dgm:pt>
    <dgm:pt modelId="{70072FD9-CD83-4E04-BA1C-69427AE8AF47}" type="pres">
      <dgm:prSet presAssocID="{85E01266-6377-4AE1-B308-5C6D5034420C}" presName="connectorText" presStyleLbl="sibTrans2D1" presStyleIdx="6" presStyleCnt="8"/>
      <dgm:spPr/>
    </dgm:pt>
    <dgm:pt modelId="{82985A10-7086-406E-B6D3-3A88C9E232D7}" type="pres">
      <dgm:prSet presAssocID="{DCBDA7C3-A8C3-4AFD-AE8B-F7C4C4FBF58D}" presName="node" presStyleLbl="node1" presStyleIdx="6" presStyleCnt="8" custScaleX="116571" custScaleY="116571" custRadScaleRad="97313" custRadScaleInc="-22485">
        <dgm:presLayoutVars>
          <dgm:bulletEnabled val="1"/>
        </dgm:presLayoutVars>
      </dgm:prSet>
      <dgm:spPr/>
    </dgm:pt>
    <dgm:pt modelId="{F40CA600-5E73-4922-AF19-289CB99C2D6B}" type="pres">
      <dgm:prSet presAssocID="{C81BA98B-5D5A-4D59-AD91-ADD43150F930}" presName="parTrans" presStyleLbl="sibTrans2D1" presStyleIdx="7" presStyleCnt="8"/>
      <dgm:spPr/>
    </dgm:pt>
    <dgm:pt modelId="{46B1E10B-16F1-4CD3-AA4A-FFA53CFDCF71}" type="pres">
      <dgm:prSet presAssocID="{C81BA98B-5D5A-4D59-AD91-ADD43150F930}" presName="connectorText" presStyleLbl="sibTrans2D1" presStyleIdx="7" presStyleCnt="8"/>
      <dgm:spPr/>
    </dgm:pt>
    <dgm:pt modelId="{6AA024CE-54D9-4C4C-B4F1-5BF4F5B465F5}" type="pres">
      <dgm:prSet presAssocID="{81DFBD85-DAF4-463F-A4C6-C12C47CA18D9}" presName="node" presStyleLbl="node1" presStyleIdx="7" presStyleCnt="8" custScaleX="126006" custScaleY="126006" custRadScaleRad="97185" custRadScaleInc="-29597">
        <dgm:presLayoutVars>
          <dgm:bulletEnabled val="1"/>
        </dgm:presLayoutVars>
      </dgm:prSet>
      <dgm:spPr/>
    </dgm:pt>
  </dgm:ptLst>
  <dgm:cxnLst>
    <dgm:cxn modelId="{EA112606-CD9B-4DC4-9169-D28DFFDE9D95}" type="presOf" srcId="{C81BA98B-5D5A-4D59-AD91-ADD43150F930}" destId="{46B1E10B-16F1-4CD3-AA4A-FFA53CFDCF71}" srcOrd="1" destOrd="0" presId="urn:microsoft.com/office/officeart/2005/8/layout/radial5"/>
    <dgm:cxn modelId="{BEB78810-54E2-4DBF-B086-AC1F05D85F34}" type="presOf" srcId="{82B65F56-DEE6-40EB-B30A-2469CFE02328}" destId="{483E3C6C-9505-4BEE-A949-1B60FBD576D5}" srcOrd="0" destOrd="0" presId="urn:microsoft.com/office/officeart/2005/8/layout/radial5"/>
    <dgm:cxn modelId="{9874C817-B996-47E9-A872-A0273B27D70F}" type="presOf" srcId="{F3CD36FF-62FF-47C1-8386-CBAC8A542B89}" destId="{B56B6704-7A71-4C70-8E02-E809BC7355AA}" srcOrd="1" destOrd="0" presId="urn:microsoft.com/office/officeart/2005/8/layout/radial5"/>
    <dgm:cxn modelId="{0127B81B-44B6-451B-91D9-343927AAA39F}" srcId="{4AEEBD3E-C749-4807-B716-D58379E82EEA}" destId="{EF6560AC-3681-4513-9823-5C0555316A07}" srcOrd="2" destOrd="0" parTransId="{294852BD-B0F3-4AD9-BA56-B271A33A9B30}" sibTransId="{D3EDF2D3-3D5A-4D21-8AFE-AE12C22945F7}"/>
    <dgm:cxn modelId="{E2F66C27-4FAB-4587-9B5D-B760F526EF5F}" type="presOf" srcId="{17AD1433-3B3A-4CEC-9EB2-3F773F6559FF}" destId="{F380CE05-6A30-4AD2-A058-464116F2556C}" srcOrd="1" destOrd="0" presId="urn:microsoft.com/office/officeart/2005/8/layout/radial5"/>
    <dgm:cxn modelId="{A512B727-C735-47FE-A108-78992805787F}" type="presOf" srcId="{15AE7C6B-52BB-4571-A3C0-C52EF7493985}" destId="{308058DB-AAAF-494B-AE00-4598DFA7C1CC}" srcOrd="0" destOrd="0" presId="urn:microsoft.com/office/officeart/2005/8/layout/radial5"/>
    <dgm:cxn modelId="{C35FA53E-6B6B-404D-9877-CF90A921736D}" type="presOf" srcId="{21A26371-C036-4691-AD25-AA4A6379FE26}" destId="{134DE1A6-F06E-49E9-B8FC-61188555DED7}" srcOrd="0" destOrd="0" presId="urn:microsoft.com/office/officeart/2005/8/layout/radial5"/>
    <dgm:cxn modelId="{EFD8783F-4281-4C8D-9871-8099C26F5F0D}" type="presOf" srcId="{294852BD-B0F3-4AD9-BA56-B271A33A9B30}" destId="{5258EFAA-2160-4176-8238-6DDDCC1B3D29}" srcOrd="0" destOrd="0" presId="urn:microsoft.com/office/officeart/2005/8/layout/radial5"/>
    <dgm:cxn modelId="{4D0EDD5C-71F1-46B3-B85C-17730870A6B0}" srcId="{4AEEBD3E-C749-4807-B716-D58379E82EEA}" destId="{363E404D-680B-49CE-984D-FB1D91370591}" srcOrd="4" destOrd="0" parTransId="{C46880F1-F57D-47C6-8885-F3DA8A952605}" sibTransId="{8E529F96-C27E-422E-9DE6-10F0C4CCE07B}"/>
    <dgm:cxn modelId="{54B7475E-84A1-4FFD-9B19-B47E53D666DA}" srcId="{4AEEBD3E-C749-4807-B716-D58379E82EEA}" destId="{82B65F56-DEE6-40EB-B30A-2469CFE02328}" srcOrd="0" destOrd="0" parTransId="{F3CD36FF-62FF-47C1-8386-CBAC8A542B89}" sibTransId="{0C74FE64-4026-4450-901C-6E8AD13360EE}"/>
    <dgm:cxn modelId="{E481D041-C139-4B96-AF5F-175BCC0C24D6}" type="presOf" srcId="{1C55453D-6D9A-4A53-8DEE-111CD53E85A1}" destId="{9B840E61-F1B4-4D2E-950A-29433CBE9C5D}" srcOrd="0" destOrd="0" presId="urn:microsoft.com/office/officeart/2005/8/layout/radial5"/>
    <dgm:cxn modelId="{1A261762-B550-49FC-9F7A-7C7FF9B415A7}" srcId="{4AEEBD3E-C749-4807-B716-D58379E82EEA}" destId="{09BFAB7C-94F9-4F3F-8772-55ED24425863}" srcOrd="1" destOrd="0" parTransId="{17AD1433-3B3A-4CEC-9EB2-3F773F6559FF}" sibTransId="{816F0918-9D61-4A1F-8F16-DF3D41F0F068}"/>
    <dgm:cxn modelId="{560E264B-D7E2-4792-B582-14A4F00FEE3B}" type="presOf" srcId="{C46880F1-F57D-47C6-8885-F3DA8A952605}" destId="{999DDF24-589D-42AF-8945-CF47DF380924}" srcOrd="0" destOrd="0" presId="urn:microsoft.com/office/officeart/2005/8/layout/radial5"/>
    <dgm:cxn modelId="{5A5F106C-FFCC-4562-9E87-DF41507849E2}" srcId="{4AEEBD3E-C749-4807-B716-D58379E82EEA}" destId="{21A26371-C036-4691-AD25-AA4A6379FE26}" srcOrd="3" destOrd="0" parTransId="{F19CCB16-F82A-4199-8FD6-70A735B6D12D}" sibTransId="{C7B5685E-E402-424A-B973-28230573D48C}"/>
    <dgm:cxn modelId="{D079BD70-AF3F-4727-83FD-C4663B32C817}" type="presOf" srcId="{C46880F1-F57D-47C6-8885-F3DA8A952605}" destId="{BFF796A1-1D1A-4B1A-866B-E198C41B7932}" srcOrd="1" destOrd="0" presId="urn:microsoft.com/office/officeart/2005/8/layout/radial5"/>
    <dgm:cxn modelId="{C39D3951-E991-44F4-BD4D-3391B8F20A04}" srcId="{4AEEBD3E-C749-4807-B716-D58379E82EEA}" destId="{DCBDA7C3-A8C3-4AFD-AE8B-F7C4C4FBF58D}" srcOrd="6" destOrd="0" parTransId="{85E01266-6377-4AE1-B308-5C6D5034420C}" sibTransId="{4B59ABFA-9C33-4E00-A56D-C2C8514B48AD}"/>
    <dgm:cxn modelId="{0B6AA174-1462-40B3-9D60-B6ECAB57B77E}" type="presOf" srcId="{F19CCB16-F82A-4199-8FD6-70A735B6D12D}" destId="{B6ABFF3F-8068-40D1-80D9-0671080C0529}" srcOrd="0" destOrd="0" presId="urn:microsoft.com/office/officeart/2005/8/layout/radial5"/>
    <dgm:cxn modelId="{E8B6BC57-D58A-479A-B365-11DA9092C567}" type="presOf" srcId="{294852BD-B0F3-4AD9-BA56-B271A33A9B30}" destId="{DDF0E7DA-45D8-4E0E-B18B-5D614DB75282}" srcOrd="1" destOrd="0" presId="urn:microsoft.com/office/officeart/2005/8/layout/radial5"/>
    <dgm:cxn modelId="{D6648385-968E-427C-89D8-63619D8A9BD9}" srcId="{15AE7C6B-52BB-4571-A3C0-C52EF7493985}" destId="{4AEEBD3E-C749-4807-B716-D58379E82EEA}" srcOrd="0" destOrd="0" parTransId="{4AEB1686-D2DC-41A3-ADCF-BA860A07F027}" sibTransId="{ED3E7F5C-D2D2-4405-8B2E-F21259DC29AF}"/>
    <dgm:cxn modelId="{4A435A87-F473-4119-B603-E9AB1EFB2A68}" type="presOf" srcId="{81DFBD85-DAF4-463F-A4C6-C12C47CA18D9}" destId="{6AA024CE-54D9-4C4C-B4F1-5BF4F5B465F5}" srcOrd="0" destOrd="0" presId="urn:microsoft.com/office/officeart/2005/8/layout/radial5"/>
    <dgm:cxn modelId="{14D90B88-A04F-4B0A-9932-58138615840E}" type="presOf" srcId="{17AD1433-3B3A-4CEC-9EB2-3F773F6559FF}" destId="{12A219E3-99EE-4F08-8D6B-DC878B216E69}" srcOrd="0" destOrd="0" presId="urn:microsoft.com/office/officeart/2005/8/layout/radial5"/>
    <dgm:cxn modelId="{A13A4488-0575-4799-A7EA-3D6B48D3F705}" type="presOf" srcId="{FBA8C6C5-A40D-4158-9CC8-296E1A872A2C}" destId="{58D14A24-B016-4AB4-BB77-20C8C9C4BC23}" srcOrd="1" destOrd="0" presId="urn:microsoft.com/office/officeart/2005/8/layout/radial5"/>
    <dgm:cxn modelId="{2B469C88-79C5-42B8-B4D1-565DB9716ABD}" type="presOf" srcId="{EF6560AC-3681-4513-9823-5C0555316A07}" destId="{DD3A276F-79F6-4169-9A72-086545E4CEDC}" srcOrd="0" destOrd="0" presId="urn:microsoft.com/office/officeart/2005/8/layout/radial5"/>
    <dgm:cxn modelId="{20936B89-DF02-4712-9A1C-C192A36C8DD0}" srcId="{4AEEBD3E-C749-4807-B716-D58379E82EEA}" destId="{81DFBD85-DAF4-463F-A4C6-C12C47CA18D9}" srcOrd="7" destOrd="0" parTransId="{C81BA98B-5D5A-4D59-AD91-ADD43150F930}" sibTransId="{A825B6AF-0E2F-4BEE-AE7E-3ED740BE22EB}"/>
    <dgm:cxn modelId="{AFCD2194-52DC-496E-8451-1BF015EB6519}" type="presOf" srcId="{DCBDA7C3-A8C3-4AFD-AE8B-F7C4C4FBF58D}" destId="{82985A10-7086-406E-B6D3-3A88C9E232D7}" srcOrd="0" destOrd="0" presId="urn:microsoft.com/office/officeart/2005/8/layout/radial5"/>
    <dgm:cxn modelId="{0FFD169B-4978-4055-A77C-84094B80D897}" type="presOf" srcId="{FBA8C6C5-A40D-4158-9CC8-296E1A872A2C}" destId="{E6566F97-9B39-443A-8EDC-9A48C89B98C4}" srcOrd="0" destOrd="0" presId="urn:microsoft.com/office/officeart/2005/8/layout/radial5"/>
    <dgm:cxn modelId="{1FF257AA-DB29-4C40-907D-8DBCC1B90091}" type="presOf" srcId="{363E404D-680B-49CE-984D-FB1D91370591}" destId="{22C8C8AE-653B-4FFF-946B-7E2DD188D3FA}" srcOrd="0" destOrd="0" presId="urn:microsoft.com/office/officeart/2005/8/layout/radial5"/>
    <dgm:cxn modelId="{8588D5B3-AF0E-42C0-BA1C-E1BC24F9AC5A}" type="presOf" srcId="{F3CD36FF-62FF-47C1-8386-CBAC8A542B89}" destId="{E30C65E6-4E7C-474A-9E41-156E3024B273}" srcOrd="0" destOrd="0" presId="urn:microsoft.com/office/officeart/2005/8/layout/radial5"/>
    <dgm:cxn modelId="{613A43B5-13B0-4265-8A9C-E91B265ADEBF}" type="presOf" srcId="{4AEEBD3E-C749-4807-B716-D58379E82EEA}" destId="{246955E4-3D46-4B9F-8775-82F88066F73F}" srcOrd="0" destOrd="0" presId="urn:microsoft.com/office/officeart/2005/8/layout/radial5"/>
    <dgm:cxn modelId="{87267FB5-BB3E-4B58-9164-D739F8CECEA2}" type="presOf" srcId="{85E01266-6377-4AE1-B308-5C6D5034420C}" destId="{B6DCFC55-3AFA-4EAB-AF72-3627EA32C31F}" srcOrd="0" destOrd="0" presId="urn:microsoft.com/office/officeart/2005/8/layout/radial5"/>
    <dgm:cxn modelId="{6678DEBC-C94F-4EFF-9468-3B8B4FEFD22E}" type="presOf" srcId="{C81BA98B-5D5A-4D59-AD91-ADD43150F930}" destId="{F40CA600-5E73-4922-AF19-289CB99C2D6B}" srcOrd="0" destOrd="0" presId="urn:microsoft.com/office/officeart/2005/8/layout/radial5"/>
    <dgm:cxn modelId="{F02956BF-E9E4-4D27-826F-9C9F6829F8B1}" type="presOf" srcId="{85E01266-6377-4AE1-B308-5C6D5034420C}" destId="{70072FD9-CD83-4E04-BA1C-69427AE8AF47}" srcOrd="1" destOrd="0" presId="urn:microsoft.com/office/officeart/2005/8/layout/radial5"/>
    <dgm:cxn modelId="{AB61F9DA-DCBF-4F1B-9F11-321D7A95FAB2}" type="presOf" srcId="{F19CCB16-F82A-4199-8FD6-70A735B6D12D}" destId="{50BECBB6-618D-4487-AE02-6056976D75A1}" srcOrd="1" destOrd="0" presId="urn:microsoft.com/office/officeart/2005/8/layout/radial5"/>
    <dgm:cxn modelId="{734895EA-3F77-4DED-AB86-707A46463E44}" type="presOf" srcId="{09BFAB7C-94F9-4F3F-8772-55ED24425863}" destId="{E4C74A46-2155-4B1E-8ACC-3E821369B9BB}" srcOrd="0" destOrd="0" presId="urn:microsoft.com/office/officeart/2005/8/layout/radial5"/>
    <dgm:cxn modelId="{34393DF5-29C8-426C-8520-CFA4462BF6D9}" srcId="{4AEEBD3E-C749-4807-B716-D58379E82EEA}" destId="{1C55453D-6D9A-4A53-8DEE-111CD53E85A1}" srcOrd="5" destOrd="0" parTransId="{FBA8C6C5-A40D-4158-9CC8-296E1A872A2C}" sibTransId="{AD2DB456-52FD-4AE8-8915-F7191595FF45}"/>
    <dgm:cxn modelId="{B2F0B2E4-D483-4540-8438-2A16774A2D69}" type="presParOf" srcId="{308058DB-AAAF-494B-AE00-4598DFA7C1CC}" destId="{246955E4-3D46-4B9F-8775-82F88066F73F}" srcOrd="0" destOrd="0" presId="urn:microsoft.com/office/officeart/2005/8/layout/radial5"/>
    <dgm:cxn modelId="{3E79AA76-80FD-44D7-B109-BE19B15E8229}" type="presParOf" srcId="{308058DB-AAAF-494B-AE00-4598DFA7C1CC}" destId="{E30C65E6-4E7C-474A-9E41-156E3024B273}" srcOrd="1" destOrd="0" presId="urn:microsoft.com/office/officeart/2005/8/layout/radial5"/>
    <dgm:cxn modelId="{8DDBCC1E-23F2-4EBC-885B-47D43A14423C}" type="presParOf" srcId="{E30C65E6-4E7C-474A-9E41-156E3024B273}" destId="{B56B6704-7A71-4C70-8E02-E809BC7355AA}" srcOrd="0" destOrd="0" presId="urn:microsoft.com/office/officeart/2005/8/layout/radial5"/>
    <dgm:cxn modelId="{B0F5EDFF-A0A9-464F-90FE-F0E8215A23DD}" type="presParOf" srcId="{308058DB-AAAF-494B-AE00-4598DFA7C1CC}" destId="{483E3C6C-9505-4BEE-A949-1B60FBD576D5}" srcOrd="2" destOrd="0" presId="urn:microsoft.com/office/officeart/2005/8/layout/radial5"/>
    <dgm:cxn modelId="{3307963B-E697-46A1-9D92-A3C1891CB8DC}" type="presParOf" srcId="{308058DB-AAAF-494B-AE00-4598DFA7C1CC}" destId="{12A219E3-99EE-4F08-8D6B-DC878B216E69}" srcOrd="3" destOrd="0" presId="urn:microsoft.com/office/officeart/2005/8/layout/radial5"/>
    <dgm:cxn modelId="{C6FEF54C-4B05-41E4-8BA7-6C78D137021E}" type="presParOf" srcId="{12A219E3-99EE-4F08-8D6B-DC878B216E69}" destId="{F380CE05-6A30-4AD2-A058-464116F2556C}" srcOrd="0" destOrd="0" presId="urn:microsoft.com/office/officeart/2005/8/layout/radial5"/>
    <dgm:cxn modelId="{DDE8A2FA-D1A8-4546-8209-82390154E297}" type="presParOf" srcId="{308058DB-AAAF-494B-AE00-4598DFA7C1CC}" destId="{E4C74A46-2155-4B1E-8ACC-3E821369B9BB}" srcOrd="4" destOrd="0" presId="urn:microsoft.com/office/officeart/2005/8/layout/radial5"/>
    <dgm:cxn modelId="{E27F2B63-4664-4004-802F-1D5F39D309D0}" type="presParOf" srcId="{308058DB-AAAF-494B-AE00-4598DFA7C1CC}" destId="{5258EFAA-2160-4176-8238-6DDDCC1B3D29}" srcOrd="5" destOrd="0" presId="urn:microsoft.com/office/officeart/2005/8/layout/radial5"/>
    <dgm:cxn modelId="{009BADCA-E88C-4FEC-9030-58122848ADED}" type="presParOf" srcId="{5258EFAA-2160-4176-8238-6DDDCC1B3D29}" destId="{DDF0E7DA-45D8-4E0E-B18B-5D614DB75282}" srcOrd="0" destOrd="0" presId="urn:microsoft.com/office/officeart/2005/8/layout/radial5"/>
    <dgm:cxn modelId="{C511C28E-D9D9-4E03-ACAB-04EC72BBA623}" type="presParOf" srcId="{308058DB-AAAF-494B-AE00-4598DFA7C1CC}" destId="{DD3A276F-79F6-4169-9A72-086545E4CEDC}" srcOrd="6" destOrd="0" presId="urn:microsoft.com/office/officeart/2005/8/layout/radial5"/>
    <dgm:cxn modelId="{61D59085-2FC5-4C34-9077-70513F899D7A}" type="presParOf" srcId="{308058DB-AAAF-494B-AE00-4598DFA7C1CC}" destId="{B6ABFF3F-8068-40D1-80D9-0671080C0529}" srcOrd="7" destOrd="0" presId="urn:microsoft.com/office/officeart/2005/8/layout/radial5"/>
    <dgm:cxn modelId="{075210A7-7BDE-4FFE-9BF7-C94F01BD7513}" type="presParOf" srcId="{B6ABFF3F-8068-40D1-80D9-0671080C0529}" destId="{50BECBB6-618D-4487-AE02-6056976D75A1}" srcOrd="0" destOrd="0" presId="urn:microsoft.com/office/officeart/2005/8/layout/radial5"/>
    <dgm:cxn modelId="{338A6B36-75B0-4235-8652-07DBF51522C8}" type="presParOf" srcId="{308058DB-AAAF-494B-AE00-4598DFA7C1CC}" destId="{134DE1A6-F06E-49E9-B8FC-61188555DED7}" srcOrd="8" destOrd="0" presId="urn:microsoft.com/office/officeart/2005/8/layout/radial5"/>
    <dgm:cxn modelId="{2F1A49DD-BF56-4BFC-A424-3A2C8E564932}" type="presParOf" srcId="{308058DB-AAAF-494B-AE00-4598DFA7C1CC}" destId="{999DDF24-589D-42AF-8945-CF47DF380924}" srcOrd="9" destOrd="0" presId="urn:microsoft.com/office/officeart/2005/8/layout/radial5"/>
    <dgm:cxn modelId="{AFD0D339-4BDD-47D9-BD84-589E9B7616CC}" type="presParOf" srcId="{999DDF24-589D-42AF-8945-CF47DF380924}" destId="{BFF796A1-1D1A-4B1A-866B-E198C41B7932}" srcOrd="0" destOrd="0" presId="urn:microsoft.com/office/officeart/2005/8/layout/radial5"/>
    <dgm:cxn modelId="{2EFB2D76-608B-4A66-A434-8F49743910BF}" type="presParOf" srcId="{308058DB-AAAF-494B-AE00-4598DFA7C1CC}" destId="{22C8C8AE-653B-4FFF-946B-7E2DD188D3FA}" srcOrd="10" destOrd="0" presId="urn:microsoft.com/office/officeart/2005/8/layout/radial5"/>
    <dgm:cxn modelId="{76132049-061C-471D-8237-3CF2D057E9FF}" type="presParOf" srcId="{308058DB-AAAF-494B-AE00-4598DFA7C1CC}" destId="{E6566F97-9B39-443A-8EDC-9A48C89B98C4}" srcOrd="11" destOrd="0" presId="urn:microsoft.com/office/officeart/2005/8/layout/radial5"/>
    <dgm:cxn modelId="{E81B70DD-6ADA-486A-B9E2-E371502973F2}" type="presParOf" srcId="{E6566F97-9B39-443A-8EDC-9A48C89B98C4}" destId="{58D14A24-B016-4AB4-BB77-20C8C9C4BC23}" srcOrd="0" destOrd="0" presId="urn:microsoft.com/office/officeart/2005/8/layout/radial5"/>
    <dgm:cxn modelId="{64578781-F648-4285-823E-237663B5C406}" type="presParOf" srcId="{308058DB-AAAF-494B-AE00-4598DFA7C1CC}" destId="{9B840E61-F1B4-4D2E-950A-29433CBE9C5D}" srcOrd="12" destOrd="0" presId="urn:microsoft.com/office/officeart/2005/8/layout/radial5"/>
    <dgm:cxn modelId="{F0BC9B44-F66A-4384-B437-2CE8F4D95BA8}" type="presParOf" srcId="{308058DB-AAAF-494B-AE00-4598DFA7C1CC}" destId="{B6DCFC55-3AFA-4EAB-AF72-3627EA32C31F}" srcOrd="13" destOrd="0" presId="urn:microsoft.com/office/officeart/2005/8/layout/radial5"/>
    <dgm:cxn modelId="{450506C2-851D-48DB-AA59-F0C6AA529627}" type="presParOf" srcId="{B6DCFC55-3AFA-4EAB-AF72-3627EA32C31F}" destId="{70072FD9-CD83-4E04-BA1C-69427AE8AF47}" srcOrd="0" destOrd="0" presId="urn:microsoft.com/office/officeart/2005/8/layout/radial5"/>
    <dgm:cxn modelId="{E5187B5D-37A5-4F15-B706-855670B3AEDB}" type="presParOf" srcId="{308058DB-AAAF-494B-AE00-4598DFA7C1CC}" destId="{82985A10-7086-406E-B6D3-3A88C9E232D7}" srcOrd="14" destOrd="0" presId="urn:microsoft.com/office/officeart/2005/8/layout/radial5"/>
    <dgm:cxn modelId="{2DAC045A-CEFA-4C06-B644-8BD1FB10ECEF}" type="presParOf" srcId="{308058DB-AAAF-494B-AE00-4598DFA7C1CC}" destId="{F40CA600-5E73-4922-AF19-289CB99C2D6B}" srcOrd="15" destOrd="0" presId="urn:microsoft.com/office/officeart/2005/8/layout/radial5"/>
    <dgm:cxn modelId="{3D7729D9-BC76-407A-81F0-42B4EE37EA82}" type="presParOf" srcId="{F40CA600-5E73-4922-AF19-289CB99C2D6B}" destId="{46B1E10B-16F1-4CD3-AA4A-FFA53CFDCF71}" srcOrd="0" destOrd="0" presId="urn:microsoft.com/office/officeart/2005/8/layout/radial5"/>
    <dgm:cxn modelId="{5F239339-7E8E-49BF-B94D-97EEA8616137}" type="presParOf" srcId="{308058DB-AAAF-494B-AE00-4598DFA7C1CC}" destId="{6AA024CE-54D9-4C4C-B4F1-5BF4F5B465F5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955E4-3D46-4B9F-8775-82F88066F73F}">
      <dsp:nvSpPr>
        <dsp:cNvPr id="0" name=""/>
        <dsp:cNvSpPr/>
      </dsp:nvSpPr>
      <dsp:spPr>
        <a:xfrm>
          <a:off x="3385085" y="2356376"/>
          <a:ext cx="1843029" cy="1843029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n w="10541" cmpd="sng"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স্ত্রী</a:t>
          </a:r>
          <a:r>
            <a:rPr lang="en-US" sz="4000" b="1" kern="1200" dirty="0">
              <a:ln w="10541" cmpd="sng"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4000" b="1" kern="1200" dirty="0">
              <a:ln w="10541" cmpd="sng"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প্রজননতন্ত্র</a:t>
          </a:r>
          <a:r>
            <a:rPr lang="en-US" sz="4000" b="1" kern="1200" dirty="0">
              <a:ln w="10541" cmpd="sng"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40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4990" y="2626281"/>
        <a:ext cx="1303219" cy="1303219"/>
      </dsp:txXfrm>
    </dsp:sp>
    <dsp:sp modelId="{E30C65E6-4E7C-474A-9E41-156E3024B273}">
      <dsp:nvSpPr>
        <dsp:cNvPr id="0" name=""/>
        <dsp:cNvSpPr/>
      </dsp:nvSpPr>
      <dsp:spPr>
        <a:xfrm rot="16246602">
          <a:off x="4156636" y="1758658"/>
          <a:ext cx="333177" cy="585883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5935" y="1925807"/>
        <a:ext cx="233224" cy="351529"/>
      </dsp:txXfrm>
    </dsp:sp>
    <dsp:sp modelId="{483E3C6C-9505-4BEE-A949-1B60FBD576D5}">
      <dsp:nvSpPr>
        <dsp:cNvPr id="0" name=""/>
        <dsp:cNvSpPr/>
      </dsp:nvSpPr>
      <dsp:spPr>
        <a:xfrm>
          <a:off x="3477699" y="4773"/>
          <a:ext cx="1723187" cy="1723187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1.ডিম্বা</a:t>
          </a:r>
          <a:r>
            <a:rPr lang="bn-BD" sz="28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শয়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30054" y="257128"/>
        <a:ext cx="1218477" cy="1218477"/>
      </dsp:txXfrm>
    </dsp:sp>
    <dsp:sp modelId="{12A219E3-99EE-4F08-8D6B-DC878B216E69}">
      <dsp:nvSpPr>
        <dsp:cNvPr id="0" name=""/>
        <dsp:cNvSpPr/>
      </dsp:nvSpPr>
      <dsp:spPr>
        <a:xfrm rot="19886994">
          <a:off x="5249886" y="2351886"/>
          <a:ext cx="440487" cy="585883"/>
        </a:xfrm>
        <a:prstGeom prst="rightArrow">
          <a:avLst>
            <a:gd name="adj1" fmla="val 60000"/>
            <a:gd name="adj2" fmla="val 50000"/>
          </a:avLst>
        </a:prstGeom>
        <a:solidFill>
          <a:srgbClr val="FBC497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57921" y="2500641"/>
        <a:ext cx="308341" cy="351529"/>
      </dsp:txXfrm>
    </dsp:sp>
    <dsp:sp modelId="{E4C74A46-2155-4B1E-8ACC-3E821369B9BB}">
      <dsp:nvSpPr>
        <dsp:cNvPr id="0" name=""/>
        <dsp:cNvSpPr/>
      </dsp:nvSpPr>
      <dsp:spPr>
        <a:xfrm>
          <a:off x="5735602" y="1097226"/>
          <a:ext cx="1817463" cy="181746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2.ডিম্বনালি </a:t>
          </a:r>
        </a:p>
      </dsp:txBody>
      <dsp:txXfrm>
        <a:off x="6001763" y="1363387"/>
        <a:ext cx="1285141" cy="1285141"/>
      </dsp:txXfrm>
    </dsp:sp>
    <dsp:sp modelId="{5258EFAA-2160-4176-8238-6DDDCC1B3D29}">
      <dsp:nvSpPr>
        <dsp:cNvPr id="0" name=""/>
        <dsp:cNvSpPr/>
      </dsp:nvSpPr>
      <dsp:spPr>
        <a:xfrm rot="1564290">
          <a:off x="5269286" y="3558496"/>
          <a:ext cx="419089" cy="585883"/>
        </a:xfrm>
        <a:prstGeom prst="rightArrow">
          <a:avLst>
            <a:gd name="adj1" fmla="val 60000"/>
            <a:gd name="adj2" fmla="val 50000"/>
          </a:avLst>
        </a:prstGeom>
        <a:solidFill>
          <a:srgbClr val="24E2EC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75683" y="3648045"/>
        <a:ext cx="293362" cy="351529"/>
      </dsp:txXfrm>
    </dsp:sp>
    <dsp:sp modelId="{DD3A276F-79F6-4169-9A72-086545E4CEDC}">
      <dsp:nvSpPr>
        <dsp:cNvPr id="0" name=""/>
        <dsp:cNvSpPr/>
      </dsp:nvSpPr>
      <dsp:spPr>
        <a:xfrm>
          <a:off x="5756952" y="3547482"/>
          <a:ext cx="1723187" cy="1723187"/>
        </a:xfrm>
        <a:prstGeom prst="ellipse">
          <a:avLst/>
        </a:prstGeom>
        <a:solidFill>
          <a:srgbClr val="00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3.জরায়ু 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09307" y="3799837"/>
        <a:ext cx="1218477" cy="1218477"/>
      </dsp:txXfrm>
    </dsp:sp>
    <dsp:sp modelId="{78A120FA-1F39-446D-8A8A-24DE510A38C9}">
      <dsp:nvSpPr>
        <dsp:cNvPr id="0" name=""/>
        <dsp:cNvSpPr/>
      </dsp:nvSpPr>
      <dsp:spPr>
        <a:xfrm rot="5400000">
          <a:off x="4140088" y="4211212"/>
          <a:ext cx="333024" cy="58588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0042" y="4278436"/>
        <a:ext cx="233117" cy="351529"/>
      </dsp:txXfrm>
    </dsp:sp>
    <dsp:sp modelId="{916F6BED-29F0-4FF1-8037-3D5F101F9F01}">
      <dsp:nvSpPr>
        <dsp:cNvPr id="0" name=""/>
        <dsp:cNvSpPr/>
      </dsp:nvSpPr>
      <dsp:spPr>
        <a:xfrm>
          <a:off x="3445006" y="4827754"/>
          <a:ext cx="1723187" cy="1723187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4.যোনি 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97361" y="5080109"/>
        <a:ext cx="1218477" cy="1218477"/>
      </dsp:txXfrm>
    </dsp:sp>
    <dsp:sp modelId="{999DDF24-589D-42AF-8945-CF47DF380924}">
      <dsp:nvSpPr>
        <dsp:cNvPr id="0" name=""/>
        <dsp:cNvSpPr/>
      </dsp:nvSpPr>
      <dsp:spPr>
        <a:xfrm rot="9000720">
          <a:off x="3021336" y="3617903"/>
          <a:ext cx="376849" cy="585883"/>
        </a:xfrm>
        <a:prstGeom prst="righ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126824" y="3706827"/>
        <a:ext cx="263794" cy="351529"/>
      </dsp:txXfrm>
    </dsp:sp>
    <dsp:sp modelId="{22C8C8AE-653B-4FFF-946B-7E2DD188D3FA}">
      <dsp:nvSpPr>
        <dsp:cNvPr id="0" name=""/>
        <dsp:cNvSpPr/>
      </dsp:nvSpPr>
      <dsp:spPr>
        <a:xfrm>
          <a:off x="1284752" y="3662917"/>
          <a:ext cx="1723187" cy="1723187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5.বহিঃ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যৌনাঙ্গ</a:t>
          </a:r>
          <a:r>
            <a:rPr lang="bn-BD" sz="28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kern="1200" dirty="0"/>
        </a:p>
      </dsp:txBody>
      <dsp:txXfrm>
        <a:off x="1537107" y="3915272"/>
        <a:ext cx="1218477" cy="1218477"/>
      </dsp:txXfrm>
    </dsp:sp>
    <dsp:sp modelId="{EE661310-8314-49EA-B27A-A3F241010981}">
      <dsp:nvSpPr>
        <dsp:cNvPr id="0" name=""/>
        <dsp:cNvSpPr/>
      </dsp:nvSpPr>
      <dsp:spPr>
        <a:xfrm rot="12608712">
          <a:off x="3054980" y="2360341"/>
          <a:ext cx="352144" cy="585883"/>
        </a:xfrm>
        <a:prstGeom prst="rightArrow">
          <a:avLst>
            <a:gd name="adj1" fmla="val 60000"/>
            <a:gd name="adj2" fmla="val 50000"/>
          </a:avLst>
        </a:prstGeom>
        <a:solidFill>
          <a:srgbClr val="FF3788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153479" y="2504045"/>
        <a:ext cx="246501" cy="351529"/>
      </dsp:txXfrm>
    </dsp:sp>
    <dsp:sp modelId="{72C3A99D-4569-4E15-84DC-AE1ADBCD2649}">
      <dsp:nvSpPr>
        <dsp:cNvPr id="0" name=""/>
        <dsp:cNvSpPr/>
      </dsp:nvSpPr>
      <dsp:spPr>
        <a:xfrm>
          <a:off x="1328490" y="1187164"/>
          <a:ext cx="1723187" cy="1723187"/>
        </a:xfrm>
        <a:prstGeom prst="ellipse">
          <a:avLst/>
        </a:prstGeom>
        <a:solidFill>
          <a:srgbClr val="FF378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৬.যৌনগ্রন্থি   </a:t>
          </a:r>
          <a:endParaRPr lang="en-US" sz="2400" kern="1200" dirty="0"/>
        </a:p>
      </dsp:txBody>
      <dsp:txXfrm>
        <a:off x="1580845" y="1439519"/>
        <a:ext cx="1218477" cy="1218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955E4-3D46-4B9F-8775-82F88066F73F}">
      <dsp:nvSpPr>
        <dsp:cNvPr id="0" name=""/>
        <dsp:cNvSpPr/>
      </dsp:nvSpPr>
      <dsp:spPr>
        <a:xfrm>
          <a:off x="3499619" y="2466401"/>
          <a:ext cx="1778321" cy="1778321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8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স্ত্রী</a:t>
          </a:r>
          <a:r>
            <a:rPr lang="en-US" sz="2400" b="1" kern="1200" dirty="0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dirty="0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400" b="1" kern="1200" dirty="0">
            <a:ln w="10541" cmpd="sng">
              <a:prstDash val="solid"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প্রজননতন্ত্র</a:t>
          </a:r>
          <a:r>
            <a:rPr lang="en-US" sz="2400" b="1" kern="1200" dirty="0" err="1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ের</a:t>
          </a:r>
          <a:endParaRPr lang="en-US" sz="2400" b="1" kern="1200" dirty="0">
            <a:ln w="10541" cmpd="sng">
              <a:prstDash val="solid"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হরমোন</a:t>
          </a:r>
          <a:r>
            <a:rPr lang="en-US" sz="2400" b="1" kern="1200" dirty="0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endParaRPr lang="en-US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60048" y="2726830"/>
        <a:ext cx="1257463" cy="1257463"/>
      </dsp:txXfrm>
    </dsp:sp>
    <dsp:sp modelId="{E30C65E6-4E7C-474A-9E41-156E3024B273}">
      <dsp:nvSpPr>
        <dsp:cNvPr id="0" name=""/>
        <dsp:cNvSpPr/>
      </dsp:nvSpPr>
      <dsp:spPr>
        <a:xfrm rot="16339631">
          <a:off x="4289717" y="1955108"/>
          <a:ext cx="387686" cy="47646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45509" y="2108506"/>
        <a:ext cx="271380" cy="285879"/>
      </dsp:txXfrm>
    </dsp:sp>
    <dsp:sp modelId="{483E3C6C-9505-4BEE-A949-1B60FBD576D5}">
      <dsp:nvSpPr>
        <dsp:cNvPr id="0" name=""/>
        <dsp:cNvSpPr/>
      </dsp:nvSpPr>
      <dsp:spPr>
        <a:xfrm>
          <a:off x="3746871" y="247241"/>
          <a:ext cx="1655762" cy="1655762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ইষ্ট্রোজেন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989352" y="489722"/>
        <a:ext cx="1170800" cy="1170800"/>
      </dsp:txXfrm>
    </dsp:sp>
    <dsp:sp modelId="{12A219E3-99EE-4F08-8D6B-DC878B216E69}">
      <dsp:nvSpPr>
        <dsp:cNvPr id="0" name=""/>
        <dsp:cNvSpPr/>
      </dsp:nvSpPr>
      <dsp:spPr>
        <a:xfrm rot="20663955">
          <a:off x="5215828" y="2393223"/>
          <a:ext cx="354498" cy="562160"/>
        </a:xfrm>
        <a:prstGeom prst="rightArrow">
          <a:avLst>
            <a:gd name="adj1" fmla="val 60000"/>
            <a:gd name="adj2" fmla="val 50000"/>
          </a:avLst>
        </a:prstGeom>
        <a:solidFill>
          <a:srgbClr val="FBC497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17787" y="2519955"/>
        <a:ext cx="248149" cy="337296"/>
      </dsp:txXfrm>
    </dsp:sp>
    <dsp:sp modelId="{E4C74A46-2155-4B1E-8ACC-3E821369B9BB}">
      <dsp:nvSpPr>
        <dsp:cNvPr id="0" name=""/>
        <dsp:cNvSpPr/>
      </dsp:nvSpPr>
      <dsp:spPr>
        <a:xfrm>
          <a:off x="5545215" y="1277277"/>
          <a:ext cx="1541788" cy="154178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প্রোজেষ্টেরন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771005" y="1503067"/>
        <a:ext cx="1090208" cy="1090208"/>
      </dsp:txXfrm>
    </dsp:sp>
    <dsp:sp modelId="{5258EFAA-2160-4176-8238-6DDDCC1B3D29}">
      <dsp:nvSpPr>
        <dsp:cNvPr id="0" name=""/>
        <dsp:cNvSpPr/>
      </dsp:nvSpPr>
      <dsp:spPr>
        <a:xfrm rot="1643220">
          <a:off x="5412051" y="3232307"/>
          <a:ext cx="348036" cy="562160"/>
        </a:xfrm>
        <a:prstGeom prst="rightArrow">
          <a:avLst>
            <a:gd name="adj1" fmla="val 60000"/>
            <a:gd name="adj2" fmla="val 50000"/>
          </a:avLst>
        </a:prstGeom>
        <a:solidFill>
          <a:srgbClr val="24E2EC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17902" y="3320725"/>
        <a:ext cx="243625" cy="337296"/>
      </dsp:txXfrm>
    </dsp:sp>
    <dsp:sp modelId="{DD3A276F-79F6-4169-9A72-086545E4CEDC}">
      <dsp:nvSpPr>
        <dsp:cNvPr id="0" name=""/>
        <dsp:cNvSpPr/>
      </dsp:nvSpPr>
      <dsp:spPr>
        <a:xfrm>
          <a:off x="5915288" y="2942646"/>
          <a:ext cx="1414770" cy="1414770"/>
        </a:xfrm>
        <a:prstGeom prst="ellipse">
          <a:avLst/>
        </a:prstGeom>
        <a:solidFill>
          <a:srgbClr val="00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ফলিকল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ষ্টিমুলেটিং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হরমোন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122476" y="3149834"/>
        <a:ext cx="1000394" cy="1000394"/>
      </dsp:txXfrm>
    </dsp:sp>
    <dsp:sp modelId="{B6ABFF3F-8068-40D1-80D9-0671080C0529}">
      <dsp:nvSpPr>
        <dsp:cNvPr id="0" name=""/>
        <dsp:cNvSpPr/>
      </dsp:nvSpPr>
      <dsp:spPr>
        <a:xfrm rot="3569261">
          <a:off x="4999346" y="3968531"/>
          <a:ext cx="317121" cy="562160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022763" y="4039982"/>
        <a:ext cx="221985" cy="337296"/>
      </dsp:txXfrm>
    </dsp:sp>
    <dsp:sp modelId="{134DE1A6-F06E-49E9-B8FC-61188555DED7}">
      <dsp:nvSpPr>
        <dsp:cNvPr id="0" name=""/>
        <dsp:cNvSpPr/>
      </dsp:nvSpPr>
      <dsp:spPr>
        <a:xfrm>
          <a:off x="5112808" y="4312083"/>
          <a:ext cx="1414770" cy="1414770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লুটিনাইজিং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হরমোন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319996" y="4519271"/>
        <a:ext cx="1000394" cy="1000394"/>
      </dsp:txXfrm>
    </dsp:sp>
    <dsp:sp modelId="{999DDF24-589D-42AF-8945-CF47DF380924}">
      <dsp:nvSpPr>
        <dsp:cNvPr id="0" name=""/>
        <dsp:cNvSpPr/>
      </dsp:nvSpPr>
      <dsp:spPr>
        <a:xfrm rot="5527130">
          <a:off x="4204814" y="4221858"/>
          <a:ext cx="283031" cy="5621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76501"/>
                <a:satOff val="22749"/>
                <a:lumOff val="49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4248838" y="4291865"/>
        <a:ext cx="198122" cy="337296"/>
      </dsp:txXfrm>
    </dsp:sp>
    <dsp:sp modelId="{22C8C8AE-653B-4FFF-946B-7E2DD188D3FA}">
      <dsp:nvSpPr>
        <dsp:cNvPr id="0" name=""/>
        <dsp:cNvSpPr/>
      </dsp:nvSpPr>
      <dsp:spPr>
        <a:xfrm>
          <a:off x="3638757" y="4777312"/>
          <a:ext cx="1345078" cy="1345078"/>
        </a:xfrm>
        <a:prstGeom prst="ellipse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76501"/>
                <a:satOff val="22749"/>
                <a:lumOff val="49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লুটিওট্রফিক</a:t>
          </a:r>
          <a:r>
            <a:rPr lang="en-US" sz="18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হরমোন</a:t>
          </a:r>
          <a:r>
            <a:rPr lang="en-US" sz="18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35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500" kern="1200" dirty="0"/>
        </a:p>
      </dsp:txBody>
      <dsp:txXfrm>
        <a:off x="3835739" y="4974294"/>
        <a:ext cx="951114" cy="951114"/>
      </dsp:txXfrm>
    </dsp:sp>
    <dsp:sp modelId="{E6566F97-9B39-443A-8EDC-9A48C89B98C4}">
      <dsp:nvSpPr>
        <dsp:cNvPr id="0" name=""/>
        <dsp:cNvSpPr/>
      </dsp:nvSpPr>
      <dsp:spPr>
        <a:xfrm rot="8023874">
          <a:off x="3302962" y="3992060"/>
          <a:ext cx="416006" cy="562160"/>
        </a:xfrm>
        <a:prstGeom prst="rightArrow">
          <a:avLst>
            <a:gd name="adj1" fmla="val 60000"/>
            <a:gd name="adj2" fmla="val 50000"/>
          </a:avLst>
        </a:prstGeom>
        <a:solidFill>
          <a:srgbClr val="FF3788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408499" y="4059402"/>
        <a:ext cx="291204" cy="337296"/>
      </dsp:txXfrm>
    </dsp:sp>
    <dsp:sp modelId="{9B840E61-F1B4-4D2E-950A-29433CBE9C5D}">
      <dsp:nvSpPr>
        <dsp:cNvPr id="0" name=""/>
        <dsp:cNvSpPr/>
      </dsp:nvSpPr>
      <dsp:spPr>
        <a:xfrm>
          <a:off x="1878252" y="4343265"/>
          <a:ext cx="1600303" cy="1600303"/>
        </a:xfrm>
        <a:prstGeom prst="ellipse">
          <a:avLst/>
        </a:prstGeom>
        <a:solidFill>
          <a:srgbClr val="FF378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গোনাডো</a:t>
          </a:r>
          <a:r>
            <a:rPr lang="en-US" sz="20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কর্টিকয়েড</a:t>
          </a:r>
          <a:r>
            <a:rPr lang="en-US" sz="20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হরমোন</a:t>
          </a:r>
          <a:r>
            <a:rPr lang="bn-BD" sz="32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200" kern="1200" dirty="0"/>
        </a:p>
      </dsp:txBody>
      <dsp:txXfrm>
        <a:off x="2112611" y="4577624"/>
        <a:ext cx="1131585" cy="1131585"/>
      </dsp:txXfrm>
    </dsp:sp>
    <dsp:sp modelId="{B6DCFC55-3AFA-4EAB-AF72-3627EA32C31F}">
      <dsp:nvSpPr>
        <dsp:cNvPr id="0" name=""/>
        <dsp:cNvSpPr/>
      </dsp:nvSpPr>
      <dsp:spPr>
        <a:xfrm rot="10496452">
          <a:off x="2944444" y="3184828"/>
          <a:ext cx="395768" cy="562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62943" y="3292025"/>
        <a:ext cx="277038" cy="337296"/>
      </dsp:txXfrm>
    </dsp:sp>
    <dsp:sp modelId="{82985A10-7086-406E-B6D3-3A88C9E232D7}">
      <dsp:nvSpPr>
        <dsp:cNvPr id="0" name=""/>
        <dsp:cNvSpPr/>
      </dsp:nvSpPr>
      <dsp:spPr>
        <a:xfrm>
          <a:off x="1113259" y="2747932"/>
          <a:ext cx="1649212" cy="1649212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গোনাডোট্রফিন</a:t>
          </a:r>
          <a:r>
            <a:rPr lang="en-US" sz="18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রিলিজিং</a:t>
          </a:r>
          <a:endParaRPr lang="en-US" sz="1800" b="1" kern="1200" dirty="0">
            <a:ln w="1905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হরমোন</a:t>
          </a:r>
          <a:r>
            <a:rPr lang="en-US" sz="18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18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4781" y="2989454"/>
        <a:ext cx="1166168" cy="1166168"/>
      </dsp:txXfrm>
    </dsp:sp>
    <dsp:sp modelId="{F40CA600-5E73-4922-AF19-289CB99C2D6B}">
      <dsp:nvSpPr>
        <dsp:cNvPr id="0" name=""/>
        <dsp:cNvSpPr/>
      </dsp:nvSpPr>
      <dsp:spPr>
        <a:xfrm rot="13100441">
          <a:off x="3254599" y="2319293"/>
          <a:ext cx="358680" cy="562160"/>
        </a:xfrm>
        <a:prstGeom prst="rightArrow">
          <a:avLst>
            <a:gd name="adj1" fmla="val 60000"/>
            <a:gd name="adj2" fmla="val 50000"/>
          </a:avLst>
        </a:prstGeom>
        <a:solidFill>
          <a:srgbClr val="24E2EC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350600" y="2465100"/>
        <a:ext cx="251076" cy="337296"/>
      </dsp:txXfrm>
    </dsp:sp>
    <dsp:sp modelId="{6AA024CE-54D9-4C4C-B4F1-5BF4F5B465F5}">
      <dsp:nvSpPr>
        <dsp:cNvPr id="0" name=""/>
        <dsp:cNvSpPr/>
      </dsp:nvSpPr>
      <dsp:spPr>
        <a:xfrm>
          <a:off x="1570111" y="939885"/>
          <a:ext cx="1782695" cy="1782695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রিলাক্সিন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831181" y="1200955"/>
        <a:ext cx="1260555" cy="1260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B7515-5E99-46DB-B90B-D7EAD0749A7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EDCFC-602E-409C-A0CC-B43DD50E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6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7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1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3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7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5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6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77ECC-1E2F-43EC-B03F-2A83DFDDEF4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0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80" y="808232"/>
            <a:ext cx="10142220" cy="5324666"/>
          </a:xfrm>
          <a:prstGeom prst="rect">
            <a:avLst/>
          </a:prstGeom>
        </p:spPr>
      </p:pic>
      <p:sp>
        <p:nvSpPr>
          <p:cNvPr id="21" name="Frame 20"/>
          <p:cNvSpPr/>
          <p:nvPr/>
        </p:nvSpPr>
        <p:spPr>
          <a:xfrm>
            <a:off x="9310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378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6287" y="3330647"/>
            <a:ext cx="9523827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9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6098" y="569723"/>
            <a:ext cx="1129067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>
              <a:bevelT h="355600"/>
              <a:bevelB w="146050" h="13335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b="1" kern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kern="0" dirty="0" err="1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kern="0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kern="0" dirty="0" err="1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8000" b="1" kern="0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kern="0" dirty="0" err="1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kern="0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8000" b="1" kern="0" dirty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4986" y="3429000"/>
            <a:ext cx="1269674" cy="121634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69" y="3859093"/>
            <a:ext cx="1452787" cy="139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3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383 0.1868 L 0.44921 -0.0995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59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914 0.11528 L 0.45 -0.17824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51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>
            <a:extLst>
              <a:ext uri="{FF2B5EF4-FFF2-40B4-BE49-F238E27FC236}">
                <a16:creationId xmlns:a16="http://schemas.microsoft.com/office/drawing/2014/main" id="{2C1AD321-D06B-46DC-BD01-31B87621E2A5}"/>
              </a:ext>
            </a:extLst>
          </p:cNvPr>
          <p:cNvSpPr txBox="1">
            <a:spLocks/>
          </p:cNvSpPr>
          <p:nvPr/>
        </p:nvSpPr>
        <p:spPr>
          <a:xfrm>
            <a:off x="182882" y="549925"/>
            <a:ext cx="6709574" cy="643405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৩। </a:t>
            </a:r>
            <a:r>
              <a:rPr lang="en-US" sz="2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জরায়ু</a:t>
            </a:r>
            <a:r>
              <a:rPr lang="en-US" sz="2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-</a:t>
            </a:r>
            <a:endParaRPr lang="en-US" sz="216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অবস্থানঃ</a:t>
            </a:r>
            <a:r>
              <a:rPr lang="en-US" sz="1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মূত্রাশয়ের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পিছনে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ও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মলাশয়ের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সামনে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শ্রোণি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গহ্বরে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অবস্থান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16000" b="1" dirty="0">
              <a:solidFill>
                <a:srgbClr val="00B0F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আকৃতিঃ</a:t>
            </a:r>
            <a:r>
              <a:rPr lang="en-US" sz="1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উল্টানো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নাশপাতির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মত।দৈর্ঘ্য,প্রস্থ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ও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উচ্চতা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যথাক্রমে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৮, ৫ ও ৩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সেমি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গর্ভাবস্থায়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২০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গুণ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বৃদ্ধি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পায়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algn="l"/>
            <a:r>
              <a:rPr lang="en-US" sz="1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গঠনঃ</a:t>
            </a:r>
            <a:r>
              <a:rPr lang="en-US" sz="1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জরায়ু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প্রাচীর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বহিঃস্থ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পেরিমেট্রিয়াম,মধ্যস্থ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মায়োমেট্রিয়াম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ও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অন্তঃস্থ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এন্ডোমেট্রিয়াম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দ্বারা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গঠিত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এছাড়া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জরায়ু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উপরের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দিকে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গম্বুজাকৃতি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ফান্ডাস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মাঝখানে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জরায়ু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দেহ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ও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নিচের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দিকে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সারভিক্স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বা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জরায়ুকন্ঠ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নিয়ে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গঠিত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  </a:t>
            </a:r>
          </a:p>
          <a:p>
            <a:pPr algn="l"/>
            <a:r>
              <a:rPr lang="en-US" sz="1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কাজঃ</a:t>
            </a:r>
            <a:r>
              <a:rPr lang="en-US" sz="1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(১)</a:t>
            </a:r>
            <a:r>
              <a:rPr lang="en-US" sz="1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জরায়ুতে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ভ্রূণ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সংস্থাপিত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 </a:t>
            </a: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(২)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ভূমিষ্ট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হওয়ার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পূর্ব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পর্যন্ত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ভ্রূণকে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সুরক্ষা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দেয়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(৩)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সারভিক্সের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ক্ষারকীয়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রস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শুক্রাণুর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চলন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শক্তি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বৃদ্ধি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 </a:t>
            </a:r>
            <a:endParaRPr lang="en-US" sz="112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4000" dirty="0">
              <a:solidFill>
                <a:srgbClr val="00B0F0"/>
              </a:solidFill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33D6C-E221-4F14-BC30-DA57CF293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9" t="4081" r="2154" b="6851"/>
          <a:stretch/>
        </p:blipFill>
        <p:spPr>
          <a:xfrm>
            <a:off x="6701377" y="282934"/>
            <a:ext cx="5307741" cy="2752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9C60A8-A4C8-4267-830E-0877D6D8C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725" y="3119204"/>
            <a:ext cx="4767083" cy="3365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4349D4-2DFC-43E9-9440-F694A3736C4A}"/>
              </a:ext>
            </a:extLst>
          </p:cNvPr>
          <p:cNvSpPr txBox="1"/>
          <p:nvPr/>
        </p:nvSpPr>
        <p:spPr>
          <a:xfrm>
            <a:off x="8834513" y="3035096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জরায়ু</a:t>
            </a:r>
            <a:r>
              <a:rPr lang="en-US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5A2545CC-459A-482D-BF03-20C831D3166A}"/>
              </a:ext>
            </a:extLst>
          </p:cNvPr>
          <p:cNvSpPr/>
          <p:nvPr/>
        </p:nvSpPr>
        <p:spPr>
          <a:xfrm>
            <a:off x="8862649" y="4403166"/>
            <a:ext cx="1209822" cy="612648"/>
          </a:xfrm>
          <a:prstGeom prst="wedgeEllipseCallout">
            <a:avLst>
              <a:gd name="adj1" fmla="val 57170"/>
              <a:gd name="adj2" fmla="val 923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Hi…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3E844-6236-4640-85E9-87EF50CAE06C}"/>
              </a:ext>
            </a:extLst>
          </p:cNvPr>
          <p:cNvGrpSpPr/>
          <p:nvPr/>
        </p:nvGrpSpPr>
        <p:grpSpPr>
          <a:xfrm>
            <a:off x="154744" y="98474"/>
            <a:ext cx="11873133" cy="6558046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25FFF1-A16F-4DDF-9051-86E89AB3D6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 Diagonal Corner Rectangle 3">
              <a:extLst>
                <a:ext uri="{FF2B5EF4-FFF2-40B4-BE49-F238E27FC236}">
                  <a16:creationId xmlns:a16="http://schemas.microsoft.com/office/drawing/2014/main" id="{70521470-4B38-48A8-A9AE-846C6104846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815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CD370E87-7FB5-4D38-885A-9C35C349FB79}"/>
              </a:ext>
            </a:extLst>
          </p:cNvPr>
          <p:cNvSpPr txBox="1">
            <a:spLocks/>
          </p:cNvSpPr>
          <p:nvPr/>
        </p:nvSpPr>
        <p:spPr>
          <a:xfrm>
            <a:off x="323178" y="348179"/>
            <a:ext cx="5533615" cy="657896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৪। </a:t>
            </a:r>
            <a:r>
              <a:rPr lang="en-US" sz="2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যোনি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–</a:t>
            </a:r>
          </a:p>
          <a:p>
            <a:pPr algn="l"/>
            <a:r>
              <a:rPr lang="en-US" sz="1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অবস্থানঃ</a:t>
            </a:r>
            <a:endParaRPr lang="en-US" sz="14400" b="1" dirty="0">
              <a:solidFill>
                <a:srgbClr val="00B0F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1200" b="1" dirty="0">
                <a:latin typeface="NikoshBAN" pitchFamily="2" charset="0"/>
                <a:cs typeface="NikoshBAN" pitchFamily="2" charset="0"/>
              </a:rPr>
              <a:t> ৮-১০সে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11200" b="1" dirty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11200" b="1" dirty="0">
                <a:latin typeface="NikoshBAN" pitchFamily="2" charset="0"/>
                <a:cs typeface="NikoshBAN" pitchFamily="2" charset="0"/>
              </a:rPr>
              <a:t>লম্বা নলাকার খাদ, যা মূত্র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াশয়ের</a:t>
            </a:r>
            <a:r>
              <a:rPr lang="bn-BD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নিচ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জরায়ু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1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গঠনঃ</a:t>
            </a:r>
            <a:endParaRPr lang="en-US" sz="16000" b="1" dirty="0">
              <a:solidFill>
                <a:srgbClr val="00B0F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যোনির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প্রাচীরে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রূগী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নামক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অসংখ্য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ভাঁজ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থাকে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এছাড়া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কুমারী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মেয়েদের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যোনিপথে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solidFill>
                  <a:srgbClr val="FF3788"/>
                </a:solidFill>
                <a:latin typeface="NikoshBAN" pitchFamily="2" charset="0"/>
                <a:cs typeface="NikoshBAN" pitchFamily="2" charset="0"/>
                <a:sym typeface="Wingdings 2"/>
              </a:rPr>
              <a:t>হাইমেন</a:t>
            </a:r>
            <a:r>
              <a:rPr lang="en-US" sz="11200" b="1" dirty="0">
                <a:solidFill>
                  <a:srgbClr val="FF3788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নামক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একটি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পর্দা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দেখা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</a:p>
          <a:p>
            <a:pPr algn="l"/>
            <a:r>
              <a:rPr lang="en-US" sz="1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কাজঃ</a:t>
            </a:r>
            <a:endParaRPr lang="en-US" sz="16000" b="1" dirty="0">
              <a:solidFill>
                <a:srgbClr val="00B0F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(১)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মাংসল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প্রাচীরের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সাহায্যে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যে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কোন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আকারের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শিশ্নকে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গ্রহণ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(২)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বীর্য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স্খলনের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জন্য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প্রয়োজনীয়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উত্তেজনা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প্রদান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(৩)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স্খলিত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বীর্য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গ্রহণ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ও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প্রসব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ঝামেলা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মুক্ত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করা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 </a:t>
            </a:r>
          </a:p>
          <a:p>
            <a:pPr algn="l"/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112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4000" dirty="0">
              <a:solidFill>
                <a:srgbClr val="00B0F0"/>
              </a:solidFill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7E35BF-2338-46FF-A5D3-8F7F5B0F8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01" y="348179"/>
            <a:ext cx="5345721" cy="5345721"/>
          </a:xfrm>
          <a:prstGeom prst="rect">
            <a:avLst/>
          </a:prstGeom>
        </p:spPr>
      </p:pic>
      <p:sp>
        <p:nvSpPr>
          <p:cNvPr id="18" name="Down Arrow 4">
            <a:extLst>
              <a:ext uri="{FF2B5EF4-FFF2-40B4-BE49-F238E27FC236}">
                <a16:creationId xmlns:a16="http://schemas.microsoft.com/office/drawing/2014/main" id="{0E472B00-D0C8-45AB-9DF4-1E5C42F371CA}"/>
              </a:ext>
            </a:extLst>
          </p:cNvPr>
          <p:cNvSpPr/>
          <p:nvPr/>
        </p:nvSpPr>
        <p:spPr>
          <a:xfrm rot="11962853">
            <a:off x="8681952" y="4276004"/>
            <a:ext cx="244533" cy="11571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59538-E4AD-4B34-8E1A-C8411888503B}"/>
              </a:ext>
            </a:extLst>
          </p:cNvPr>
          <p:cNvSpPr txBox="1"/>
          <p:nvPr/>
        </p:nvSpPr>
        <p:spPr>
          <a:xfrm>
            <a:off x="8074859" y="5436366"/>
            <a:ext cx="1140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71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যোনি</a:t>
            </a:r>
            <a:r>
              <a:rPr lang="en-US" sz="4000" b="1" dirty="0">
                <a:solidFill>
                  <a:srgbClr val="FF71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5F6503-03E7-445F-A47F-4838674A6CF2}"/>
              </a:ext>
            </a:extLst>
          </p:cNvPr>
          <p:cNvGrpSpPr/>
          <p:nvPr/>
        </p:nvGrpSpPr>
        <p:grpSpPr>
          <a:xfrm>
            <a:off x="154744" y="98474"/>
            <a:ext cx="11873133" cy="6558046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EE7ECD-5C1E-47C3-BC14-09CE98D6F2E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 Diagonal Corner Rectangle 3">
              <a:extLst>
                <a:ext uri="{FF2B5EF4-FFF2-40B4-BE49-F238E27FC236}">
                  <a16:creationId xmlns:a16="http://schemas.microsoft.com/office/drawing/2014/main" id="{DD3DA597-26AA-4A00-AA2F-CE166BAFFE6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3814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80354C-149A-4ACE-B2B7-7C8F576CE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6887" y="1115922"/>
            <a:ext cx="5864906" cy="4105434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EF46FEAC-3FAE-4F93-9BA5-E35BAB7D7693}"/>
              </a:ext>
            </a:extLst>
          </p:cNvPr>
          <p:cNvSpPr txBox="1">
            <a:spLocks/>
          </p:cNvSpPr>
          <p:nvPr/>
        </p:nvSpPr>
        <p:spPr>
          <a:xfrm>
            <a:off x="421384" y="120841"/>
            <a:ext cx="5880942" cy="6083007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en-US" sz="2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lvl="0" algn="l"/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৫।বহিঃযৌনাঙ্গ –</a:t>
            </a: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1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লেবিয়া</a:t>
            </a:r>
            <a:r>
              <a:rPr lang="en-US" sz="1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মেজরা</a:t>
            </a:r>
            <a:r>
              <a:rPr lang="en-US" sz="1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লেবিয়া</a:t>
            </a:r>
            <a:r>
              <a:rPr lang="en-US" sz="1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মাইনরাঃ</a:t>
            </a:r>
            <a:endParaRPr lang="en-US" sz="1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দু,জোড়া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মাংসল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যোনিপথকে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কপাটের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ঢেকে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লেবিয়া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মেজরা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লেবিয়া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মাইনরা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1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ক্লাইটোরিসঃ</a:t>
            </a:r>
            <a:r>
              <a:rPr lang="en-US" sz="1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লেবিয়া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মেজরার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পিন্ড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শিশ্নের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সমসংস্থ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সংবেদনশীল।যৌন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আনন্দঘন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1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মনস</a:t>
            </a:r>
            <a:r>
              <a:rPr lang="en-US" sz="1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পিউবিসঃ</a:t>
            </a:r>
            <a:r>
              <a:rPr lang="en-US" sz="1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জননাঙ্গের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অংশগুলিকে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ভালভা</a:t>
            </a:r>
            <a:endParaRPr lang="en-US" sz="112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ভালভার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মনস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পিউবিস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l"/>
            <a:endParaRPr lang="en-US" sz="112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l"/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112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4000" dirty="0">
              <a:solidFill>
                <a:srgbClr val="00B0F0"/>
              </a:solidFill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9CBBA5-A2A5-4B3D-B6AA-6CBD6D333D5D}"/>
              </a:ext>
            </a:extLst>
          </p:cNvPr>
          <p:cNvGrpSpPr/>
          <p:nvPr/>
        </p:nvGrpSpPr>
        <p:grpSpPr>
          <a:xfrm>
            <a:off x="154744" y="98474"/>
            <a:ext cx="11873133" cy="6558046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3498D7-D7E7-4D44-92FB-1F926E4CDCF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 Diagonal Corner Rectangle 3">
              <a:extLst>
                <a:ext uri="{FF2B5EF4-FFF2-40B4-BE49-F238E27FC236}">
                  <a16:creationId xmlns:a16="http://schemas.microsoft.com/office/drawing/2014/main" id="{BFA8C105-9E66-4629-B978-1D0ECCEB875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64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0495B84-2A01-4EED-A59D-A2A2BCFF91B5}"/>
              </a:ext>
            </a:extLst>
          </p:cNvPr>
          <p:cNvSpPr txBox="1">
            <a:spLocks/>
          </p:cNvSpPr>
          <p:nvPr/>
        </p:nvSpPr>
        <p:spPr>
          <a:xfrm>
            <a:off x="431087" y="219315"/>
            <a:ext cx="5603730" cy="6083007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2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৮। </a:t>
            </a:r>
            <a:r>
              <a:rPr lang="en-US" sz="2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জনন</a:t>
            </a:r>
            <a:r>
              <a:rPr lang="en-US" sz="2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গ্রন্থি</a:t>
            </a:r>
            <a:r>
              <a:rPr lang="en-US" sz="2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–</a:t>
            </a:r>
          </a:p>
          <a:p>
            <a:pPr algn="l"/>
            <a:endParaRPr lang="en-US" sz="112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1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বার্থোলিন</a:t>
            </a:r>
            <a:r>
              <a:rPr lang="en-US" sz="1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গ্রন্থিঃ</a:t>
            </a:r>
            <a:endParaRPr lang="en-US" sz="1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2"/>
              </a:rPr>
              <a:t>অবস্থানঃ</a:t>
            </a:r>
            <a:r>
              <a:rPr lang="en-US" sz="1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লেবিয়া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মাইনরার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অন্তর্তলে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এরা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বার্থোলিন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গ্রন্থি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</a:p>
          <a:p>
            <a:pPr algn="l"/>
            <a:r>
              <a:rPr lang="en-US" sz="1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2"/>
              </a:rPr>
              <a:t>কাজঃ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বার্থোলিন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যোনিপথকে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পিচ্ছিল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</a:p>
          <a:p>
            <a:pPr lvl="0" algn="l"/>
            <a:endParaRPr lang="en-US" sz="2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12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l"/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112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4000" dirty="0">
              <a:solidFill>
                <a:srgbClr val="00B0F0"/>
              </a:solidFill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F3A79-ECD2-4687-9121-49BA6811B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32" y="496093"/>
            <a:ext cx="4610100" cy="410298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374A975-E4AA-477F-BED1-A4FB867676FA}"/>
              </a:ext>
            </a:extLst>
          </p:cNvPr>
          <p:cNvSpPr/>
          <p:nvPr/>
        </p:nvSpPr>
        <p:spPr>
          <a:xfrm rot="10800000" flipV="1">
            <a:off x="6785912" y="2096530"/>
            <a:ext cx="1576765" cy="815605"/>
          </a:xfrm>
          <a:prstGeom prst="ellipse">
            <a:avLst/>
          </a:prstGeom>
          <a:solidFill>
            <a:srgbClr val="FFD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বার্থোলিন</a:t>
            </a:r>
            <a:r>
              <a:rPr lang="en-US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24275-3C02-434F-9CDF-1DF9AAA35011}"/>
              </a:ext>
            </a:extLst>
          </p:cNvPr>
          <p:cNvGrpSpPr/>
          <p:nvPr/>
        </p:nvGrpSpPr>
        <p:grpSpPr>
          <a:xfrm>
            <a:off x="154744" y="98474"/>
            <a:ext cx="11873133" cy="6558046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68F6FF9-870E-4B4A-9938-4B4428FA6F9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 Diagonal Corner Rectangle 3">
              <a:extLst>
                <a:ext uri="{FF2B5EF4-FFF2-40B4-BE49-F238E27FC236}">
                  <a16:creationId xmlns:a16="http://schemas.microsoft.com/office/drawing/2014/main" id="{ACF4B5F9-4097-4F3B-A7DE-74A326BEA00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9395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EFE82B-52F0-4F16-B97B-AECA6E332396}"/>
              </a:ext>
            </a:extLst>
          </p:cNvPr>
          <p:cNvSpPr txBox="1"/>
          <p:nvPr/>
        </p:nvSpPr>
        <p:spPr>
          <a:xfrm>
            <a:off x="2571372" y="16702"/>
            <a:ext cx="7239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প্রজননতন্ত্রের হরমোনাল ক্রিয়া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B319640-7AD0-4C21-8201-43BA483B1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761011"/>
              </p:ext>
            </p:extLst>
          </p:nvPr>
        </p:nvGraphicFramePr>
        <p:xfrm>
          <a:off x="1944271" y="636375"/>
          <a:ext cx="8660339" cy="655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09CAED0-C423-41C5-9E3E-8C867894D8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DAD457-8601-4BF4-87B5-AC5D025A5CA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3">
              <a:extLst>
                <a:ext uri="{FF2B5EF4-FFF2-40B4-BE49-F238E27FC236}">
                  <a16:creationId xmlns:a16="http://schemas.microsoft.com/office/drawing/2014/main" id="{A062AB54-26AA-4731-A134-0BCBCC91739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6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6955E4-3D46-4B9F-8775-82F88066F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46955E4-3D46-4B9F-8775-82F88066F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46955E4-3D46-4B9F-8775-82F88066F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246955E4-3D46-4B9F-8775-82F88066F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0C65E6-4E7C-474A-9E41-156E3024B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E30C65E6-4E7C-474A-9E41-156E3024B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E30C65E6-4E7C-474A-9E41-156E3024B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E30C65E6-4E7C-474A-9E41-156E3024B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3E3C6C-9505-4BEE-A949-1B60FBD57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483E3C6C-9505-4BEE-A949-1B60FBD57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483E3C6C-9505-4BEE-A949-1B60FBD57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483E3C6C-9505-4BEE-A949-1B60FBD57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A219E3-99EE-4F08-8D6B-DC878B216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12A219E3-99EE-4F08-8D6B-DC878B216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12A219E3-99EE-4F08-8D6B-DC878B216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12A219E3-99EE-4F08-8D6B-DC878B216E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C74A46-2155-4B1E-8ACC-3E821369B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E4C74A46-2155-4B1E-8ACC-3E821369B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E4C74A46-2155-4B1E-8ACC-3E821369B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E4C74A46-2155-4B1E-8ACC-3E821369B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58EFAA-2160-4176-8238-6DDDCC1B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5258EFAA-2160-4176-8238-6DDDCC1B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5258EFAA-2160-4176-8238-6DDDCC1B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5258EFAA-2160-4176-8238-6DDDCC1B3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3A276F-79F6-4169-9A72-086545E4C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DD3A276F-79F6-4169-9A72-086545E4C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DD3A276F-79F6-4169-9A72-086545E4C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DD3A276F-79F6-4169-9A72-086545E4C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ABFF3F-8068-40D1-80D9-0671080C0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B6ABFF3F-8068-40D1-80D9-0671080C0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B6ABFF3F-8068-40D1-80D9-0671080C0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B6ABFF3F-8068-40D1-80D9-0671080C0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4DE1A6-F06E-49E9-B8FC-61188555D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134DE1A6-F06E-49E9-B8FC-61188555D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134DE1A6-F06E-49E9-B8FC-61188555D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134DE1A6-F06E-49E9-B8FC-61188555D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9DDF24-589D-42AF-8945-CF47DF380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999DDF24-589D-42AF-8945-CF47DF380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999DDF24-589D-42AF-8945-CF47DF380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999DDF24-589D-42AF-8945-CF47DF380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C8C8AE-653B-4FFF-946B-7E2DD188D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22C8C8AE-653B-4FFF-946B-7E2DD188D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22C8C8AE-653B-4FFF-946B-7E2DD188D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22C8C8AE-653B-4FFF-946B-7E2DD188D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566F97-9B39-443A-8EDC-9A48C89B9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E6566F97-9B39-443A-8EDC-9A48C89B9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E6566F97-9B39-443A-8EDC-9A48C89B9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E6566F97-9B39-443A-8EDC-9A48C89B9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840E61-F1B4-4D2E-950A-29433CBE9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9B840E61-F1B4-4D2E-950A-29433CBE9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9B840E61-F1B4-4D2E-950A-29433CBE9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9B840E61-F1B4-4D2E-950A-29433CBE9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DCFC55-3AFA-4EAB-AF72-3627EA32C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dgm id="{B6DCFC55-3AFA-4EAB-AF72-3627EA32C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B6DCFC55-3AFA-4EAB-AF72-3627EA32C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graphicEl>
                                              <a:dgm id="{B6DCFC55-3AFA-4EAB-AF72-3627EA32C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985A10-7086-406E-B6D3-3A88C9E23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82985A10-7086-406E-B6D3-3A88C9E23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82985A10-7086-406E-B6D3-3A88C9E23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82985A10-7086-406E-B6D3-3A88C9E23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0CA600-5E73-4922-AF19-289CB99C2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F40CA600-5E73-4922-AF19-289CB99C2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dgm id="{F40CA600-5E73-4922-AF19-289CB99C2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>
                                            <p:graphicEl>
                                              <a:dgm id="{F40CA600-5E73-4922-AF19-289CB99C2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A024CE-54D9-4C4C-B4F1-5BF4F5B46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6AA024CE-54D9-4C4C-B4F1-5BF4F5B46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graphicEl>
                                              <a:dgm id="{6AA024CE-54D9-4C4C-B4F1-5BF4F5B46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>
                                            <p:graphicEl>
                                              <a:dgm id="{6AA024CE-54D9-4C4C-B4F1-5BF4F5B46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5E03BF5-546C-455F-A553-7B2C8D531C64}"/>
              </a:ext>
            </a:extLst>
          </p:cNvPr>
          <p:cNvSpPr txBox="1"/>
          <p:nvPr/>
        </p:nvSpPr>
        <p:spPr>
          <a:xfrm>
            <a:off x="2996418" y="70331"/>
            <a:ext cx="662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স্ত্রী</a:t>
            </a:r>
            <a:r>
              <a:rPr lang="en-US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প্রজননতন্ত্রের</a:t>
            </a:r>
            <a:r>
              <a:rPr lang="en-US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হরমোনাল</a:t>
            </a:r>
            <a:r>
              <a:rPr lang="en-US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ক্রিয়া</a:t>
            </a:r>
            <a:r>
              <a:rPr lang="en-US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4800" dirty="0"/>
          </a:p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8A3D0DF-9261-4FF7-8FB7-73482CE3B629}"/>
              </a:ext>
            </a:extLst>
          </p:cNvPr>
          <p:cNvSpPr txBox="1">
            <a:spLocks/>
          </p:cNvSpPr>
          <p:nvPr/>
        </p:nvSpPr>
        <p:spPr>
          <a:xfrm>
            <a:off x="216976" y="672601"/>
            <a:ext cx="11871694" cy="596735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800" b="1" dirty="0">
                <a:solidFill>
                  <a:srgbClr val="C800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128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ইষ্ট্রোজেনঃ</a:t>
            </a:r>
          </a:p>
          <a:p>
            <a:pPr algn="l"/>
            <a:r>
              <a:rPr lang="en-US" sz="1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1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ডিম্বাশয়ের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ডিম্বথলি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গ্রাফিয়ান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ফলিকল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ইষ্ট্রোজেন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r>
              <a:rPr lang="en-US" sz="1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(১)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চক্রের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আবর্তন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(২)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সেকেন্ডারী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(৩)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স্তন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pPr algn="l"/>
            <a:r>
              <a:rPr lang="en-US" sz="128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12800" b="1" dirty="0" err="1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প্রোজেষ্টেরণঃ</a:t>
            </a:r>
            <a:r>
              <a:rPr lang="en-US" sz="128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1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1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ডিম্বাশয়ের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কর্পাস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লুটিয়াম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আড্রেনাল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কর্টেক্স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প্লাসেন্টা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r>
              <a:rPr lang="en-US" sz="1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(১)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জরায়ুর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এন্ড্রোমেট্রিয়াম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l"/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(২)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গর্ভাবস্থাকে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প্লাসেণ্টার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(৩)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যোনিপথের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শ্রোণি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বন্ধনীর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শিথিলতা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প্রসব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r>
              <a:rPr lang="en-US" sz="128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12800" b="1" dirty="0" err="1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ফলিকল</a:t>
            </a:r>
            <a:r>
              <a:rPr lang="en-US" sz="128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ষ্টিমুলেটিং</a:t>
            </a:r>
            <a:r>
              <a:rPr lang="en-US" sz="128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হরমোনঃ</a:t>
            </a:r>
            <a:r>
              <a:rPr lang="en-US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1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1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9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পিটুইটারী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সন্মুখ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1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FSH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ওভারিয়ান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ফলিকলের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ওভুলেশন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ডিম্বথলিকে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ইষ্ট্রোজেন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নিঃসরণে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উদ্দীপিত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l"/>
            <a:r>
              <a:rPr lang="en-US" sz="128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৪।লিউটিনাইজিং </a:t>
            </a:r>
            <a:r>
              <a:rPr lang="en-US" sz="12800" b="1" dirty="0" err="1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হরমোনঃ</a:t>
            </a:r>
            <a:endParaRPr lang="en-US" sz="12800" b="1" dirty="0">
              <a:solidFill>
                <a:srgbClr val="C80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1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1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পিটুইটারী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সন্মুখ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1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ডিম্বাশয়ের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কর্পাস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লুটিয়াম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প্রজেষ্টেরণ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ক্ষরণ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ত্বরান্বিত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endParaRPr lang="en-US" sz="11200" b="1" dirty="0">
              <a:solidFill>
                <a:srgbClr val="C80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/>
          </a:p>
          <a:p>
            <a:pPr algn="l"/>
            <a:r>
              <a:rPr lang="en-US" sz="96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9600" dirty="0">
                <a:solidFill>
                  <a:srgbClr val="C800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/>
          </a:p>
          <a:p>
            <a:pPr algn="l"/>
            <a:r>
              <a:rPr lang="en-US" sz="96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4000" dirty="0">
              <a:solidFill>
                <a:srgbClr val="00B0F0"/>
              </a:solidFill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231106-25C9-4DE7-BFC0-241E6E26A39F}"/>
              </a:ext>
            </a:extLst>
          </p:cNvPr>
          <p:cNvGrpSpPr/>
          <p:nvPr/>
        </p:nvGrpSpPr>
        <p:grpSpPr>
          <a:xfrm>
            <a:off x="154744" y="98474"/>
            <a:ext cx="11873133" cy="6558046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CF2742-EC48-4673-9C8B-C0CD4A7664C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 Diagonal Corner Rectangle 3">
              <a:extLst>
                <a:ext uri="{FF2B5EF4-FFF2-40B4-BE49-F238E27FC236}">
                  <a16:creationId xmlns:a16="http://schemas.microsoft.com/office/drawing/2014/main" id="{3555B7ED-3A5D-4556-A8B1-488044510B0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8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96791E72-7267-44B8-B5B7-ED1410E037C9}"/>
              </a:ext>
            </a:extLst>
          </p:cNvPr>
          <p:cNvSpPr txBox="1">
            <a:spLocks/>
          </p:cNvSpPr>
          <p:nvPr/>
        </p:nvSpPr>
        <p:spPr>
          <a:xfrm>
            <a:off x="216976" y="714805"/>
            <a:ext cx="11871694" cy="593921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800" b="1" dirty="0">
                <a:solidFill>
                  <a:srgbClr val="C800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12800" b="1" dirty="0" err="1">
                <a:solidFill>
                  <a:srgbClr val="C800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লুটিওট্রফিক</a:t>
            </a:r>
            <a:r>
              <a:rPr lang="en-US" sz="12800" b="1" dirty="0">
                <a:solidFill>
                  <a:srgbClr val="C800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en-US" sz="12800" b="1" dirty="0" err="1">
                <a:solidFill>
                  <a:srgbClr val="C800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প্রোল্যাক্টিন</a:t>
            </a:r>
            <a:r>
              <a:rPr lang="en-US" sz="12800" b="1" dirty="0">
                <a:solidFill>
                  <a:srgbClr val="C800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>
                <a:solidFill>
                  <a:srgbClr val="C800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হরমোনঃ</a:t>
            </a:r>
            <a:r>
              <a:rPr lang="en-US" sz="12800" b="1" dirty="0">
                <a:solidFill>
                  <a:srgbClr val="C800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l"/>
            <a:r>
              <a:rPr lang="en-US" sz="1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1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পিটুইটারী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1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(১)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স্তন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দুগ্ধ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ক্ষরণ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pPr algn="l"/>
            <a:r>
              <a:rPr lang="en-US" sz="128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12800" b="1" dirty="0" err="1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গোনাডোকর্টিকয়েড</a:t>
            </a:r>
            <a:r>
              <a:rPr lang="en-US" sz="128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হরমোনঃ</a:t>
            </a:r>
            <a:r>
              <a:rPr lang="en-US" sz="128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l"/>
            <a:r>
              <a:rPr lang="en-US" sz="1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1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আড্রেনাল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l"/>
            <a:r>
              <a:rPr lang="en-US" sz="1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(১)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ভ্রুনের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যৌনবিভেদ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pPr algn="l"/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(২)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যৌনগ্রন্থি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যৌনাঙ্গ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গৌন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r>
              <a:rPr lang="en-US" sz="128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৭।গোনাডোট্রফিন </a:t>
            </a:r>
            <a:r>
              <a:rPr lang="en-US" sz="12800" b="1" dirty="0" err="1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রিলিজিং</a:t>
            </a:r>
            <a:r>
              <a:rPr lang="en-US" sz="128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b="1" dirty="0" err="1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হরমোনঃ</a:t>
            </a:r>
            <a:r>
              <a:rPr lang="en-US" sz="128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1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1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GnRH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হাইপোথ্যালামাস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ক্ষরিত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1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(১)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পিটুইটারীর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অগ্রভাগকে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উদ্দীপিত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LH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FSH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(২)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ইষ্ট্রোজেনের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ডিম্বাণু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r>
              <a:rPr lang="en-US" sz="12800" b="1" dirty="0">
                <a:solidFill>
                  <a:srgbClr val="E20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৮।রিলাক্সিনঃ </a:t>
            </a:r>
            <a:endParaRPr lang="en-US" sz="12800" dirty="0">
              <a:solidFill>
                <a:srgbClr val="E2005B"/>
              </a:solidFill>
            </a:endParaRPr>
          </a:p>
          <a:p>
            <a:pPr algn="l"/>
            <a:r>
              <a:rPr lang="en-US" sz="1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1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9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কর্পাস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লিউটিয়াম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পীতগ্রন্থি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অমরা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1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9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প্রসবের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শ্রোণি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শিথিল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(২) </a:t>
            </a:r>
            <a:r>
              <a:rPr lang="en-US" sz="1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জরায়ু</a:t>
            </a:r>
            <a:r>
              <a:rPr lang="en-US" sz="1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1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সংকোচনে</a:t>
            </a:r>
            <a:r>
              <a:rPr lang="en-US" sz="1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1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11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11200" b="1" dirty="0">
                <a:solidFill>
                  <a:srgbClr val="C800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11200" b="1" dirty="0"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1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সারভিক্সের</a:t>
            </a:r>
            <a:r>
              <a:rPr lang="en-US" sz="1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প্রসারতা</a:t>
            </a:r>
            <a:r>
              <a:rPr lang="en-US" sz="1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1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1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/>
          </a:p>
          <a:p>
            <a:pPr algn="l"/>
            <a:r>
              <a:rPr lang="en-US" sz="96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4000" dirty="0">
              <a:solidFill>
                <a:srgbClr val="00B0F0"/>
              </a:solidFill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1D5CA-4544-493F-9306-AF4005C253B9}"/>
              </a:ext>
            </a:extLst>
          </p:cNvPr>
          <p:cNvSpPr txBox="1"/>
          <p:nvPr/>
        </p:nvSpPr>
        <p:spPr>
          <a:xfrm>
            <a:off x="2996418" y="-28145"/>
            <a:ext cx="662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স্ত্রী</a:t>
            </a:r>
            <a:r>
              <a:rPr lang="en-US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প্রজননতন্ত্রের</a:t>
            </a:r>
            <a:r>
              <a:rPr lang="en-US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হরমোনাল</a:t>
            </a:r>
            <a:r>
              <a:rPr lang="en-US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ক্রিয়া</a:t>
            </a:r>
            <a:r>
              <a:rPr lang="en-US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4800" dirty="0"/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56C43B-AD50-4852-B3D0-23C84317F6B7}"/>
              </a:ext>
            </a:extLst>
          </p:cNvPr>
          <p:cNvGrpSpPr/>
          <p:nvPr/>
        </p:nvGrpSpPr>
        <p:grpSpPr>
          <a:xfrm>
            <a:off x="154744" y="98474"/>
            <a:ext cx="11873133" cy="6558046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67BFC4-37ED-4FB4-BAD1-6420DF1AD7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 Diagonal Corner Rectangle 3">
              <a:extLst>
                <a:ext uri="{FF2B5EF4-FFF2-40B4-BE49-F238E27FC236}">
                  <a16:creationId xmlns:a16="http://schemas.microsoft.com/office/drawing/2014/main" id="{98E2684C-3055-47F5-83F4-F438CA3AA48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67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E9FC16-874E-422C-8F68-151B88665992}"/>
              </a:ext>
            </a:extLst>
          </p:cNvPr>
          <p:cNvSpPr/>
          <p:nvPr/>
        </p:nvSpPr>
        <p:spPr>
          <a:xfrm>
            <a:off x="2900363" y="269039"/>
            <a:ext cx="5900737" cy="1843099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26B40F6-4C45-4CDF-81C9-43DCA47EE515}"/>
              </a:ext>
            </a:extLst>
          </p:cNvPr>
          <p:cNvSpPr txBox="1">
            <a:spLocks/>
          </p:cNvSpPr>
          <p:nvPr/>
        </p:nvSpPr>
        <p:spPr>
          <a:xfrm>
            <a:off x="506736" y="2847265"/>
            <a:ext cx="11178527" cy="2566216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প্রজননতন্ত্রের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অংশগুলির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।</a:t>
            </a:r>
          </a:p>
          <a:p>
            <a:pPr algn="l"/>
            <a:r>
              <a:rPr lang="en-US" sz="5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en-US" sz="5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প্রজননতন্ত্রে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হরমোনগুলির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E5D581-B01B-4DDF-9AEE-D50A95B13CB0}"/>
              </a:ext>
            </a:extLst>
          </p:cNvPr>
          <p:cNvGrpSpPr/>
          <p:nvPr/>
        </p:nvGrpSpPr>
        <p:grpSpPr>
          <a:xfrm>
            <a:off x="154744" y="98474"/>
            <a:ext cx="11873133" cy="6558046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B9A5E8-BA52-483F-94D7-71830878959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 Diagonal Corner Rectangle 3">
              <a:extLst>
                <a:ext uri="{FF2B5EF4-FFF2-40B4-BE49-F238E27FC236}">
                  <a16:creationId xmlns:a16="http://schemas.microsoft.com/office/drawing/2014/main" id="{254C3B0F-C053-4EC6-9197-00AF4DBA0C3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5532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8BB440-7095-40EA-996F-E8CF02C730B6}"/>
              </a:ext>
            </a:extLst>
          </p:cNvPr>
          <p:cNvSpPr txBox="1"/>
          <p:nvPr/>
        </p:nvSpPr>
        <p:spPr>
          <a:xfrm>
            <a:off x="4215307" y="1082"/>
            <a:ext cx="292906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en-US" sz="8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B707D37-866B-4BFF-BA5F-9C965925A578}"/>
              </a:ext>
            </a:extLst>
          </p:cNvPr>
          <p:cNvSpPr txBox="1">
            <a:spLocks/>
          </p:cNvSpPr>
          <p:nvPr/>
        </p:nvSpPr>
        <p:spPr>
          <a:xfrm>
            <a:off x="458516" y="2417733"/>
            <a:ext cx="11178527" cy="294467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ইষ্ট্রোজেন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l"/>
            <a:r>
              <a:rPr lang="en-US" b="1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ডিম্বাশয়ের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হরমোনগুলির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l"/>
            <a:r>
              <a:rPr lang="en-US" b="1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জরায়ুর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   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17DE27-F4CC-48F5-91B6-BD6D26FC966B}"/>
              </a:ext>
            </a:extLst>
          </p:cNvPr>
          <p:cNvGrpSpPr/>
          <p:nvPr/>
        </p:nvGrpSpPr>
        <p:grpSpPr>
          <a:xfrm>
            <a:off x="112542" y="98474"/>
            <a:ext cx="11943470" cy="6611815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340F0A-536C-40B7-9D67-01FB6AF5C0E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 Diagonal Corner Rectangle 3">
              <a:extLst>
                <a:ext uri="{FF2B5EF4-FFF2-40B4-BE49-F238E27FC236}">
                  <a16:creationId xmlns:a16="http://schemas.microsoft.com/office/drawing/2014/main" id="{A77A3660-7476-4429-84D7-6CFC8A26C58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9189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46960" y="146540"/>
            <a:ext cx="7798526" cy="2021838"/>
          </a:xfrm>
          <a:prstGeom prst="triangl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9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2154366"/>
            <a:ext cx="6822467" cy="2626306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6"/>
          <p:cNvGrpSpPr/>
          <p:nvPr/>
        </p:nvGrpSpPr>
        <p:grpSpPr>
          <a:xfrm>
            <a:off x="3185160" y="2819400"/>
            <a:ext cx="1867989" cy="1120745"/>
            <a:chOff x="4572379" y="3007117"/>
            <a:chExt cx="1867989" cy="1120745"/>
          </a:xfrm>
        </p:grpSpPr>
        <p:sp>
          <p:nvSpPr>
            <p:cNvPr id="11" name="Rectangle 10"/>
            <p:cNvSpPr/>
            <p:nvPr/>
          </p:nvSpPr>
          <p:spPr>
            <a:xfrm>
              <a:off x="4572379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39030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379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39030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715000" y="2392680"/>
            <a:ext cx="1312818" cy="19073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365760" y="4876800"/>
            <a:ext cx="11262360" cy="16764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77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9200" b="1" dirty="0">
              <a:latin typeface="NikoshBAN" pitchFamily="2" charset="0"/>
              <a:cs typeface="NikoshBAN" pitchFamily="2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সৌষ্ঠব</a:t>
            </a: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মূলে</a:t>
            </a: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হরমোন</a:t>
            </a: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19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en-US" sz="19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bn-BD" sz="19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7700" b="1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b="1" i="1" dirty="0">
              <a:solidFill>
                <a:schemeClr val="bg1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r>
              <a:rPr lang="en-US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543800" y="2804160"/>
            <a:ext cx="1867989" cy="1120745"/>
            <a:chOff x="4572379" y="3007117"/>
            <a:chExt cx="1867989" cy="1120745"/>
          </a:xfrm>
        </p:grpSpPr>
        <p:sp>
          <p:nvSpPr>
            <p:cNvPr id="18" name="Rectangle 17"/>
            <p:cNvSpPr/>
            <p:nvPr/>
          </p:nvSpPr>
          <p:spPr>
            <a:xfrm>
              <a:off x="4572379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39030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2379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39030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88DE7A-CB79-4998-9C99-78442306329E}"/>
              </a:ext>
            </a:extLst>
          </p:cNvPr>
          <p:cNvGrpSpPr/>
          <p:nvPr/>
        </p:nvGrpSpPr>
        <p:grpSpPr>
          <a:xfrm>
            <a:off x="112542" y="76200"/>
            <a:ext cx="11943470" cy="6577818"/>
            <a:chOff x="0" y="0"/>
            <a:chExt cx="121920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F0C4699-0CCE-4884-A87D-EA85BE6B832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 Diagonal Corner Rectangle 3">
              <a:extLst>
                <a:ext uri="{FF2B5EF4-FFF2-40B4-BE49-F238E27FC236}">
                  <a16:creationId xmlns:a16="http://schemas.microsoft.com/office/drawing/2014/main" id="{89C9419F-10A0-4A34-8B28-0091C931948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6462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6" y="520511"/>
            <a:ext cx="2213126" cy="2630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12680" y="580033"/>
            <a:ext cx="251152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817" y="3319989"/>
            <a:ext cx="64250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সঞ্জয়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ভৌমিক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6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প্রাণিবিদ্যা</a:t>
            </a:r>
            <a:r>
              <a:rPr lang="en-US" sz="36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গৃদকালিন্দিয়া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হাজেরা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হাসমত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44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bn-IN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-1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rot="20710929" flipH="1">
            <a:off x="5444324" y="1489101"/>
            <a:ext cx="1388913" cy="3250617"/>
            <a:chOff x="10621841" y="2571566"/>
            <a:chExt cx="1570159" cy="428643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391416" y="4057416"/>
              <a:ext cx="4286434" cy="131473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4190" flipH="1">
              <a:off x="10647131" y="2954904"/>
              <a:ext cx="1200750" cy="125132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949444" y="2236517"/>
            <a:ext cx="50221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bn-IN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ধারাবাহিকতা</a:t>
            </a:r>
            <a:r>
              <a:rPr lang="en-US" sz="4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IN" sz="4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CD774C-D55E-4852-8721-B53AAEB2EA50}"/>
              </a:ext>
            </a:extLst>
          </p:cNvPr>
          <p:cNvGrpSpPr/>
          <p:nvPr/>
        </p:nvGrpSpPr>
        <p:grpSpPr>
          <a:xfrm>
            <a:off x="168816" y="112542"/>
            <a:ext cx="11854367" cy="6583680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DD3AB9-DFB5-4C4E-B67B-410AF407362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 Diagonal Corner Rectangle 3">
              <a:extLst>
                <a:ext uri="{FF2B5EF4-FFF2-40B4-BE49-F238E27FC236}">
                  <a16:creationId xmlns:a16="http://schemas.microsoft.com/office/drawing/2014/main" id="{7AC30072-8626-460A-8749-579FF2E0898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1486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1" y="716854"/>
            <a:ext cx="7433445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5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5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5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5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62401"/>
            <a:ext cx="8991600" cy="2086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4495800"/>
            <a:ext cx="1074651" cy="1302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34" flipH="1">
            <a:off x="4932178" y="3989544"/>
            <a:ext cx="1074651" cy="1302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13356" flipV="1">
            <a:off x="7253706" y="4035094"/>
            <a:ext cx="1074651" cy="130242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9BC2341-8E04-403F-A04D-90B0A946C40A}"/>
              </a:ext>
            </a:extLst>
          </p:cNvPr>
          <p:cNvGrpSpPr/>
          <p:nvPr/>
        </p:nvGrpSpPr>
        <p:grpSpPr>
          <a:xfrm>
            <a:off x="225084" y="140677"/>
            <a:ext cx="11676185" cy="6555546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02107-7972-4737-AC51-F4A24881ABC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3">
              <a:extLst>
                <a:ext uri="{FF2B5EF4-FFF2-40B4-BE49-F238E27FC236}">
                  <a16:creationId xmlns:a16="http://schemas.microsoft.com/office/drawing/2014/main" id="{316D04B2-2136-4751-954B-F24329CA309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2612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AE0C9E-AD44-4DC5-866F-7E5EC5FA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4395"/>
            <a:ext cx="8991600" cy="652616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DCAC744-33A5-4463-9A10-010DC25258D4}"/>
              </a:ext>
            </a:extLst>
          </p:cNvPr>
          <p:cNvGrpSpPr/>
          <p:nvPr/>
        </p:nvGrpSpPr>
        <p:grpSpPr>
          <a:xfrm>
            <a:off x="211015" y="165918"/>
            <a:ext cx="11732456" cy="6526163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C7E093-A637-4BC1-953D-500CEDE52D6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 Diagonal Corner Rectangle 3">
              <a:extLst>
                <a:ext uri="{FF2B5EF4-FFF2-40B4-BE49-F238E27FC236}">
                  <a16:creationId xmlns:a16="http://schemas.microsoft.com/office/drawing/2014/main" id="{11FAC89B-7A7B-452D-B5C1-0A93F72B34A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4501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37DC50-392E-44E3-A7C0-BB7C3C905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4"/>
          <a:stretch/>
        </p:blipFill>
        <p:spPr>
          <a:xfrm>
            <a:off x="3530880" y="201480"/>
            <a:ext cx="6226320" cy="6455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9F4D81-3B76-40AE-8D74-F28B78A85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9310" y="644370"/>
            <a:ext cx="7851110" cy="556926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294F8C7-B973-4691-98EF-FBC40A4ECCA3}"/>
              </a:ext>
            </a:extLst>
          </p:cNvPr>
          <p:cNvGrpSpPr/>
          <p:nvPr/>
        </p:nvGrpSpPr>
        <p:grpSpPr>
          <a:xfrm>
            <a:off x="154744" y="98474"/>
            <a:ext cx="11873133" cy="6558046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AAFD5F-CEA1-4DF2-96AB-B93913A7AE1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3">
              <a:extLst>
                <a:ext uri="{FF2B5EF4-FFF2-40B4-BE49-F238E27FC236}">
                  <a16:creationId xmlns:a16="http://schemas.microsoft.com/office/drawing/2014/main" id="{002DD1F5-2026-45D8-A977-F2C541630E4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1932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520A75-EEA8-45CC-A02F-94C32A31B4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89" y="258025"/>
            <a:ext cx="6425407" cy="642540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8FD6353-70D4-465E-8935-B936C753318C}"/>
              </a:ext>
            </a:extLst>
          </p:cNvPr>
          <p:cNvGrpSpPr/>
          <p:nvPr/>
        </p:nvGrpSpPr>
        <p:grpSpPr>
          <a:xfrm>
            <a:off x="154744" y="98474"/>
            <a:ext cx="11873133" cy="6558046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FA145B-27C0-4540-9EA0-45FA188448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3">
              <a:extLst>
                <a:ext uri="{FF2B5EF4-FFF2-40B4-BE49-F238E27FC236}">
                  <a16:creationId xmlns:a16="http://schemas.microsoft.com/office/drawing/2014/main" id="{4DA5EA37-4FD0-4A17-981B-6E75448BCA1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317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99C092-7FD6-4B1F-B06E-19A0F7479D32}"/>
              </a:ext>
            </a:extLst>
          </p:cNvPr>
          <p:cNvSpPr/>
          <p:nvPr/>
        </p:nvSpPr>
        <p:spPr>
          <a:xfrm>
            <a:off x="14067" y="84108"/>
            <a:ext cx="121966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endParaRPr lang="en-US" sz="8000" b="1" dirty="0">
              <a:solidFill>
                <a:srgbClr val="FF3788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8000" b="1" dirty="0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7600" b="1" dirty="0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প্রজননতন্ত্র</a:t>
            </a:r>
            <a:r>
              <a:rPr lang="en-US" sz="7600" b="1" dirty="0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600" b="1" dirty="0" err="1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7600" b="1" dirty="0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হরমোনাল</a:t>
            </a:r>
            <a:r>
              <a:rPr lang="en-US" sz="7600" b="1" dirty="0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7600" b="1" dirty="0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।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7A3020-8D57-4986-8567-418A185C4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2" t="25748" r="4231" b="17414"/>
          <a:stretch/>
        </p:blipFill>
        <p:spPr>
          <a:xfrm rot="10800000" flipV="1">
            <a:off x="5190976" y="1565633"/>
            <a:ext cx="1463042" cy="18809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39177D9-BCDA-46E4-8C86-51358C063EDD}"/>
              </a:ext>
            </a:extLst>
          </p:cNvPr>
          <p:cNvGrpSpPr/>
          <p:nvPr/>
        </p:nvGrpSpPr>
        <p:grpSpPr>
          <a:xfrm>
            <a:off x="154744" y="98474"/>
            <a:ext cx="11873133" cy="6558046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9EDF9F-7196-4222-9659-A4448D7D653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 Diagonal Corner Rectangle 3">
              <a:extLst>
                <a:ext uri="{FF2B5EF4-FFF2-40B4-BE49-F238E27FC236}">
                  <a16:creationId xmlns:a16="http://schemas.microsoft.com/office/drawing/2014/main" id="{30D56C5A-A999-4EEB-B77F-7EC64546F46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25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7305" y="-49437"/>
            <a:ext cx="303961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1363861" y="896041"/>
            <a:ext cx="9670941" cy="590242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35812" y="1309365"/>
            <a:ext cx="87410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……… 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প্রজননতন্ত্রের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অংশসমূহের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প্রজননতন্ত্রের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অংশসমূহ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প্রজননতন্ত্রের হরমোনাল ক্রিয়া ব্যাখ্যা করতে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ECEEE5-1B2A-4EDB-BD81-7CB7BE73D3B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110AE9-0713-43A7-87E9-0A6067DABA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 Diagonal Corner Rectangle 3">
              <a:extLst>
                <a:ext uri="{FF2B5EF4-FFF2-40B4-BE49-F238E27FC236}">
                  <a16:creationId xmlns:a16="http://schemas.microsoft.com/office/drawing/2014/main" id="{D596EB7F-A23F-4811-BDB5-8D88BB4E5EC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8561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7C259-3BAE-4A58-9D09-6E0544D52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2" t="7219" b="12614"/>
          <a:stretch/>
        </p:blipFill>
        <p:spPr>
          <a:xfrm>
            <a:off x="196320" y="3080830"/>
            <a:ext cx="3141637" cy="365760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6A53B022-DDE2-4E7D-A00E-E1D71AFC6376}"/>
              </a:ext>
            </a:extLst>
          </p:cNvPr>
          <p:cNvSpPr txBox="1">
            <a:spLocks/>
          </p:cNvSpPr>
          <p:nvPr/>
        </p:nvSpPr>
        <p:spPr>
          <a:xfrm>
            <a:off x="1054451" y="176201"/>
            <a:ext cx="3166821" cy="1841875"/>
          </a:xfrm>
          <a:prstGeom prst="wedgeRectCallout">
            <a:avLst>
              <a:gd name="adj1" fmla="val -25114"/>
              <a:gd name="adj2" fmla="val 111742"/>
            </a:avLst>
          </a:prstGeom>
          <a:noFill/>
          <a:ln w="57150">
            <a:solidFill>
              <a:srgbClr val="00D67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19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স্ত্রী</a:t>
            </a:r>
            <a:r>
              <a:rPr lang="en-US" sz="19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r>
              <a:rPr lang="en-US" sz="19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প্রজননতন্ত্রের</a:t>
            </a:r>
            <a:r>
              <a:rPr lang="en-US" sz="19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r>
              <a:rPr lang="en-US" sz="19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অংশসমূহ</a:t>
            </a:r>
            <a:r>
              <a:rPr lang="en-US" sz="19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-</a:t>
            </a: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4000" dirty="0">
              <a:solidFill>
                <a:srgbClr val="00B0F0"/>
              </a:solidFill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5008DAC-6EE2-40AA-93C2-1DBCCE5270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89001"/>
              </p:ext>
            </p:extLst>
          </p:nvPr>
        </p:nvGraphicFramePr>
        <p:xfrm>
          <a:off x="3339126" y="170481"/>
          <a:ext cx="8660339" cy="655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EEE2B4B6-3019-496F-864A-20B5E30B83C6}"/>
              </a:ext>
            </a:extLst>
          </p:cNvPr>
          <p:cNvSpPr/>
          <p:nvPr/>
        </p:nvSpPr>
        <p:spPr>
          <a:xfrm rot="20910268">
            <a:off x="3428691" y="3334748"/>
            <a:ext cx="1655744" cy="619995"/>
          </a:xfrm>
          <a:prstGeom prst="rightArrow">
            <a:avLst/>
          </a:prstGeom>
          <a:solidFill>
            <a:srgbClr val="F77D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BE3FC9-5C95-406E-ADB2-FF7B07D547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6351D4-FEA6-4177-98D3-F712B63FCB2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 Diagonal Corner Rectangle 3">
              <a:extLst>
                <a:ext uri="{FF2B5EF4-FFF2-40B4-BE49-F238E27FC236}">
                  <a16:creationId xmlns:a16="http://schemas.microsoft.com/office/drawing/2014/main" id="{612243CA-2EDF-4CCC-B0E7-A33D8FAD903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07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6955E4-3D46-4B9F-8775-82F88066F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246955E4-3D46-4B9F-8775-82F88066F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246955E4-3D46-4B9F-8775-82F88066F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46955E4-3D46-4B9F-8775-82F88066F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0C65E6-4E7C-474A-9E41-156E3024B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E30C65E6-4E7C-474A-9E41-156E3024B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E30C65E6-4E7C-474A-9E41-156E3024B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E30C65E6-4E7C-474A-9E41-156E3024B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3E3C6C-9505-4BEE-A949-1B60FBD57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483E3C6C-9505-4BEE-A949-1B60FBD57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483E3C6C-9505-4BEE-A949-1B60FBD57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483E3C6C-9505-4BEE-A949-1B60FBD57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A219E3-99EE-4F08-8D6B-DC878B216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12A219E3-99EE-4F08-8D6B-DC878B216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12A219E3-99EE-4F08-8D6B-DC878B216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12A219E3-99EE-4F08-8D6B-DC878B216E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C74A46-2155-4B1E-8ACC-3E821369B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E4C74A46-2155-4B1E-8ACC-3E821369B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E4C74A46-2155-4B1E-8ACC-3E821369B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E4C74A46-2155-4B1E-8ACC-3E821369B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58EFAA-2160-4176-8238-6DDDCC1B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5258EFAA-2160-4176-8238-6DDDCC1B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5258EFAA-2160-4176-8238-6DDDCC1B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5258EFAA-2160-4176-8238-6DDDCC1B3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3A276F-79F6-4169-9A72-086545E4C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DD3A276F-79F6-4169-9A72-086545E4C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DD3A276F-79F6-4169-9A72-086545E4C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DD3A276F-79F6-4169-9A72-086545E4C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A120FA-1F39-446D-8A8A-24DE510A3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78A120FA-1F39-446D-8A8A-24DE510A3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78A120FA-1F39-446D-8A8A-24DE510A3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78A120FA-1F39-446D-8A8A-24DE510A3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6F6BED-29F0-4FF1-8037-3D5F101F9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916F6BED-29F0-4FF1-8037-3D5F101F9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916F6BED-29F0-4FF1-8037-3D5F101F9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916F6BED-29F0-4FF1-8037-3D5F101F9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9DDF24-589D-42AF-8945-CF47DF380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graphicEl>
                                              <a:dgm id="{999DDF24-589D-42AF-8945-CF47DF380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999DDF24-589D-42AF-8945-CF47DF380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graphicEl>
                                              <a:dgm id="{999DDF24-589D-42AF-8945-CF47DF380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C8C8AE-653B-4FFF-946B-7E2DD188D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22C8C8AE-653B-4FFF-946B-7E2DD188D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graphicEl>
                                              <a:dgm id="{22C8C8AE-653B-4FFF-946B-7E2DD188D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dgm id="{22C8C8AE-653B-4FFF-946B-7E2DD188D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661310-8314-49EA-B27A-A3F241010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graphicEl>
                                              <a:dgm id="{EE661310-8314-49EA-B27A-A3F241010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EE661310-8314-49EA-B27A-A3F241010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EE661310-8314-49EA-B27A-A3F241010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C3A99D-4569-4E15-84DC-AE1ADBCD2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graphicEl>
                                              <a:dgm id="{72C3A99D-4569-4E15-84DC-AE1ADBCD2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graphicEl>
                                              <a:dgm id="{72C3A99D-4569-4E15-84DC-AE1ADBCD2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2C3A99D-4569-4E15-84DC-AE1ADBCD2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Sub>
          <a:bldDgm bld="one"/>
        </p:bldSub>
      </p:bldGraphic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425DD53E-EED0-46D2-B832-76D9694A976B}"/>
              </a:ext>
            </a:extLst>
          </p:cNvPr>
          <p:cNvSpPr txBox="1">
            <a:spLocks/>
          </p:cNvSpPr>
          <p:nvPr/>
        </p:nvSpPr>
        <p:spPr>
          <a:xfrm>
            <a:off x="299954" y="231472"/>
            <a:ext cx="6125020" cy="672500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 ১।ডিম্বাশয় -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800" b="1" dirty="0">
                <a:latin typeface="NikoshBAN" pitchFamily="2" charset="0"/>
                <a:cs typeface="NikoshBAN" pitchFamily="2" charset="0"/>
              </a:rPr>
              <a:t>একজো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ড়া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অবস্থানঃ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200" b="1" dirty="0">
                <a:latin typeface="NikoshBAN" pitchFamily="2" charset="0"/>
                <a:cs typeface="NikoshBAN" pitchFamily="2" charset="0"/>
              </a:rPr>
              <a:t>শ্রোণী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11200" b="1" dirty="0">
                <a:latin typeface="NikoshBAN" pitchFamily="2" charset="0"/>
                <a:cs typeface="NikoshBAN" pitchFamily="2" charset="0"/>
              </a:rPr>
              <a:t>পেছন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ফাঁপা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200" b="1" dirty="0">
                <a:latin typeface="NikoshBAN" pitchFamily="2" charset="0"/>
                <a:cs typeface="NikoshBAN" pitchFamily="2" charset="0"/>
              </a:rPr>
              <a:t> গহ্বরে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জরায়ুর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দু</a:t>
            </a:r>
            <a:r>
              <a:rPr lang="bn-BD" sz="112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1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1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আকৃতিঃ</a:t>
            </a:r>
            <a:r>
              <a:rPr lang="en-US" sz="1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প্রতিটির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২ - ৩.৫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৩ - ৫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০.৬ -১.৫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পুরু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12800" b="1" dirty="0">
                <a:latin typeface="NikoshBAN" pitchFamily="2" charset="0"/>
                <a:cs typeface="NikoshBAN" pitchFamily="2" charset="0"/>
              </a:rPr>
              <a:t> দেখতে অনেকটা বাদাম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bn-BD" sz="128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1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1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1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পর্দাঃ</a:t>
            </a:r>
            <a:r>
              <a:rPr lang="en-US" sz="1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জরায়ু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ফেলোপিয়ান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নালিসহ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উদরে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পেরিটোনিয়াম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পর্দার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1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1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ডিম্বানু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হরমোন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রজঃচক্র,গর্ভ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l"/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অমরা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জননেন্দ্রিয়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মাতৃস্তন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পুষ্ট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1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4000" dirty="0">
              <a:solidFill>
                <a:srgbClr val="00B0F0"/>
              </a:solidFill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CB95A2-F912-41E3-8049-BE3365C47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72" y="2974414"/>
            <a:ext cx="4740813" cy="2685207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103C5B21-5189-4D18-8445-C6F7F8A4E1EC}"/>
              </a:ext>
            </a:extLst>
          </p:cNvPr>
          <p:cNvSpPr/>
          <p:nvPr/>
        </p:nvSpPr>
        <p:spPr>
          <a:xfrm rot="16200000" flipH="1">
            <a:off x="8623572" y="3507475"/>
            <a:ext cx="1275325" cy="3348111"/>
          </a:xfrm>
          <a:prstGeom prst="rightBrace">
            <a:avLst>
              <a:gd name="adj1" fmla="val 10547"/>
              <a:gd name="adj2" fmla="val 51805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24A29-D0FD-439F-A672-08C7506FF278}"/>
              </a:ext>
            </a:extLst>
          </p:cNvPr>
          <p:cNvSpPr txBox="1"/>
          <p:nvPr/>
        </p:nvSpPr>
        <p:spPr>
          <a:xfrm>
            <a:off x="7482730" y="5968526"/>
            <a:ext cx="3719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চিত্র-ডিম্বাশয়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-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5021C8-226C-44EB-81C3-55FD108CE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56" y="377019"/>
            <a:ext cx="4572000" cy="24003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BD728DB-BD10-4139-8FBB-B3820639D0CE}"/>
              </a:ext>
            </a:extLst>
          </p:cNvPr>
          <p:cNvGrpSpPr/>
          <p:nvPr/>
        </p:nvGrpSpPr>
        <p:grpSpPr>
          <a:xfrm>
            <a:off x="154744" y="98474"/>
            <a:ext cx="11873133" cy="6558046"/>
            <a:chOff x="0" y="0"/>
            <a:chExt cx="121920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4D7048-E56C-4CE2-8663-4315486EBC8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Diagonal Corner Rectangle 3">
              <a:extLst>
                <a:ext uri="{FF2B5EF4-FFF2-40B4-BE49-F238E27FC236}">
                  <a16:creationId xmlns:a16="http://schemas.microsoft.com/office/drawing/2014/main" id="{C9A65D5E-D274-435C-8088-A2374A98C32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865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47B1F94-5DAC-4B36-9388-F48E2C440163}"/>
              </a:ext>
            </a:extLst>
          </p:cNvPr>
          <p:cNvSpPr txBox="1">
            <a:spLocks/>
          </p:cNvSpPr>
          <p:nvPr/>
        </p:nvSpPr>
        <p:spPr>
          <a:xfrm>
            <a:off x="281358" y="282633"/>
            <a:ext cx="6859492" cy="643405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২।ডিম্বনালি /</a:t>
            </a:r>
          </a:p>
          <a:p>
            <a:pPr algn="l"/>
            <a:r>
              <a:rPr lang="en-US" sz="2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ফেলোপিয়ান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টিউব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–</a:t>
            </a:r>
          </a:p>
          <a:p>
            <a:pPr algn="l"/>
            <a:r>
              <a:rPr lang="en-US" sz="1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অবস্থানঃ</a:t>
            </a:r>
            <a:r>
              <a:rPr lang="en-US" sz="1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জরায়ু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জরায়ুর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দু,পাশে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ডিম্বাশয়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112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গঠনঃ</a:t>
            </a:r>
            <a:r>
              <a:rPr lang="en-US" sz="1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</a:rPr>
              <a:t>১২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নালি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জরায়ু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ফান্ডাস,তার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ক্রমান্বয়ে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ইস্থমাস,অ্যাম্পুলা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ইনফান্ডিবুলাম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1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200" b="1" dirty="0">
                <a:latin typeface="NikoshBAN" pitchFamily="2" charset="0"/>
                <a:cs typeface="NikoshBAN" pitchFamily="2" charset="0"/>
              </a:rPr>
              <a:t>ডিম্বনালির শেষপ্রান্তে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ঝালরের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200" b="1" dirty="0">
                <a:latin typeface="NikoshBAN" pitchFamily="2" charset="0"/>
                <a:cs typeface="NikoshBAN" pitchFamily="2" charset="0"/>
              </a:rPr>
              <a:t>মত কিছু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অভিক্ষেপ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11200" b="1" dirty="0">
                <a:latin typeface="NikoshBAN" pitchFamily="2" charset="0"/>
                <a:cs typeface="NikoshBAN" pitchFamily="2" charset="0"/>
              </a:rPr>
              <a:t>কে ফিমব্রি বলে।</a:t>
            </a:r>
          </a:p>
          <a:p>
            <a:pPr algn="l"/>
            <a:r>
              <a:rPr lang="en-US" sz="1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1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ডিম্বাশয়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ডিম্বানুকে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জরায়ুতে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শুক্রাণুকে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উর্ধ্বপ্রান্তে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ডিম্বাণুকে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নিষিক্তকরণে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B7CAF-1C40-415F-B110-7B4B9C5ED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82" t="4827" r="1409" b="3250"/>
          <a:stretch/>
        </p:blipFill>
        <p:spPr>
          <a:xfrm>
            <a:off x="7102470" y="212293"/>
            <a:ext cx="4832250" cy="2857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47FF6D-E012-4810-A7C3-7595BE3C4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23" y="3069426"/>
            <a:ext cx="4281028" cy="32999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35C6E5-A38C-4220-A031-0C79BDDAB7A2}"/>
              </a:ext>
            </a:extLst>
          </p:cNvPr>
          <p:cNvSpPr txBox="1"/>
          <p:nvPr/>
        </p:nvSpPr>
        <p:spPr>
          <a:xfrm rot="21215506">
            <a:off x="9928649" y="3660141"/>
            <a:ext cx="112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ডিম্বনালি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Down Arrow 4">
            <a:extLst>
              <a:ext uri="{FF2B5EF4-FFF2-40B4-BE49-F238E27FC236}">
                <a16:creationId xmlns:a16="http://schemas.microsoft.com/office/drawing/2014/main" id="{B566EF5B-BCAB-4442-AD6C-A4FE054E7D6E}"/>
              </a:ext>
            </a:extLst>
          </p:cNvPr>
          <p:cNvSpPr/>
          <p:nvPr/>
        </p:nvSpPr>
        <p:spPr>
          <a:xfrm rot="13370170">
            <a:off x="10804355" y="3387426"/>
            <a:ext cx="242167" cy="4115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F33DCA-E8A4-4BC9-B030-5B3E8A503874}"/>
              </a:ext>
            </a:extLst>
          </p:cNvPr>
          <p:cNvGrpSpPr/>
          <p:nvPr/>
        </p:nvGrpSpPr>
        <p:grpSpPr>
          <a:xfrm>
            <a:off x="154744" y="98474"/>
            <a:ext cx="11873133" cy="6558046"/>
            <a:chOff x="0" y="0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1F47EC-0632-4518-91F3-D7A68DAF7E9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 Diagonal Corner Rectangle 3">
              <a:extLst>
                <a:ext uri="{FF2B5EF4-FFF2-40B4-BE49-F238E27FC236}">
                  <a16:creationId xmlns:a16="http://schemas.microsoft.com/office/drawing/2014/main" id="{151D7345-88CF-48B3-8D4C-25D5876DF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FF3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078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4774</TotalTime>
  <Words>1074</Words>
  <Application>Microsoft Office PowerPoint</Application>
  <PresentationFormat>Widescreen</PresentationFormat>
  <Paragraphs>742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Anzuman Ara</dc:creator>
  <cp:lastModifiedBy>ismail - [2010]</cp:lastModifiedBy>
  <cp:revision>799</cp:revision>
  <dcterms:created xsi:type="dcterms:W3CDTF">2019-10-17T14:24:36Z</dcterms:created>
  <dcterms:modified xsi:type="dcterms:W3CDTF">2020-08-21T03:42:05Z</dcterms:modified>
</cp:coreProperties>
</file>