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8" r:id="rId3"/>
    <p:sldId id="260" r:id="rId4"/>
    <p:sldId id="262" r:id="rId5"/>
    <p:sldId id="269" r:id="rId6"/>
    <p:sldId id="261" r:id="rId7"/>
    <p:sldId id="263" r:id="rId8"/>
    <p:sldId id="265" r:id="rId9"/>
    <p:sldId id="264" r:id="rId10"/>
    <p:sldId id="266" r:id="rId11"/>
    <p:sldId id="268" r:id="rId12"/>
    <p:sldId id="267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8" autoAdjust="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তথ্যসমূহ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ক্রমান্বয়ে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সরকার</a:t>
            </a:r>
            <a:r>
              <a:rPr lang="en-US" dirty="0" smtClean="0"/>
              <a:t> </a:t>
            </a:r>
            <a:r>
              <a:rPr lang="en-US" dirty="0" err="1" smtClean="0"/>
              <a:t>কম্পউটার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ইন্টারনেট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জনগনের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দোরগোড়ায়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দিচ্ছে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8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প্রত্যেকটা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কয়েকজন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95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285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64874" y="-16274"/>
            <a:ext cx="126285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877574" y="5562600"/>
            <a:ext cx="1262852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804" y="5578874"/>
            <a:ext cx="1262852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8/22/2020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975" y="2635250"/>
            <a:ext cx="5762625" cy="384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5" b="31775"/>
          <a:stretch/>
        </p:blipFill>
        <p:spPr>
          <a:xfrm>
            <a:off x="1715170" y="228600"/>
            <a:ext cx="5752430" cy="210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সেবা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a2i.pmo.gov.bd/sites/default/files/a2i%20logo%20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20040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253740" y="3552825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39540" y="1447800"/>
            <a:ext cx="4747260" cy="472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>
          <a:xfrm>
            <a:off x="6313170" y="1447800"/>
            <a:ext cx="0" cy="472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4689" y="2010851"/>
            <a:ext cx="2140345" cy="1833562"/>
          </a:xfrm>
          <a:prstGeom prst="rect">
            <a:avLst/>
          </a:prstGeom>
        </p:spPr>
      </p:pic>
      <p:pic>
        <p:nvPicPr>
          <p:cNvPr id="3076" name="Picture 4" descr="http://stat.homeshop18.com/homeshop18/images/productImages/354/nokia-112-dual-sim-mobile-phone-dark-grey-medium_d8b6c9c5bce49c3d2fabb2c10c79ba2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84" r="26593"/>
          <a:stretch/>
        </p:blipFill>
        <p:spPr bwMode="auto">
          <a:xfrm>
            <a:off x="6934200" y="3552824"/>
            <a:ext cx="1237957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43" t="4234" r="4284" b="6250"/>
          <a:stretch/>
        </p:blipFill>
        <p:spPr bwMode="auto">
          <a:xfrm>
            <a:off x="6490176" y="1828800"/>
            <a:ext cx="1968024" cy="14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ata:image/jpeg;base64,/9j/4AAQSkZJRgABAQAAAQABAAD/2wCEAAkGBxQTEhQUEhQUFBQUFBUUFRQVFRQVFBQUFBQWFhQUFRUYHCggGBolHBQVITEhJSksLi4uFx8zODMsNygtLisBCgoKDg0OGhAQGiwkHyQsMSwsLCw3LCwsLCwsLCwsLCwsLCwsLCwsKywsLCwsLCwsLCwsLCwsLCwsLCwsLCwsLP/AABEIALcBEwMBIgACEQEDEQH/xAAcAAABBAMBAAAAAAAAAAAAAAAAAQIEBgMFBwj/xABVEAABAwECBQoRCAkDBAMAAAABAAIDEQQhBRIxQVEGBxUiU2FxkZPRExQXIzJSVHJzgZKhsbKzwdIWJCVCQ2LC0zM0RGOCg6Kj4XTi8TVklPAIw+P/xAAYAQEAAwEAAAAAAAAAAAAAAAAAAQIEA//EACcRAQABBAIBAwUAAwAAAAAAAAABAgMRElFxISMxUiIyM0NhE4Hw/9oADAMBAAIRAxEAPwDuKEIQcg1xsP2iG1BsUr2UY521c4AAyEUIBAOTOKiiqUmqu3H9omG+JXgcVVvtc91LdprD6ZCqzg+CWdz2xhrWxgGSR5OKzG7FoDb3ONDdoWW5crivWmGq3bomjaqWX5VYRzWqflDkTfljhJv7RP5TT6VJdgc5rRB5M3Mm7DHPaLOf4ZeZVze4MWeZYm6usJ90S8UZWZmr/CfdD/GyL4Umwzs09np3s3wo2Gdu9n8mbmU7XuDFnmWduuFhMfb8ccXwpeqThLdW+RHzKPsM/d7P5M3Mk2Ffu9n8mbmTa9wYscyljXKwlujfIj5k7ql4S3RnJs5lAdgN5+3s/kzcyTYJ+7WfyZeZM3uDFnmU5+uNhPdG+RGsR1xMKbr/AERcyjnAcm72fyZeZObgJ4+3g8mXmUZvcQYscyynV9hQ/bnyY+ZNdq5wp3Qf6OZNGBHj7aHLXsZeZBwK/doR/DLzJm9xCcWOZN+WuFD+0P42JTquwr3Q/wApiXYV9Lp4fIlJSbDP7og5OVRm/wAQehzJPlbhXuiTympp1XYU7ol8oLJsTJ3RBycyxuwNJ3TDycqZv8QehzIGqrCndMvlhB1U4U7ql8sIGBpO6oeSlS7Dv7qh5GVPX/h6HMmHVRhPumblOZN+U2E+6puVKzbDO7qi5GVJsKe64+RkT1v4ehzLCdUuE+6p+VchmqTCRu6bn5Ryz7CnuuPkZEuwEzgegzRyuAriBj2F1MzXEUB4U9b+Ho8yjS6psItBJtc4ABcT0V2QZc6jfLG3n9rtHilk9IUC1Wkuica3GNxv703G5Qg8tY2naj0KKbtWPK82aM+G7+V1uH7XaeWl51kZqot5/a7Vy0nOouB5ouhnHjL5CdtIaAR0c4gVy4tAzx1yrHPaAS4sGK1znFrc7Wk3DipculdVVMRPLnRRTVMx58J/ymwh3XaeWkHvTDqlt3ddp/8AIk51obXanZBXxZfEt/Z7ZZmtFIjijogBNB0UOriE/epSpzG/KlE1VRMldFNMxHnyPlHbga9NWo0voZ5TUb4xl3/UbM59lie95eXsY+pvO3Y00rwk8a84NmFae9eitQn6lZ/AQ+zCvYrmqJypftxRMRCwoQhd3AIQhBw/XVd8+/ktzV+uVl1sAHdO1AIMrKgjKOgsUbXYeBbv5I9dyl6z4xunfCM9kxZ8erPTRM+jHY1T4BMR6JFUsObQdCrLbQuwyQihaRVrriFxEtM1olNS1gke1gbdtWuIaSdJAr410w4NqyRZMcDKQOFS7HgCIgYwLuEk+lbWz4BgGSNvEraq5Vw2uMfXZ5TedKLWztgeCp9CuEeDIxkY3iUhtiYPqjiTUypHTjfv+KOQ+hqcLUMzZD/LkHpCvLbM3QOJPEI0BTqZUXo53OXyD70vRnblN5I+JXroY0IxAmplReiu3GbyW/EkMztxm8lvxK9hgSFgTUyonTB3KYfwD3FNNq+5LybvcFejGNCYYhoTUyopt7c4kH8qX4UnTzNJHC149IV3dCNAWJ1lb2o4lGplTeno+3Z43AelObaWHI5p4HAq1PsEZ+q3iCiT4HhOWNvEE1MtA56wSWgBbC2YAhGRgbwXehVbCdgLTtXvH8RPpUapysWC7M+0PDIwb866fgXAzLPE8C9xY/Gd/Cbgq7rR9csriR1xkjoy64EjFa4HeO2p4lfpbPSOQ/u3+qVCXma1O2k40OtHtJFntVijhEYfjuL42v2rhnzUOTIoltB6/Tt7T7SRbXVDlgz/ADeL3rnRTGau2i5VMRTjhrmmI3iKbhx2+e5Keh0vZKOF7QozrQAQ0Ghre7tRvLB0mHyUxXSjTe68t+6dKvrHDjvVymh0NOwkP8TedK7oI+zmHC5t+jPcFr5cGFhe4B0QBJaDUVBxqCpy5GjxpbLaMarXUxtOlTrHBvVy2uDYo5ZGsaHtcakEuBAoM9L16O1Ej5nZ/ARezC856lm0tTO9f6AvRuon9Ss/gYvUCtTGFZmZ929QhCsgIQhBwzXSp0/tsnQW+u5bHWboXW6mTHZ7Jiga5bK2+n7hp/uFbDWXbt7b37PZMWf909NE/gjtfLTcCTmFeJcQ1MxVFTlO28ZvXa8NvxYZndrFI7iYT7lyDU+ygA4PQu8M8rXZG3BbCMKJZmqewKypwCeAkCeAiAEJaIogRCUJQoCJpT0woGlMITymlEsZCaQshTSEGIhY3hZ3BY3NQa61MVUwxGrjaGqsYajRK06yclW2tnavif5bXj/61062DrUng3+qVyrWTPX7W3THE7yXPH4l1i3/AKKTwb/VKql5ctMlG2jak7e030G6SLJqhm20RzizRADfNbvOlmG0tIp9a0n+5JVRtUzTSM5xZ4TxVJXC171dtN77aekLBdmfaHiMghrAXuOfFBNAN8ue1vCQrNZ5oWgNvERGKS2ge01FHtaHZKh2U7YG+hyaXUnhHobpA+8mNpFM4bMyR3qkrGQWHTTPmIzg7y7wzS28uPC8tdR7TQiu2jkYexcK5j/g5CFi1X4JDI4poGuEdMet5xccg0N11LhlPpKyYKkY8dCkNGGvQ3mtYX5SHfcOenfDOHT9Uz3Q2BsJpjNrG/sXUL5HPxQRoxTWm9vJV7Jp92n1LuxrVGcxie7jDa+cr0VqJ/U4PAxezC85akzS0xj/ALd/nxXe9ejNRH6pD4KL2bVMIb9CEKQIQhBw7XMlxcIE/uG+0ctnrMurJbt97PZRrS66bMa3/wApvtHLb6yPZ23vm+zYs+I/zT00T+CO1w1ZvxbFajos83s3LlupoVA4Auma4P8A0+1/6eQcbae9c01JdgF3hmlbrM1TmBRbOFNaFZUoCcAhoTgECUQUqREkKEFIgQpCnUTSoDUhCckKIMKSichEsdExwWUhMcgiTtVaw024q0Ti5VvDTbig2Os0+lumb21ncfJlj+Jdfwh+ik7x/qlcY1oTTCR37NKP64j7l2i3/opO8d6pULPLtrlAZaK5ce1DLpkkRh5tTEDfWzRVpnqDmWDCDCRaLvtLT7SRSsNOvh/00XocuFuIzV20Xvtp6VN8bo3F1TUUxTXL/wChbWxW+NzaS4zKVoRthX0jiKkOa1wo4DiWB2DGgipxRXKTQCtL6UJzLtlwZxbWRna1djUvdQNxa9lTKfNl31DmDpHuJcXNre6uXQLrjouuUuOysNMj6CgBdWnibTzkpX6Mw0Cg4syifIl6mWVtYOiKR3qinnXovUT+qQ+Ci9mF511MD5yd6CT1mL0VqJ/VIvBx+oFaEN+hCFIEIQg4RroU6fNb+sjKP3rlttZIUfbadsz2bFq9c530gfBD2jltdZZ1ZLafvs9nGs37p6aJ/BHa0a43/TrV4I+dzR71zfUkOtt4F0fXJP0davB/jauc6kz1tvAtEM0rjZ1MaoVnKmNcrKsgSpoKWqJBSJCUAoApEFIoDkhSJKoAppS1TSgEJEVQBTHJ5WNxQYJlXsNZCrDKblXsNZCgdrSn6TG/BL6WH3Ltdu/RSd471SuI61B+k2eCl9AXbrf+ik7x3qlQs8rW191oocr7TxY8im4bG3hH/bxe+ixWwAR2g5y+1e0kWPC9p/RE5elo+Ojlwtz5q7aL3209MQaRc285zmFdJzJYLAJCQMZ+ksF2bK4iguqsmB7G6d4j+qBjykEAuvADK77i0b2NvLcufE8iJsnQaXMf9g81O1LgKtzUdeNNOyXaIcJaQ4BNasxmuzYwoDlPZC5YSHAljwQ8acvjGlb2zzzWWWkjSKUqx17XtOQjMWnM4Gm+puruyxmKO0RmhOLQZy1wrfQZQSL6k3lRVGCPLR6mx84d4CT1416J1E/qcXeM9Rq86anpK2gnTZ5D/VGvRWoj9Ti7xnqNVoQ3yEIUgQhCDhmuU4dPnGydC8/RCtjrMuHRLbTJjt9mxafXPlpbyaZYh67lsdZh22tnft9mxZoj1pn+NM/gjtbNch/0davBfiaudakz1tvAr7rjO+jrV4L8TVz7Um7aN4FohlldLOVLBUCzlTGlWQztKWqxgpcZA4lNqkJSVQPBQsdUpcoDqpKplUFyB1U2qbjJKoHVRVNqiqBSUxxQSmuKDFKVXsNG4rezOuVew064oH61B+lGeCl9AXb7eetSd4/1SuG61B+k2+Bl/CF222O61J4N/qlVWeX7ZMAy0Cprj2n2kii6oa9a/wBPF+JSbXZWllodnxrSeKSRGF2VMW/Z4/xLjbxmrHLRdzrT0x6nsKmOWQXbdgIr917HkcTCseMW5LwcoN7T/wC6VqJYXNIoaFp2rhnWwgt11JGPG+0Ag79DSnGu0M7fYLw4Q3oUzejwCpMT3EPirlfBLeW+cHOCk1Z4QjxIYYC8xtbjdcAa8dE2wa8C6ov8VFp2ztF7Guc4Z30DW75AN/jKhva6R1SSRWrnH6x0+4JJDZ6mXUnaNMMg48U+5ekdQp+Zw94z1GrznqbHznJlhk8V7P8Ajxr0XqEPzOLvGeo1TAsKEIUgQhCDguuQK2870I9dy2Gs92Vs79vnjYtbrjv+fk/uR7Ry2GtE++2HS9vs2LN+6emmfwR2seuC76PtXgXHivVA1JtqwX5gr7q6FbBa/wDTyniYT7lzvUpJtQFohmldbOVMa5a2B6mscrKpIclLlhDkuMgyVSVWOqMZA8uRjLGSkxlAyYyQuTC5NLkGTGRjLDjIxkGXGSYyxYyQuQZS5Mc5MLkxzkDZnKuYbfcVvJ3qtYbkuKCVrUO+kuCzyn+qMe9dstL+tyd471SuI60Y+kHnRZZB43Sw09BXZp39bf3jvVKpKzzLbiaWi89naPaPUrCg/Q/6aL8Sw2mEubaDmDrSeHbyKVO6KRsR6K0FsLGOBDsra1yA6QudufNXbRd+2npq3NGdPjdi/wDNPSDoCkGzR7q0/wAMnwpX2aOt0rfG2T4V0cGIkOvpSuk14aZvMmPGYKX0uzdm8GLL8Kb0sw/ajk5fhQP1Omlpb4KQeqfcvROoE/Mou8Z7Ni8+4OhjjlbIZK0a4UxHjLS+pGa9egNb79Sj71nsmK0IlZEIQpAhCEHn/XKIFvvNB0Eeu5bLWkIrbKZMdns2LW65jAcIOByCEH+49T9aW7punbs9mxZ/2z00T+GO1s1Ux41ktLdMEw/tuXI9SUxxReuyYQbjMeNLXDjBC4fqRfcOAehdoZ5dGsr1PY5aeyPWyjcrqpWMlDlhDkYyDNjIxlixkuMgfVFVjxkrSoSdVNJSFyaSiDiUlUzGSFyB9UhKYXJpcgcXJjnJCVjc5BitDlV8NvuKsNpfcqrhl6JhYNZ4fObSdETB5Tyfwrrcrutv7x3qlco1m2be1uzUgaOEdGJ9LV1GR3W39471SqSs89yygR2ip+taacOPIosT3ta3bOpiNpQupeN5jkWqBxZOQRTGtBpwPkqoLq0bTJigZxfn+u3eWaI8z225+mnpsA6XFdt31GLTs87qH6grQX5CozJJi7s3ZR2+mhyxgedMjecVwvrQUy5Q4E/XObfCxRk1B39/SP3h9CmI90TKRLJKHO276YxGV+StxujOamdZHTSBrD0RxNTWhdWgO1rRhN4r9Uc8OXsnGl2MaZchNR9cZt5ZMbailcpyEjg+v7/8Tgz7pzXOdfjOpiOrUvArS4bZjar0Zren5nHvtjP9tg9y8zWaS/xG6pOUaMYr0zreH5lF3jPUC62oxlwvT7LMhCF1cQhCEHnrXObXCBH7oe0etnrS/tfhG+zYtXrmSfSLvB0/uvW11oBV1rH32+zYs/7Z6aJ/DHa7zhcKwUOhzSRkULJHsI0Fji0jzLv+EbS2AdtKcg7Xh31RbVgCKaV0r4xjuNS4FzSTpNDed9dYnDggWKW4LZxSLPDqejGQvHjHvCkNwI3M93jofcFbaFcIwenB6lbD/f8A6f8AKNhz248k86bQYRsdGOpGxD+3bxFJsRJ2zON3MmYMMGOlD7isuxMumPjd8KNi5dLPKd8KZgYHPTcZSNiZdLPKd8KNiJdLON3wpmBGxk0uUrYiXTHxu+FLsPJ2zON3MmYMIZekL1OGBX53t4iUuwhzyf0/7kzBhri9YnvW32DGd58QAQcBszuefG3mTaDCsWyUUVSwxaBVdQfgCI5Wk8Lne4hRJdTEGXoTDwjG9KjZODNZ+wPFllmLSGyzkNOkMY0V4Klw8RV+mHW39471StFgPCD7PtSKx5C3MBvBWW14roXvjNWlj+EbU3FVS832qTrU4+9aPXkWu6D2N4qWi7L7is9srizd9P671ibI26ta4re0zd8s8eJnttnzFPUFbZtq69v1a722urdnyZE1lnvGTKMx096E9szaOyjsb9ocjqjIaZUgtDai8m8ZMTSKZ1OZMQSazjGdQg1c7Mbqk3ZMyV9m2rb63m6h8d2W7gTZbU0F2WuM4mvQcpcScp01SOtQxG3XVdSvQqXnbZbuJT9SPpPhs9DU1uB+q8ZtJXpfW5PzKLvGeo1eZ7NPfkF7XX9b0X9hevS+tsfmMXeM9Rq628+cuF3HjC0oQhdXEIQhB561xIicIu3ogdP20iwaicPmwzTENLmSgXimMxzRikgEitwHEVsdXuDJ5bY6SFgLcQsNXhpDxLISCDvFvEqzsDa9yZyzFlrpriuaohqom3NvWqV4dqwgqSWTE6SyvvR8soNzm8kc6ohwBaz9RnLN5kHAdq7SPlhzKc3PijS18l6+W0O5TcTfiQdXMO4zcUfxKh7B2ntYuWHwo2FtOiHlv9qZufE0s/JfPl3FuE39r40w6v4u55/7P5iouw9o0Q8t/tQcE2jRBy3+1M3fiaWfkvPVBj7nn44PzEdUBnc8/jMH5qouxFo0wcqfhSnBE+mDlj8CnN34mtn5Lv1Qo+55vKg/NSdUSPuefjg/MVH2In0wcsfhSHBVo7az8qfhTNzg0s/KV56osfc83HB+Yjqhs7nm44PzFRhgqft7Pyp+FNOCZ+3s/Kn4VGbnEGln5SvR1w2dzzeVB+YjqhN7mm44fzFRhgyft7NyrvhSbGTUp0Szcq74Uzd4g0s/KV46oje5pvKh/MSHXEb3NL5UP5io2xU26WblXfCk2Ll3Wzcq74E9TiDWzzK89URvc0vlRfGjqht7nk8qL41R9i5d1svLO+BAwVJu1l5V/wAKepxBrZ5n/v8AS8jV+O53+XF8aT5fjuZ3lxfEqVsW/d7IP5j+ZGxbu6bJ5buZPU4g1s8yu3y9B+w45Gc6xyav5BG9sMbWF7S04z6i+41aK183Cqa3BRz2qyeU5GxI7rso4/iT1P4a2eZRrQKQyCtdo+pOUkgknhJqoTHOpSlLhkMvi7G5bZ+CGkEG2WYVBBIBreKdssjcGxgAdN2M0FKllT66rTbqj3Xru0T7NHI519R2ueSpqdrlv4k2/RdUDLNnN3ZCnGt/sdH3XYxvCO48Ix70RYGirtbVZK/dhFfM9XxPCm8ctDiuJNNJHZTC+t52oolawkAb7s7wRS439kc2VWR2AGdkbRZ+HpevnL1iNhhFxt1nG90H/wDRMTPsbRHu03QzUDecRe/MPvelek9bP9Qh7xnqNXBhZYMht8GSlRCa37/RF3nW0p0jHiOxmCjWvxS0PDWtbjtBzGi6URMe7lcqicYWpCELo5hCEIOBa/epPoUzbdE3rc5DJqC5swG1fvBzRThbpcuTB43vMvaVoga9pa9rXtNKtcA4GhqLjvrFHg+JvYxRjgY0e5RgeOrHiucBUX8Cy4WkxXAUpQCl2Wudex2sAyADgFFwT/5JM+c2Q6YZBxPHOq6+crbfThyTpoaPMEnTI0eYLAWpKK2FUkWkaPMEvTQ0HzKLRLRNYTlK6bGg+ZHTo7XzjmUWiKKNYMyl9Pfd8/8AhGyH3fP/AIUTFRippSnaUs4QOYDx3pNkXaG+fnUXFShia08G0pOyTtDeI86Nkn6G8X+VHxEYia08I2nlI2Sfobxf5SbIv+7xLBiIxE1p4Np5SG4RdnA9Cdske186i4iTFUa08J2lL2RPa+f/AAg4QPa+f/Ci4qTFTWk2lK6fOjzpptx0edR8VJRTrCNpSOnToSdOnQo9EoapxBlm6cctpqaintE7YoWGR5BOK0VJDRU3cAWlxV0jWCirhZp7WCY+q38SiaYmMETictnBqUtuR1kmv+4SqzhHUXbw91LFaSK3EQvPoC9VoXOizFM5iV67k1RjDh+ttrSF+LacJMLWihjsrri7Q6cZh9zPn0Ht7GgAAAAAUAFwAGQAJULs5hCEIBCEIBCEIBct15dQ9qwjJZnWVrHdDZI1+O8M7JzC2lcvYlCEHN+ovhTc4eWbzI6i+FO0h5ZvMhCA6i+FNzh5ZvMjqL4U3OHlm8yEIF6i+FNzh5ZvMjqMYU3OHlm8yEIDqMYU3OHlm8yOoxhTc4eWbzIQgUazOFKjrcNNHRhf5k+TWbwmRdDCN/pivivQhRgJHrNYTFaxQu0dfApxIi1mcJiuNFCcn24FNObOhCYD26zmEtxh/wDIGjgTWazeEs8UJ3+mKegIQmAj9ZrCdbo4QNHRwfOQm9RnCm5w8s3mQhMA6jOFNzh5ZvMjqM4U3OHlm8yEJgHUYwpucPLN5kdRjCm5w8s3mQhMA6jGFNzh5ZvMk6i+FO0h5ZvMhCkKNZfCnaQ8s3mV31o9bq2WC2untIjDDA+MYsmO7Gc+Mi6mSjXIQg7ChCEAhCEAhCEH/9k="/>
          <p:cNvSpPr>
            <a:spLocks noChangeAspect="1" noChangeArrowheads="1"/>
          </p:cNvSpPr>
          <p:nvPr/>
        </p:nvSpPr>
        <p:spPr bwMode="auto">
          <a:xfrm>
            <a:off x="155575" y="-1804988"/>
            <a:ext cx="5667375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92" y="4248148"/>
            <a:ext cx="1925608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6" y="381000"/>
            <a:ext cx="8510754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2" b="6250"/>
          <a:stretch/>
        </p:blipFill>
        <p:spPr bwMode="auto">
          <a:xfrm>
            <a:off x="1143000" y="1524000"/>
            <a:ext cx="7086600" cy="47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73" t="72258" r="3887" b="15105"/>
          <a:stretch/>
        </p:blipFill>
        <p:spPr>
          <a:xfrm>
            <a:off x="631723" y="3166470"/>
            <a:ext cx="7949381" cy="2167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779" y="1905000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4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49947" cy="17526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দেখেছ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 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কিরূপ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4038600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8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পর্চা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ই-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বুক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ই-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পুর্জি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রেজাল্ট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ই-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হেল্থ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;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ট্রান্সফার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টিকেট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ব্যবসায়িক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0917" y="4617506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419600"/>
          </a:xfrm>
        </p:spPr>
        <p:txBody>
          <a:bodyPr>
            <a:noAutofit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ওয়েব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পৌঁছানো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ফলাফল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লোকের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পর্চা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 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25780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…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0420" y="1752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1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19600"/>
            <a:ext cx="7924800" cy="1752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সম্পর্কিত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পেয়ে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থাকো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করো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676400"/>
            <a:ext cx="4525075" cy="250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266" y="3505200"/>
            <a:ext cx="4357688" cy="3264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70" y="12493"/>
            <a:ext cx="5410200" cy="32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838200" y="1066800"/>
            <a:ext cx="3505200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876800" y="1066800"/>
            <a:ext cx="3529781" cy="41910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defRPr/>
            </a:pPr>
            <a:endParaRPr kumimoji="0" lang="en-US" sz="24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প্রথম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০৫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2২/08/2020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456" y="3381851"/>
            <a:ext cx="393468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রশীদ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দেবকরা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মারগুবা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শাহরাস্তি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mamundmdsmhs@gmail.com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01726126141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88" t="6605" r="29199" b="54299"/>
          <a:stretch/>
        </p:blipFill>
        <p:spPr>
          <a:xfrm>
            <a:off x="1981200" y="1676400"/>
            <a:ext cx="1219200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683" y="5867400"/>
            <a:ext cx="8539517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বর্তমানে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পাওয়া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যাচ্ছে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6" y="125436"/>
            <a:ext cx="8695088" cy="538024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" y="125436"/>
            <a:ext cx="9144000" cy="538024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436"/>
            <a:ext cx="9144000" cy="54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1371600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সরকারি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কর্মকান্ডে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আইসিটির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প্রয়োগ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5450" y="2971800"/>
            <a:ext cx="57721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প্রযুক্তরি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প্রয়োগক্ষেত্র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;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কাছ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নেয়ার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8/22/2020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তথ্যাদি</a:t>
            </a:r>
            <a:r>
              <a:rPr lang="en-US" b="1" spc="50" dirty="0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প্রকাশ</a:t>
            </a:r>
            <a:endParaRPr lang="en-U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8" r="1202" b="6250"/>
          <a:stretch/>
        </p:blipFill>
        <p:spPr bwMode="auto">
          <a:xfrm>
            <a:off x="838200" y="1295400"/>
            <a:ext cx="4724399" cy="44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1" y="5887888"/>
            <a:ext cx="336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পোর্টাল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637659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সকল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72566" y="2316741"/>
            <a:ext cx="2916811" cy="3408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দরপত্র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নোটিশ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দিকনির্দেশনা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নিয়মকানুন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6" name="Picture 2" descr="http://firstbdnews24.com/wp-content/uploads/2015/02/2377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06588"/>
            <a:ext cx="482917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marblog.com/sites/default/files/resize/%20images/Capture_0-400x2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220" y="1868490"/>
            <a:ext cx="4782430" cy="354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br.gov.bd/contents/public_notice/1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1" y="1540127"/>
            <a:ext cx="3419475" cy="457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8" t="12298" r="3831" b="9879"/>
          <a:stretch/>
        </p:blipFill>
        <p:spPr bwMode="auto">
          <a:xfrm>
            <a:off x="557594" y="1402057"/>
            <a:ext cx="4841310" cy="44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7" t="10516" r="2233" b="7936"/>
          <a:stretch/>
        </p:blipFill>
        <p:spPr bwMode="auto">
          <a:xfrm>
            <a:off x="386906" y="1666624"/>
            <a:ext cx="4945744" cy="357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80" t="15020" r="15978" b="6754"/>
          <a:stretch/>
        </p:blipFill>
        <p:spPr bwMode="auto">
          <a:xfrm>
            <a:off x="709126" y="1431035"/>
            <a:ext cx="4538246" cy="39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আইন</a:t>
            </a:r>
            <a:r>
              <a:rPr lang="en-US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সংশোধনে</a:t>
            </a:r>
            <a:r>
              <a:rPr lang="en-US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মতামতের</a:t>
            </a:r>
            <a:r>
              <a:rPr lang="en-US" b="1" spc="50" dirty="0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প্রতিফলন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0" y="3429000"/>
            <a:ext cx="1524000" cy="1447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সংযোগ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319010" y="3787726"/>
            <a:ext cx="2286000" cy="914400"/>
            <a:chOff x="5334000" y="3695700"/>
            <a:chExt cx="2286000" cy="9144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34000" y="41529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6019800" y="3695700"/>
              <a:ext cx="1600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নীতিমালা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অবহিতকরণ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6600" y="4876800"/>
            <a:ext cx="2590800" cy="1524000"/>
            <a:chOff x="4038600" y="4152900"/>
            <a:chExt cx="2590800" cy="1524000"/>
          </a:xfrm>
        </p:grpSpPr>
        <p:cxnSp>
          <p:nvCxnSpPr>
            <p:cNvPr id="10" name="Straight Arrow Connector 9"/>
            <p:cNvCxnSpPr>
              <a:endCxn id="11" idx="0"/>
            </p:cNvCxnSpPr>
            <p:nvPr/>
          </p:nvCxnSpPr>
          <p:spPr>
            <a:xfrm>
              <a:off x="5334000" y="4152900"/>
              <a:ext cx="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038600" y="4762500"/>
              <a:ext cx="25908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সংশোধন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পরিমার্জন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অবহিতকরণ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4399" y="3787725"/>
            <a:ext cx="2895601" cy="914400"/>
            <a:chOff x="2438399" y="3695700"/>
            <a:chExt cx="2895601" cy="9144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572000" y="41529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438399" y="3695700"/>
              <a:ext cx="215939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জনগনের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মতামত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গ্রহণ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400" y="2089052"/>
            <a:ext cx="2756096" cy="1339948"/>
            <a:chOff x="4254304" y="2812952"/>
            <a:chExt cx="2159391" cy="133994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34000" y="36957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254304" y="2812952"/>
              <a:ext cx="215939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কলসেন্টার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ই-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মেইলে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জনসংযোগ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দিবস</a:t>
            </a:r>
            <a:r>
              <a:rPr lang="en-US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ঘটনা</a:t>
            </a:r>
            <a:r>
              <a:rPr lang="en-US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b="1" spc="50" dirty="0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প্রচার</a:t>
            </a:r>
            <a:endParaRPr lang="en-US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2362200"/>
            <a:ext cx="3333750" cy="246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465781"/>
            <a:ext cx="18288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ব্যবহারকারী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981428"/>
            <a:ext cx="266013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5702710"/>
            <a:ext cx="64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শিশুদের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টিকা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খাওয়ানোর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6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599" y="2438400"/>
            <a:ext cx="78518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প্রণয়নে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কাছ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নেয়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72436" y="4605143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err="1"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দরপত্র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নোটিশ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দিকনির্দেশনা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নিয়মকানুন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ওয়েবসাইট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ই-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মেইলের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এসএমএস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502</Words>
  <Application>Microsoft Office PowerPoint</Application>
  <PresentationFormat>On-screen Show (4:3)</PresentationFormat>
  <Paragraphs>92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সরকারি তথ্যাদি প্রকাশ</vt:lpstr>
      <vt:lpstr>আইন ও নীতিমালা প্রণয়ন কিংবা সংশোধনে জনগণের মতামতের প্রতিফলন</vt:lpstr>
      <vt:lpstr>বিশেষ বিশেষ দিবস বা ঘটনা সম্পর্কে প্রচার</vt:lpstr>
      <vt:lpstr>জোড়ায় কাজ</vt:lpstr>
      <vt:lpstr>দোরগোড়ায় সরকারি সেবা</vt:lpstr>
      <vt:lpstr>PowerPoint Presentation</vt:lpstr>
      <vt:lpstr>ব্যবসায় সরকারি সেবা</vt:lpstr>
      <vt:lpstr>দলগত কাজ</vt:lpstr>
      <vt:lpstr>মূল্যায়ন</vt:lpstr>
      <vt:lpstr>প্রশ্নোত্তর পর্ব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DMDSMHS</cp:lastModifiedBy>
  <cp:revision>89</cp:revision>
  <dcterms:created xsi:type="dcterms:W3CDTF">2015-04-14T14:24:17Z</dcterms:created>
  <dcterms:modified xsi:type="dcterms:W3CDTF">2020-08-22T14:19:20Z</dcterms:modified>
</cp:coreProperties>
</file>