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8" r:id="rId3"/>
    <p:sldId id="259" r:id="rId4"/>
    <p:sldId id="260" r:id="rId5"/>
    <p:sldId id="261" r:id="rId6"/>
    <p:sldId id="262" r:id="rId7"/>
    <p:sldId id="267" r:id="rId8"/>
    <p:sldId id="266" r:id="rId9"/>
    <p:sldId id="268" r:id="rId10"/>
    <p:sldId id="278" r:id="rId11"/>
    <p:sldId id="264" r:id="rId12"/>
    <p:sldId id="271" r:id="rId13"/>
    <p:sldId id="272" r:id="rId14"/>
    <p:sldId id="273" r:id="rId15"/>
    <p:sldId id="270" r:id="rId16"/>
    <p:sldId id="269"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5DFF67-C280-4985-91C4-611153539F36}">
          <p14:sldIdLst>
            <p14:sldId id="256"/>
            <p14:sldId id="258"/>
            <p14:sldId id="259"/>
            <p14:sldId id="260"/>
            <p14:sldId id="261"/>
            <p14:sldId id="262"/>
            <p14:sldId id="267"/>
            <p14:sldId id="266"/>
            <p14:sldId id="268"/>
            <p14:sldId id="278"/>
            <p14:sldId id="264"/>
            <p14:sldId id="271"/>
            <p14:sldId id="272"/>
            <p14:sldId id="273"/>
            <p14:sldId id="270"/>
            <p14:sldId id="269"/>
            <p14:sldId id="274"/>
            <p14:sldId id="275"/>
            <p14:sldId id="276"/>
          </p14:sldIdLst>
        </p14:section>
        <p14:section name="Untitled Section" id="{2438E1D9-9124-44E9-B488-19EFC57F9AC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8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1E724-7E2D-4F96-AD2C-22B65457EF0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E953A0D-E6D9-4BDF-8BA1-1F01EB6DD07C}">
      <dgm:prSet phldrT="[Text]" custT="1"/>
      <dgm:spPr>
        <a:solidFill>
          <a:schemeClr val="bg1"/>
        </a:solidFill>
        <a:ln>
          <a:solidFill>
            <a:srgbClr val="7030A0"/>
          </a:solidFill>
        </a:ln>
      </dgm:spPr>
      <dgm:t>
        <a:bodyPr/>
        <a:lstStyle/>
        <a:p>
          <a:r>
            <a:rPr lang="en-US" sz="1600" dirty="0" smtClean="0">
              <a:solidFill>
                <a:schemeClr val="tx1"/>
              </a:solidFill>
            </a:rPr>
            <a:t>কেন্দ্রীয় ব্যাংকের সাধারন কার্যাবলি </a:t>
          </a:r>
        </a:p>
        <a:p>
          <a:r>
            <a:rPr lang="en-US" sz="1600" dirty="0" smtClean="0">
              <a:solidFill>
                <a:schemeClr val="tx1"/>
              </a:solidFill>
            </a:rPr>
            <a:t>বর্ননা করতে পারবে।</a:t>
          </a:r>
        </a:p>
        <a:p>
          <a:endParaRPr lang="en-US" sz="1200" dirty="0">
            <a:solidFill>
              <a:schemeClr val="tx1"/>
            </a:solidFill>
          </a:endParaRPr>
        </a:p>
      </dgm:t>
    </dgm:pt>
    <dgm:pt modelId="{7FB97BE9-0E78-438D-80DD-D8E55325844C}">
      <dgm:prSet phldrT="[Text]" custT="1"/>
      <dgm:spPr>
        <a:solidFill>
          <a:schemeClr val="bg1"/>
        </a:solidFill>
        <a:ln>
          <a:solidFill>
            <a:srgbClr val="7030A0"/>
          </a:solidFill>
        </a:ln>
      </dgm:spPr>
      <dgm:t>
        <a:bodyPr/>
        <a:lstStyle/>
        <a:p>
          <a:r>
            <a:rPr lang="en-US" sz="1800" dirty="0" smtClean="0">
              <a:solidFill>
                <a:schemeClr val="tx1"/>
              </a:solidFill>
            </a:rPr>
            <a:t>কেন্দ্রীয় ব্যাংকের উদ্দেশ্য </a:t>
          </a:r>
        </a:p>
        <a:p>
          <a:r>
            <a:rPr lang="en-US" sz="1800" dirty="0" smtClean="0">
              <a:solidFill>
                <a:schemeClr val="tx1"/>
              </a:solidFill>
            </a:rPr>
            <a:t>চিহ্নিত করতে পারবে।</a:t>
          </a:r>
          <a:endParaRPr lang="en-US" sz="1800" dirty="0">
            <a:solidFill>
              <a:schemeClr val="tx1"/>
            </a:solidFill>
          </a:endParaRPr>
        </a:p>
      </dgm:t>
    </dgm:pt>
    <dgm:pt modelId="{66CF631E-1679-4BED-AA96-CD246E547372}">
      <dgm:prSet phldrT="[Text]" custT="1"/>
      <dgm:spPr>
        <a:solidFill>
          <a:schemeClr val="bg1"/>
        </a:solidFill>
        <a:ln>
          <a:solidFill>
            <a:srgbClr val="7030A0"/>
          </a:solidFill>
        </a:ln>
      </dgm:spPr>
      <dgm:t>
        <a:bodyPr/>
        <a:lstStyle/>
        <a:p>
          <a:r>
            <a:rPr lang="en-US" sz="1600" dirty="0" smtClean="0">
              <a:solidFill>
                <a:schemeClr val="tx1"/>
              </a:solidFill>
              <a:latin typeface="NikoshBAN"/>
            </a:rPr>
            <a:t>কেন্দ্রীয় ব্যাংকের ধারণা লিখতে</a:t>
          </a:r>
        </a:p>
        <a:p>
          <a:r>
            <a:rPr lang="en-US" sz="1600" dirty="0" smtClean="0">
              <a:solidFill>
                <a:schemeClr val="tx1"/>
              </a:solidFill>
              <a:latin typeface="NikoshBAN"/>
            </a:rPr>
            <a:t>পারবে।</a:t>
          </a:r>
          <a:endParaRPr lang="en-US" sz="1600" dirty="0">
            <a:solidFill>
              <a:schemeClr val="tx1"/>
            </a:solidFill>
            <a:latin typeface="NikoshBAN"/>
          </a:endParaRPr>
        </a:p>
      </dgm:t>
    </dgm:pt>
    <dgm:pt modelId="{19AA88D1-BDA8-475D-8323-A6B0581719BF}" type="asst">
      <dgm:prSet phldrT="[Text]" custT="1"/>
      <dgm:spPr>
        <a:solidFill>
          <a:schemeClr val="bg1"/>
        </a:solidFill>
        <a:ln w="38100">
          <a:solidFill>
            <a:srgbClr val="7030A0"/>
          </a:solidFill>
        </a:ln>
      </dgm:spPr>
      <dgm:t>
        <a:bodyPr/>
        <a:lstStyle/>
        <a:p>
          <a:r>
            <a:rPr lang="en-US" sz="1800" dirty="0" smtClean="0">
              <a:solidFill>
                <a:schemeClr val="tx1"/>
              </a:solidFill>
            </a:rPr>
            <a:t>এই পাঠ শেষে শিক্ষার্থীরা..</a:t>
          </a:r>
          <a:endParaRPr lang="en-US" sz="1800" dirty="0">
            <a:solidFill>
              <a:schemeClr val="tx1"/>
            </a:solidFill>
          </a:endParaRPr>
        </a:p>
      </dgm:t>
    </dgm:pt>
    <dgm:pt modelId="{885B9C4A-F354-469F-9843-BEF9B7A5F5C4}">
      <dgm:prSet phldrT="[Text]" custT="1"/>
      <dgm:spPr>
        <a:solidFill>
          <a:schemeClr val="bg1"/>
        </a:solidFill>
        <a:ln w="38100">
          <a:solidFill>
            <a:srgbClr val="7030A0"/>
          </a:solidFill>
        </a:ln>
      </dgm:spPr>
      <dgm:t>
        <a:bodyPr/>
        <a:lstStyle/>
        <a:p>
          <a:r>
            <a:rPr lang="en-US" sz="1800" dirty="0" smtClean="0">
              <a:solidFill>
                <a:schemeClr val="tx1"/>
              </a:solidFill>
              <a:latin typeface="NikoshBAN"/>
            </a:rPr>
            <a:t>শিক্ষনফল</a:t>
          </a:r>
          <a:endParaRPr lang="en-US" sz="1800" dirty="0">
            <a:solidFill>
              <a:schemeClr val="tx1"/>
            </a:solidFill>
            <a:latin typeface="NikoshBAN"/>
          </a:endParaRPr>
        </a:p>
      </dgm:t>
    </dgm:pt>
    <dgm:pt modelId="{65C296E9-5DB6-49EE-87D8-E516A81CFEFE}" type="sibTrans" cxnId="{0D748F94-31B8-4A40-8B36-FFAA509DF50E}">
      <dgm:prSet/>
      <dgm:spPr/>
      <dgm:t>
        <a:bodyPr/>
        <a:lstStyle/>
        <a:p>
          <a:endParaRPr lang="en-US"/>
        </a:p>
      </dgm:t>
    </dgm:pt>
    <dgm:pt modelId="{F0C4B088-AA29-448E-AC86-2945F7D66F0C}" type="parTrans" cxnId="{0D748F94-31B8-4A40-8B36-FFAA509DF50E}">
      <dgm:prSet/>
      <dgm:spPr/>
      <dgm:t>
        <a:bodyPr/>
        <a:lstStyle/>
        <a:p>
          <a:endParaRPr lang="en-US"/>
        </a:p>
      </dgm:t>
    </dgm:pt>
    <dgm:pt modelId="{039A5D2E-F068-4931-AFFA-6C53F75AAA9D}" type="sibTrans" cxnId="{71BC464A-8F73-469E-83EE-99C8C9144BF0}">
      <dgm:prSet/>
      <dgm:spPr/>
      <dgm:t>
        <a:bodyPr/>
        <a:lstStyle/>
        <a:p>
          <a:endParaRPr lang="en-US"/>
        </a:p>
      </dgm:t>
    </dgm:pt>
    <dgm:pt modelId="{99660F07-6030-4F9D-B0E4-E90C687B749B}" type="parTrans" cxnId="{71BC464A-8F73-469E-83EE-99C8C9144BF0}">
      <dgm:prSet/>
      <dgm:spPr/>
      <dgm:t>
        <a:bodyPr/>
        <a:lstStyle/>
        <a:p>
          <a:endParaRPr lang="en-US"/>
        </a:p>
      </dgm:t>
    </dgm:pt>
    <dgm:pt modelId="{7DA42D6D-9C76-4B59-AAEF-B34B0D6DBAE1}" type="sibTrans" cxnId="{C830CC99-6E2C-42F4-9A08-5FA98CF8996B}">
      <dgm:prSet/>
      <dgm:spPr/>
      <dgm:t>
        <a:bodyPr/>
        <a:lstStyle/>
        <a:p>
          <a:endParaRPr lang="en-US"/>
        </a:p>
      </dgm:t>
    </dgm:pt>
    <dgm:pt modelId="{829AC73B-9839-472E-99D5-FF47707C0C40}" type="parTrans" cxnId="{C830CC99-6E2C-42F4-9A08-5FA98CF8996B}">
      <dgm:prSet/>
      <dgm:spPr/>
      <dgm:t>
        <a:bodyPr/>
        <a:lstStyle/>
        <a:p>
          <a:endParaRPr lang="en-US"/>
        </a:p>
      </dgm:t>
    </dgm:pt>
    <dgm:pt modelId="{36AC00FE-6024-48D4-AEF6-3C034C18379C}" type="sibTrans" cxnId="{AECFBAD3-2F8B-462F-9D8B-2B3F937D6F0E}">
      <dgm:prSet/>
      <dgm:spPr/>
      <dgm:t>
        <a:bodyPr/>
        <a:lstStyle/>
        <a:p>
          <a:endParaRPr lang="en-US"/>
        </a:p>
      </dgm:t>
    </dgm:pt>
    <dgm:pt modelId="{06BD02E1-1C3C-433C-9FBC-103AF1BD2D50}" type="parTrans" cxnId="{AECFBAD3-2F8B-462F-9D8B-2B3F937D6F0E}">
      <dgm:prSet/>
      <dgm:spPr/>
      <dgm:t>
        <a:bodyPr/>
        <a:lstStyle/>
        <a:p>
          <a:endParaRPr lang="en-US"/>
        </a:p>
      </dgm:t>
    </dgm:pt>
    <dgm:pt modelId="{5877008A-A0A8-4C13-8D8D-BDCF2212662E}" type="sibTrans" cxnId="{C8DFA351-A9B2-449D-B802-D4599666FB82}">
      <dgm:prSet/>
      <dgm:spPr/>
      <dgm:t>
        <a:bodyPr/>
        <a:lstStyle/>
        <a:p>
          <a:endParaRPr lang="en-US"/>
        </a:p>
      </dgm:t>
    </dgm:pt>
    <dgm:pt modelId="{BF25C5AA-FB08-435B-B589-7DFCCAB1F085}" type="parTrans" cxnId="{C8DFA351-A9B2-449D-B802-D4599666FB82}">
      <dgm:prSet/>
      <dgm:spPr/>
      <dgm:t>
        <a:bodyPr/>
        <a:lstStyle/>
        <a:p>
          <a:endParaRPr lang="en-US"/>
        </a:p>
      </dgm:t>
    </dgm:pt>
    <dgm:pt modelId="{10BFC34D-1929-4C05-8FDC-D412716E5C5C}" type="pres">
      <dgm:prSet presAssocID="{89E1E724-7E2D-4F96-AD2C-22B65457EF0C}" presName="hierChild1" presStyleCnt="0">
        <dgm:presLayoutVars>
          <dgm:orgChart val="1"/>
          <dgm:chPref val="1"/>
          <dgm:dir/>
          <dgm:animOne val="branch"/>
          <dgm:animLvl val="lvl"/>
          <dgm:resizeHandles/>
        </dgm:presLayoutVars>
      </dgm:prSet>
      <dgm:spPr/>
      <dgm:t>
        <a:bodyPr/>
        <a:lstStyle/>
        <a:p>
          <a:endParaRPr lang="en-US"/>
        </a:p>
      </dgm:t>
    </dgm:pt>
    <dgm:pt modelId="{FE67A7BD-F3B3-47EF-866F-91C85F80EE06}" type="pres">
      <dgm:prSet presAssocID="{885B9C4A-F354-469F-9843-BEF9B7A5F5C4}" presName="hierRoot1" presStyleCnt="0">
        <dgm:presLayoutVars>
          <dgm:hierBranch val="init"/>
        </dgm:presLayoutVars>
      </dgm:prSet>
      <dgm:spPr/>
    </dgm:pt>
    <dgm:pt modelId="{039F12BF-1F96-4507-BEDD-867A3636E61E}" type="pres">
      <dgm:prSet presAssocID="{885B9C4A-F354-469F-9843-BEF9B7A5F5C4}" presName="rootComposite1" presStyleCnt="0"/>
      <dgm:spPr/>
    </dgm:pt>
    <dgm:pt modelId="{82CB1FF8-7562-49E4-968E-093A4E985C31}" type="pres">
      <dgm:prSet presAssocID="{885B9C4A-F354-469F-9843-BEF9B7A5F5C4}" presName="rootText1" presStyleLbl="node0" presStyleIdx="0" presStyleCnt="1" custLinFactNeighborX="58551" custLinFactNeighborY="-43877">
        <dgm:presLayoutVars>
          <dgm:chPref val="3"/>
        </dgm:presLayoutVars>
      </dgm:prSet>
      <dgm:spPr/>
      <dgm:t>
        <a:bodyPr/>
        <a:lstStyle/>
        <a:p>
          <a:endParaRPr lang="en-US"/>
        </a:p>
      </dgm:t>
    </dgm:pt>
    <dgm:pt modelId="{9E69C327-F645-4195-95D9-12DE91BF4ACF}" type="pres">
      <dgm:prSet presAssocID="{885B9C4A-F354-469F-9843-BEF9B7A5F5C4}" presName="rootConnector1" presStyleLbl="node1" presStyleIdx="0" presStyleCnt="0"/>
      <dgm:spPr/>
      <dgm:t>
        <a:bodyPr/>
        <a:lstStyle/>
        <a:p>
          <a:endParaRPr lang="en-US"/>
        </a:p>
      </dgm:t>
    </dgm:pt>
    <dgm:pt modelId="{8BF177DF-8367-4764-B21A-759CDBEBF5BE}" type="pres">
      <dgm:prSet presAssocID="{885B9C4A-F354-469F-9843-BEF9B7A5F5C4}" presName="hierChild2" presStyleCnt="0"/>
      <dgm:spPr/>
    </dgm:pt>
    <dgm:pt modelId="{6C26DAA4-D3F7-4928-9E30-3D289901BA50}" type="pres">
      <dgm:prSet presAssocID="{06BD02E1-1C3C-433C-9FBC-103AF1BD2D50}" presName="Name37" presStyleLbl="parChTrans1D2" presStyleIdx="0" presStyleCnt="4"/>
      <dgm:spPr/>
      <dgm:t>
        <a:bodyPr/>
        <a:lstStyle/>
        <a:p>
          <a:endParaRPr lang="en-US"/>
        </a:p>
      </dgm:t>
    </dgm:pt>
    <dgm:pt modelId="{F1DCC3C7-9747-40A5-8848-A1F4FE2FF46A}" type="pres">
      <dgm:prSet presAssocID="{66CF631E-1679-4BED-AA96-CD246E547372}" presName="hierRoot2" presStyleCnt="0">
        <dgm:presLayoutVars>
          <dgm:hierBranch val="init"/>
        </dgm:presLayoutVars>
      </dgm:prSet>
      <dgm:spPr/>
    </dgm:pt>
    <dgm:pt modelId="{8163FA2B-05D9-479A-A4EF-3405E6BAF383}" type="pres">
      <dgm:prSet presAssocID="{66CF631E-1679-4BED-AA96-CD246E547372}" presName="rootComposite" presStyleCnt="0"/>
      <dgm:spPr/>
    </dgm:pt>
    <dgm:pt modelId="{D63CF91A-3A67-4521-A967-6C481D797B20}" type="pres">
      <dgm:prSet presAssocID="{66CF631E-1679-4BED-AA96-CD246E547372}" presName="rootText" presStyleLbl="node2" presStyleIdx="0" presStyleCnt="3" custLinFactNeighborX="8839" custLinFactNeighborY="6407">
        <dgm:presLayoutVars>
          <dgm:chPref val="3"/>
        </dgm:presLayoutVars>
      </dgm:prSet>
      <dgm:spPr/>
      <dgm:t>
        <a:bodyPr/>
        <a:lstStyle/>
        <a:p>
          <a:endParaRPr lang="en-US"/>
        </a:p>
      </dgm:t>
    </dgm:pt>
    <dgm:pt modelId="{BE41CB68-6676-417F-B827-F007B6F6E19A}" type="pres">
      <dgm:prSet presAssocID="{66CF631E-1679-4BED-AA96-CD246E547372}" presName="rootConnector" presStyleLbl="node2" presStyleIdx="0" presStyleCnt="3"/>
      <dgm:spPr/>
      <dgm:t>
        <a:bodyPr/>
        <a:lstStyle/>
        <a:p>
          <a:endParaRPr lang="en-US"/>
        </a:p>
      </dgm:t>
    </dgm:pt>
    <dgm:pt modelId="{9E00196B-D0FD-4862-9FED-11B7FB245095}" type="pres">
      <dgm:prSet presAssocID="{66CF631E-1679-4BED-AA96-CD246E547372}" presName="hierChild4" presStyleCnt="0"/>
      <dgm:spPr/>
    </dgm:pt>
    <dgm:pt modelId="{377BF31F-AEEB-4129-A744-DCFC464F6510}" type="pres">
      <dgm:prSet presAssocID="{66CF631E-1679-4BED-AA96-CD246E547372}" presName="hierChild5" presStyleCnt="0"/>
      <dgm:spPr/>
    </dgm:pt>
    <dgm:pt modelId="{BA752E06-1A43-4459-B1CC-3C71FB32A6F1}" type="pres">
      <dgm:prSet presAssocID="{829AC73B-9839-472E-99D5-FF47707C0C40}" presName="Name37" presStyleLbl="parChTrans1D2" presStyleIdx="1" presStyleCnt="4"/>
      <dgm:spPr/>
      <dgm:t>
        <a:bodyPr/>
        <a:lstStyle/>
        <a:p>
          <a:endParaRPr lang="en-US"/>
        </a:p>
      </dgm:t>
    </dgm:pt>
    <dgm:pt modelId="{B90975D4-8045-489F-A901-95F43994405E}" type="pres">
      <dgm:prSet presAssocID="{7FB97BE9-0E78-438D-80DD-D8E55325844C}" presName="hierRoot2" presStyleCnt="0">
        <dgm:presLayoutVars>
          <dgm:hierBranch val="init"/>
        </dgm:presLayoutVars>
      </dgm:prSet>
      <dgm:spPr/>
    </dgm:pt>
    <dgm:pt modelId="{4120E3B9-A04B-4068-BDA3-133F28B9AC5E}" type="pres">
      <dgm:prSet presAssocID="{7FB97BE9-0E78-438D-80DD-D8E55325844C}" presName="rootComposite" presStyleCnt="0"/>
      <dgm:spPr/>
    </dgm:pt>
    <dgm:pt modelId="{6F7FF3AE-304B-4D28-A73C-BF86B9C8FB42}" type="pres">
      <dgm:prSet presAssocID="{7FB97BE9-0E78-438D-80DD-D8E55325844C}" presName="rootText" presStyleLbl="node2" presStyleIdx="1" presStyleCnt="3">
        <dgm:presLayoutVars>
          <dgm:chPref val="3"/>
        </dgm:presLayoutVars>
      </dgm:prSet>
      <dgm:spPr/>
      <dgm:t>
        <a:bodyPr/>
        <a:lstStyle/>
        <a:p>
          <a:endParaRPr lang="en-US"/>
        </a:p>
      </dgm:t>
    </dgm:pt>
    <dgm:pt modelId="{25680872-F94F-42BC-8CFC-29DC0E14AB5C}" type="pres">
      <dgm:prSet presAssocID="{7FB97BE9-0E78-438D-80DD-D8E55325844C}" presName="rootConnector" presStyleLbl="node2" presStyleIdx="1" presStyleCnt="3"/>
      <dgm:spPr/>
      <dgm:t>
        <a:bodyPr/>
        <a:lstStyle/>
        <a:p>
          <a:endParaRPr lang="en-US"/>
        </a:p>
      </dgm:t>
    </dgm:pt>
    <dgm:pt modelId="{0237F11B-136F-43E4-AD10-1E0A4F0F4E49}" type="pres">
      <dgm:prSet presAssocID="{7FB97BE9-0E78-438D-80DD-D8E55325844C}" presName="hierChild4" presStyleCnt="0"/>
      <dgm:spPr/>
    </dgm:pt>
    <dgm:pt modelId="{4D73397B-F8DF-4365-A30D-CF792DAF6EBF}" type="pres">
      <dgm:prSet presAssocID="{7FB97BE9-0E78-438D-80DD-D8E55325844C}" presName="hierChild5" presStyleCnt="0"/>
      <dgm:spPr/>
    </dgm:pt>
    <dgm:pt modelId="{F367316D-2328-4743-A943-A56FD5920E83}" type="pres">
      <dgm:prSet presAssocID="{99660F07-6030-4F9D-B0E4-E90C687B749B}" presName="Name37" presStyleLbl="parChTrans1D2" presStyleIdx="2" presStyleCnt="4"/>
      <dgm:spPr/>
      <dgm:t>
        <a:bodyPr/>
        <a:lstStyle/>
        <a:p>
          <a:endParaRPr lang="en-US"/>
        </a:p>
      </dgm:t>
    </dgm:pt>
    <dgm:pt modelId="{55D55D55-3C9B-4E55-A268-6B2C11A9CAB1}" type="pres">
      <dgm:prSet presAssocID="{5E953A0D-E6D9-4BDF-8BA1-1F01EB6DD07C}" presName="hierRoot2" presStyleCnt="0">
        <dgm:presLayoutVars>
          <dgm:hierBranch val="init"/>
        </dgm:presLayoutVars>
      </dgm:prSet>
      <dgm:spPr/>
    </dgm:pt>
    <dgm:pt modelId="{F3EA824E-5723-4BC1-BDFA-2F2383293DFB}" type="pres">
      <dgm:prSet presAssocID="{5E953A0D-E6D9-4BDF-8BA1-1F01EB6DD07C}" presName="rootComposite" presStyleCnt="0"/>
      <dgm:spPr/>
    </dgm:pt>
    <dgm:pt modelId="{C43C0893-254A-40A4-A839-DBC4454CE677}" type="pres">
      <dgm:prSet presAssocID="{5E953A0D-E6D9-4BDF-8BA1-1F01EB6DD07C}" presName="rootText" presStyleLbl="node2" presStyleIdx="2" presStyleCnt="3" custScaleX="96630" custScaleY="112977">
        <dgm:presLayoutVars>
          <dgm:chPref val="3"/>
        </dgm:presLayoutVars>
      </dgm:prSet>
      <dgm:spPr/>
      <dgm:t>
        <a:bodyPr/>
        <a:lstStyle/>
        <a:p>
          <a:endParaRPr lang="en-US"/>
        </a:p>
      </dgm:t>
    </dgm:pt>
    <dgm:pt modelId="{E5295BB1-ECC3-4FB1-8E1C-71BD4E79BFAD}" type="pres">
      <dgm:prSet presAssocID="{5E953A0D-E6D9-4BDF-8BA1-1F01EB6DD07C}" presName="rootConnector" presStyleLbl="node2" presStyleIdx="2" presStyleCnt="3"/>
      <dgm:spPr/>
      <dgm:t>
        <a:bodyPr/>
        <a:lstStyle/>
        <a:p>
          <a:endParaRPr lang="en-US"/>
        </a:p>
      </dgm:t>
    </dgm:pt>
    <dgm:pt modelId="{4A2A7AD7-E15E-48DE-BC6E-85A46F4ACEF6}" type="pres">
      <dgm:prSet presAssocID="{5E953A0D-E6D9-4BDF-8BA1-1F01EB6DD07C}" presName="hierChild4" presStyleCnt="0"/>
      <dgm:spPr/>
    </dgm:pt>
    <dgm:pt modelId="{7BB39842-E7AE-4681-A564-DE6B07E4AE2F}" type="pres">
      <dgm:prSet presAssocID="{5E953A0D-E6D9-4BDF-8BA1-1F01EB6DD07C}" presName="hierChild5" presStyleCnt="0"/>
      <dgm:spPr/>
    </dgm:pt>
    <dgm:pt modelId="{4AA4B975-AE82-42F7-A82C-7B64D284D865}" type="pres">
      <dgm:prSet presAssocID="{885B9C4A-F354-469F-9843-BEF9B7A5F5C4}" presName="hierChild3" presStyleCnt="0"/>
      <dgm:spPr/>
    </dgm:pt>
    <dgm:pt modelId="{5BC74589-E795-46AD-A2E4-F4A035EDA5A7}" type="pres">
      <dgm:prSet presAssocID="{BF25C5AA-FB08-435B-B589-7DFCCAB1F085}" presName="Name111" presStyleLbl="parChTrans1D2" presStyleIdx="3" presStyleCnt="4"/>
      <dgm:spPr/>
      <dgm:t>
        <a:bodyPr/>
        <a:lstStyle/>
        <a:p>
          <a:endParaRPr lang="en-US"/>
        </a:p>
      </dgm:t>
    </dgm:pt>
    <dgm:pt modelId="{CAB1DE92-FA13-49C4-ACFA-9AC271F021A5}" type="pres">
      <dgm:prSet presAssocID="{19AA88D1-BDA8-475D-8323-A6B0581719BF}" presName="hierRoot3" presStyleCnt="0">
        <dgm:presLayoutVars>
          <dgm:hierBranch val="init"/>
        </dgm:presLayoutVars>
      </dgm:prSet>
      <dgm:spPr/>
    </dgm:pt>
    <dgm:pt modelId="{1F69B0F2-6C76-4497-8B3E-E40523F572C4}" type="pres">
      <dgm:prSet presAssocID="{19AA88D1-BDA8-475D-8323-A6B0581719BF}" presName="rootComposite3" presStyleCnt="0"/>
      <dgm:spPr/>
    </dgm:pt>
    <dgm:pt modelId="{5D1183CC-73EA-49CA-B321-9C391B7B904C}" type="pres">
      <dgm:prSet presAssocID="{19AA88D1-BDA8-475D-8323-A6B0581719BF}" presName="rootText3" presStyleLbl="asst1" presStyleIdx="0" presStyleCnt="1" custLinFactNeighborX="58551" custLinFactNeighborY="-43877">
        <dgm:presLayoutVars>
          <dgm:chPref val="3"/>
        </dgm:presLayoutVars>
      </dgm:prSet>
      <dgm:spPr/>
      <dgm:t>
        <a:bodyPr/>
        <a:lstStyle/>
        <a:p>
          <a:endParaRPr lang="en-US"/>
        </a:p>
      </dgm:t>
    </dgm:pt>
    <dgm:pt modelId="{2BC699D4-DFD0-49EB-B314-A83414FC8912}" type="pres">
      <dgm:prSet presAssocID="{19AA88D1-BDA8-475D-8323-A6B0581719BF}" presName="rootConnector3" presStyleLbl="asst1" presStyleIdx="0" presStyleCnt="1"/>
      <dgm:spPr/>
      <dgm:t>
        <a:bodyPr/>
        <a:lstStyle/>
        <a:p>
          <a:endParaRPr lang="en-US"/>
        </a:p>
      </dgm:t>
    </dgm:pt>
    <dgm:pt modelId="{D2CDC481-5E8F-42B3-9B54-177759B7EE6F}" type="pres">
      <dgm:prSet presAssocID="{19AA88D1-BDA8-475D-8323-A6B0581719BF}" presName="hierChild6" presStyleCnt="0"/>
      <dgm:spPr/>
    </dgm:pt>
    <dgm:pt modelId="{8288431E-A771-4F35-A7B3-EFE6B08B0B47}" type="pres">
      <dgm:prSet presAssocID="{19AA88D1-BDA8-475D-8323-A6B0581719BF}" presName="hierChild7" presStyleCnt="0"/>
      <dgm:spPr/>
    </dgm:pt>
  </dgm:ptLst>
  <dgm:cxnLst>
    <dgm:cxn modelId="{51023CB2-812B-48DC-8314-07E2778A5197}" type="presOf" srcId="{89E1E724-7E2D-4F96-AD2C-22B65457EF0C}" destId="{10BFC34D-1929-4C05-8FDC-D412716E5C5C}" srcOrd="0" destOrd="0" presId="urn:microsoft.com/office/officeart/2005/8/layout/orgChart1"/>
    <dgm:cxn modelId="{57DC8DA6-993D-4C02-8342-4D24D18BC048}" type="presOf" srcId="{99660F07-6030-4F9D-B0E4-E90C687B749B}" destId="{F367316D-2328-4743-A943-A56FD5920E83}" srcOrd="0" destOrd="0" presId="urn:microsoft.com/office/officeart/2005/8/layout/orgChart1"/>
    <dgm:cxn modelId="{C830CC99-6E2C-42F4-9A08-5FA98CF8996B}" srcId="{885B9C4A-F354-469F-9843-BEF9B7A5F5C4}" destId="{7FB97BE9-0E78-438D-80DD-D8E55325844C}" srcOrd="2" destOrd="0" parTransId="{829AC73B-9839-472E-99D5-FF47707C0C40}" sibTransId="{7DA42D6D-9C76-4B59-AAEF-B34B0D6DBAE1}"/>
    <dgm:cxn modelId="{5BA73FFF-5D0C-4E62-B13B-D4B2619C03B0}" type="presOf" srcId="{7FB97BE9-0E78-438D-80DD-D8E55325844C}" destId="{6F7FF3AE-304B-4D28-A73C-BF86B9C8FB42}" srcOrd="0" destOrd="0" presId="urn:microsoft.com/office/officeart/2005/8/layout/orgChart1"/>
    <dgm:cxn modelId="{0D748F94-31B8-4A40-8B36-FFAA509DF50E}" srcId="{89E1E724-7E2D-4F96-AD2C-22B65457EF0C}" destId="{885B9C4A-F354-469F-9843-BEF9B7A5F5C4}" srcOrd="0" destOrd="0" parTransId="{F0C4B088-AA29-448E-AC86-2945F7D66F0C}" sibTransId="{65C296E9-5DB6-49EE-87D8-E516A81CFEFE}"/>
    <dgm:cxn modelId="{8C4EA533-9798-4066-95C5-10CBA1347E11}" type="presOf" srcId="{66CF631E-1679-4BED-AA96-CD246E547372}" destId="{D63CF91A-3A67-4521-A967-6C481D797B20}" srcOrd="0" destOrd="0" presId="urn:microsoft.com/office/officeart/2005/8/layout/orgChart1"/>
    <dgm:cxn modelId="{0F6518A1-E1C0-49FA-B2E2-331273ECDB0D}" type="presOf" srcId="{829AC73B-9839-472E-99D5-FF47707C0C40}" destId="{BA752E06-1A43-4459-B1CC-3C71FB32A6F1}" srcOrd="0" destOrd="0" presId="urn:microsoft.com/office/officeart/2005/8/layout/orgChart1"/>
    <dgm:cxn modelId="{FD1EAA66-4965-40C8-9440-494F9A5804F2}" type="presOf" srcId="{7FB97BE9-0E78-438D-80DD-D8E55325844C}" destId="{25680872-F94F-42BC-8CFC-29DC0E14AB5C}" srcOrd="1" destOrd="0" presId="urn:microsoft.com/office/officeart/2005/8/layout/orgChart1"/>
    <dgm:cxn modelId="{9586A35B-0438-4C09-B1BE-9BC3A6DEC1D2}" type="presOf" srcId="{885B9C4A-F354-469F-9843-BEF9B7A5F5C4}" destId="{9E69C327-F645-4195-95D9-12DE91BF4ACF}" srcOrd="1" destOrd="0" presId="urn:microsoft.com/office/officeart/2005/8/layout/orgChart1"/>
    <dgm:cxn modelId="{A1050E0D-7524-4733-985B-AEBEDF923664}" type="presOf" srcId="{5E953A0D-E6D9-4BDF-8BA1-1F01EB6DD07C}" destId="{E5295BB1-ECC3-4FB1-8E1C-71BD4E79BFAD}" srcOrd="1" destOrd="0" presId="urn:microsoft.com/office/officeart/2005/8/layout/orgChart1"/>
    <dgm:cxn modelId="{AECFBAD3-2F8B-462F-9D8B-2B3F937D6F0E}" srcId="{885B9C4A-F354-469F-9843-BEF9B7A5F5C4}" destId="{66CF631E-1679-4BED-AA96-CD246E547372}" srcOrd="1" destOrd="0" parTransId="{06BD02E1-1C3C-433C-9FBC-103AF1BD2D50}" sibTransId="{36AC00FE-6024-48D4-AEF6-3C034C18379C}"/>
    <dgm:cxn modelId="{0BB27BB3-9F59-4CCB-9107-06D1FB0FAFCF}" type="presOf" srcId="{66CF631E-1679-4BED-AA96-CD246E547372}" destId="{BE41CB68-6676-417F-B827-F007B6F6E19A}" srcOrd="1" destOrd="0" presId="urn:microsoft.com/office/officeart/2005/8/layout/orgChart1"/>
    <dgm:cxn modelId="{2C317228-9338-4675-8220-4D06557CA9C4}" type="presOf" srcId="{885B9C4A-F354-469F-9843-BEF9B7A5F5C4}" destId="{82CB1FF8-7562-49E4-968E-093A4E985C31}" srcOrd="0" destOrd="0" presId="urn:microsoft.com/office/officeart/2005/8/layout/orgChart1"/>
    <dgm:cxn modelId="{C8DFA351-A9B2-449D-B802-D4599666FB82}" srcId="{885B9C4A-F354-469F-9843-BEF9B7A5F5C4}" destId="{19AA88D1-BDA8-475D-8323-A6B0581719BF}" srcOrd="0" destOrd="0" parTransId="{BF25C5AA-FB08-435B-B589-7DFCCAB1F085}" sibTransId="{5877008A-A0A8-4C13-8D8D-BDCF2212662E}"/>
    <dgm:cxn modelId="{2F7ED3E1-41C7-4517-807D-DBC553BB06BA}" type="presOf" srcId="{19AA88D1-BDA8-475D-8323-A6B0581719BF}" destId="{2BC699D4-DFD0-49EB-B314-A83414FC8912}" srcOrd="1" destOrd="0" presId="urn:microsoft.com/office/officeart/2005/8/layout/orgChart1"/>
    <dgm:cxn modelId="{E5AE15B4-0E7F-4EA8-B8F6-4CF47843F996}" type="presOf" srcId="{19AA88D1-BDA8-475D-8323-A6B0581719BF}" destId="{5D1183CC-73EA-49CA-B321-9C391B7B904C}" srcOrd="0" destOrd="0" presId="urn:microsoft.com/office/officeart/2005/8/layout/orgChart1"/>
    <dgm:cxn modelId="{71BC464A-8F73-469E-83EE-99C8C9144BF0}" srcId="{885B9C4A-F354-469F-9843-BEF9B7A5F5C4}" destId="{5E953A0D-E6D9-4BDF-8BA1-1F01EB6DD07C}" srcOrd="3" destOrd="0" parTransId="{99660F07-6030-4F9D-B0E4-E90C687B749B}" sibTransId="{039A5D2E-F068-4931-AFFA-6C53F75AAA9D}"/>
    <dgm:cxn modelId="{BE29CFB8-EAB0-4151-BC86-F786F1FCEF1B}" type="presOf" srcId="{06BD02E1-1C3C-433C-9FBC-103AF1BD2D50}" destId="{6C26DAA4-D3F7-4928-9E30-3D289901BA50}" srcOrd="0" destOrd="0" presId="urn:microsoft.com/office/officeart/2005/8/layout/orgChart1"/>
    <dgm:cxn modelId="{8A63ED22-CAA1-47FA-9551-09610C5471A9}" type="presOf" srcId="{5E953A0D-E6D9-4BDF-8BA1-1F01EB6DD07C}" destId="{C43C0893-254A-40A4-A839-DBC4454CE677}" srcOrd="0" destOrd="0" presId="urn:microsoft.com/office/officeart/2005/8/layout/orgChart1"/>
    <dgm:cxn modelId="{354579F7-58CD-4609-989A-24E793195F71}" type="presOf" srcId="{BF25C5AA-FB08-435B-B589-7DFCCAB1F085}" destId="{5BC74589-E795-46AD-A2E4-F4A035EDA5A7}" srcOrd="0" destOrd="0" presId="urn:microsoft.com/office/officeart/2005/8/layout/orgChart1"/>
    <dgm:cxn modelId="{8A5235CE-E2F5-4EB6-9D25-01BF0AE7C775}" type="presParOf" srcId="{10BFC34D-1929-4C05-8FDC-D412716E5C5C}" destId="{FE67A7BD-F3B3-47EF-866F-91C85F80EE06}" srcOrd="0" destOrd="0" presId="urn:microsoft.com/office/officeart/2005/8/layout/orgChart1"/>
    <dgm:cxn modelId="{6E57C29E-E145-4D4A-A72D-47CC23F446CC}" type="presParOf" srcId="{FE67A7BD-F3B3-47EF-866F-91C85F80EE06}" destId="{039F12BF-1F96-4507-BEDD-867A3636E61E}" srcOrd="0" destOrd="0" presId="urn:microsoft.com/office/officeart/2005/8/layout/orgChart1"/>
    <dgm:cxn modelId="{37D72051-9A80-40F2-8129-EB5617258D67}" type="presParOf" srcId="{039F12BF-1F96-4507-BEDD-867A3636E61E}" destId="{82CB1FF8-7562-49E4-968E-093A4E985C31}" srcOrd="0" destOrd="0" presId="urn:microsoft.com/office/officeart/2005/8/layout/orgChart1"/>
    <dgm:cxn modelId="{D3BD38E5-29AC-495B-91CE-625DBBC39CCC}" type="presParOf" srcId="{039F12BF-1F96-4507-BEDD-867A3636E61E}" destId="{9E69C327-F645-4195-95D9-12DE91BF4ACF}" srcOrd="1" destOrd="0" presId="urn:microsoft.com/office/officeart/2005/8/layout/orgChart1"/>
    <dgm:cxn modelId="{06463447-AA5B-416D-AA5A-7893C7EF7AD2}" type="presParOf" srcId="{FE67A7BD-F3B3-47EF-866F-91C85F80EE06}" destId="{8BF177DF-8367-4764-B21A-759CDBEBF5BE}" srcOrd="1" destOrd="0" presId="urn:microsoft.com/office/officeart/2005/8/layout/orgChart1"/>
    <dgm:cxn modelId="{B415BE75-3DE8-489E-AF60-40DBD297BE6C}" type="presParOf" srcId="{8BF177DF-8367-4764-B21A-759CDBEBF5BE}" destId="{6C26DAA4-D3F7-4928-9E30-3D289901BA50}" srcOrd="0" destOrd="0" presId="urn:microsoft.com/office/officeart/2005/8/layout/orgChart1"/>
    <dgm:cxn modelId="{E497901A-5DE7-4AF8-977B-F567D664517F}" type="presParOf" srcId="{8BF177DF-8367-4764-B21A-759CDBEBF5BE}" destId="{F1DCC3C7-9747-40A5-8848-A1F4FE2FF46A}" srcOrd="1" destOrd="0" presId="urn:microsoft.com/office/officeart/2005/8/layout/orgChart1"/>
    <dgm:cxn modelId="{8BCE4C92-0EFC-4C32-AD2D-5368AD7624A9}" type="presParOf" srcId="{F1DCC3C7-9747-40A5-8848-A1F4FE2FF46A}" destId="{8163FA2B-05D9-479A-A4EF-3405E6BAF383}" srcOrd="0" destOrd="0" presId="urn:microsoft.com/office/officeart/2005/8/layout/orgChart1"/>
    <dgm:cxn modelId="{80DCC158-F0DD-412C-905C-A9367A03BBB4}" type="presParOf" srcId="{8163FA2B-05D9-479A-A4EF-3405E6BAF383}" destId="{D63CF91A-3A67-4521-A967-6C481D797B20}" srcOrd="0" destOrd="0" presId="urn:microsoft.com/office/officeart/2005/8/layout/orgChart1"/>
    <dgm:cxn modelId="{3CBA5F76-024A-4DB8-9C09-94319778E8D4}" type="presParOf" srcId="{8163FA2B-05D9-479A-A4EF-3405E6BAF383}" destId="{BE41CB68-6676-417F-B827-F007B6F6E19A}" srcOrd="1" destOrd="0" presId="urn:microsoft.com/office/officeart/2005/8/layout/orgChart1"/>
    <dgm:cxn modelId="{2FCBF32C-DC78-4A7C-83B9-4F70921BDD4C}" type="presParOf" srcId="{F1DCC3C7-9747-40A5-8848-A1F4FE2FF46A}" destId="{9E00196B-D0FD-4862-9FED-11B7FB245095}" srcOrd="1" destOrd="0" presId="urn:microsoft.com/office/officeart/2005/8/layout/orgChart1"/>
    <dgm:cxn modelId="{619A54B2-C98E-45E0-B4E1-7D44FC528D86}" type="presParOf" srcId="{F1DCC3C7-9747-40A5-8848-A1F4FE2FF46A}" destId="{377BF31F-AEEB-4129-A744-DCFC464F6510}" srcOrd="2" destOrd="0" presId="urn:microsoft.com/office/officeart/2005/8/layout/orgChart1"/>
    <dgm:cxn modelId="{FCF777F6-34FB-456D-9AAE-DE365E5EF299}" type="presParOf" srcId="{8BF177DF-8367-4764-B21A-759CDBEBF5BE}" destId="{BA752E06-1A43-4459-B1CC-3C71FB32A6F1}" srcOrd="2" destOrd="0" presId="urn:microsoft.com/office/officeart/2005/8/layout/orgChart1"/>
    <dgm:cxn modelId="{1DBAD4F0-4C78-487F-91EE-22C3C766EC99}" type="presParOf" srcId="{8BF177DF-8367-4764-B21A-759CDBEBF5BE}" destId="{B90975D4-8045-489F-A901-95F43994405E}" srcOrd="3" destOrd="0" presId="urn:microsoft.com/office/officeart/2005/8/layout/orgChart1"/>
    <dgm:cxn modelId="{E275436C-35AA-4452-B7B0-AF32E9B6A1E5}" type="presParOf" srcId="{B90975D4-8045-489F-A901-95F43994405E}" destId="{4120E3B9-A04B-4068-BDA3-133F28B9AC5E}" srcOrd="0" destOrd="0" presId="urn:microsoft.com/office/officeart/2005/8/layout/orgChart1"/>
    <dgm:cxn modelId="{34FD75E1-9272-4948-9646-1F7F4CA01314}" type="presParOf" srcId="{4120E3B9-A04B-4068-BDA3-133F28B9AC5E}" destId="{6F7FF3AE-304B-4D28-A73C-BF86B9C8FB42}" srcOrd="0" destOrd="0" presId="urn:microsoft.com/office/officeart/2005/8/layout/orgChart1"/>
    <dgm:cxn modelId="{F1B9E81E-AF6B-4DE5-BAE5-07550F2E8C02}" type="presParOf" srcId="{4120E3B9-A04B-4068-BDA3-133F28B9AC5E}" destId="{25680872-F94F-42BC-8CFC-29DC0E14AB5C}" srcOrd="1" destOrd="0" presId="urn:microsoft.com/office/officeart/2005/8/layout/orgChart1"/>
    <dgm:cxn modelId="{F2837AA2-FA6B-42A1-AFB4-70AAAB07F478}" type="presParOf" srcId="{B90975D4-8045-489F-A901-95F43994405E}" destId="{0237F11B-136F-43E4-AD10-1E0A4F0F4E49}" srcOrd="1" destOrd="0" presId="urn:microsoft.com/office/officeart/2005/8/layout/orgChart1"/>
    <dgm:cxn modelId="{796025AA-847E-494E-8CA8-E4D292753316}" type="presParOf" srcId="{B90975D4-8045-489F-A901-95F43994405E}" destId="{4D73397B-F8DF-4365-A30D-CF792DAF6EBF}" srcOrd="2" destOrd="0" presId="urn:microsoft.com/office/officeart/2005/8/layout/orgChart1"/>
    <dgm:cxn modelId="{5BE11CA6-5261-475E-A975-FBBB6C38D232}" type="presParOf" srcId="{8BF177DF-8367-4764-B21A-759CDBEBF5BE}" destId="{F367316D-2328-4743-A943-A56FD5920E83}" srcOrd="4" destOrd="0" presId="urn:microsoft.com/office/officeart/2005/8/layout/orgChart1"/>
    <dgm:cxn modelId="{393388E0-57BC-47D7-B703-3C7F69616137}" type="presParOf" srcId="{8BF177DF-8367-4764-B21A-759CDBEBF5BE}" destId="{55D55D55-3C9B-4E55-A268-6B2C11A9CAB1}" srcOrd="5" destOrd="0" presId="urn:microsoft.com/office/officeart/2005/8/layout/orgChart1"/>
    <dgm:cxn modelId="{8D2A98B9-4A8F-4DA6-B1CE-51DCAA2146B8}" type="presParOf" srcId="{55D55D55-3C9B-4E55-A268-6B2C11A9CAB1}" destId="{F3EA824E-5723-4BC1-BDFA-2F2383293DFB}" srcOrd="0" destOrd="0" presId="urn:microsoft.com/office/officeart/2005/8/layout/orgChart1"/>
    <dgm:cxn modelId="{A6D91AFD-2922-433D-8701-46AA07FE47F2}" type="presParOf" srcId="{F3EA824E-5723-4BC1-BDFA-2F2383293DFB}" destId="{C43C0893-254A-40A4-A839-DBC4454CE677}" srcOrd="0" destOrd="0" presId="urn:microsoft.com/office/officeart/2005/8/layout/orgChart1"/>
    <dgm:cxn modelId="{B61E0E50-AD0E-4E9E-89C1-A63620604302}" type="presParOf" srcId="{F3EA824E-5723-4BC1-BDFA-2F2383293DFB}" destId="{E5295BB1-ECC3-4FB1-8E1C-71BD4E79BFAD}" srcOrd="1" destOrd="0" presId="urn:microsoft.com/office/officeart/2005/8/layout/orgChart1"/>
    <dgm:cxn modelId="{2B2ECDA0-8888-4114-9062-ABE2CD7B8851}" type="presParOf" srcId="{55D55D55-3C9B-4E55-A268-6B2C11A9CAB1}" destId="{4A2A7AD7-E15E-48DE-BC6E-85A46F4ACEF6}" srcOrd="1" destOrd="0" presId="urn:microsoft.com/office/officeart/2005/8/layout/orgChart1"/>
    <dgm:cxn modelId="{7614C48A-3A43-4E33-AACE-DF62AB956E7B}" type="presParOf" srcId="{55D55D55-3C9B-4E55-A268-6B2C11A9CAB1}" destId="{7BB39842-E7AE-4681-A564-DE6B07E4AE2F}" srcOrd="2" destOrd="0" presId="urn:microsoft.com/office/officeart/2005/8/layout/orgChart1"/>
    <dgm:cxn modelId="{D5032022-1256-48B3-BCE1-141F12E2514D}" type="presParOf" srcId="{FE67A7BD-F3B3-47EF-866F-91C85F80EE06}" destId="{4AA4B975-AE82-42F7-A82C-7B64D284D865}" srcOrd="2" destOrd="0" presId="urn:microsoft.com/office/officeart/2005/8/layout/orgChart1"/>
    <dgm:cxn modelId="{65DAB68A-5335-4DC9-8CDB-63AE36ABC2C7}" type="presParOf" srcId="{4AA4B975-AE82-42F7-A82C-7B64D284D865}" destId="{5BC74589-E795-46AD-A2E4-F4A035EDA5A7}" srcOrd="0" destOrd="0" presId="urn:microsoft.com/office/officeart/2005/8/layout/orgChart1"/>
    <dgm:cxn modelId="{47823780-CA82-48F2-BE42-A3899411FD46}" type="presParOf" srcId="{4AA4B975-AE82-42F7-A82C-7B64D284D865}" destId="{CAB1DE92-FA13-49C4-ACFA-9AC271F021A5}" srcOrd="1" destOrd="0" presId="urn:microsoft.com/office/officeart/2005/8/layout/orgChart1"/>
    <dgm:cxn modelId="{CE86477A-8C75-4341-B43F-A33A875D5D98}" type="presParOf" srcId="{CAB1DE92-FA13-49C4-ACFA-9AC271F021A5}" destId="{1F69B0F2-6C76-4497-8B3E-E40523F572C4}" srcOrd="0" destOrd="0" presId="urn:microsoft.com/office/officeart/2005/8/layout/orgChart1"/>
    <dgm:cxn modelId="{BE82D687-3C6A-4223-886A-6D6A0C3A35AB}" type="presParOf" srcId="{1F69B0F2-6C76-4497-8B3E-E40523F572C4}" destId="{5D1183CC-73EA-49CA-B321-9C391B7B904C}" srcOrd="0" destOrd="0" presId="urn:microsoft.com/office/officeart/2005/8/layout/orgChart1"/>
    <dgm:cxn modelId="{6269B613-5774-4A22-A90A-2BE5152661D7}" type="presParOf" srcId="{1F69B0F2-6C76-4497-8B3E-E40523F572C4}" destId="{2BC699D4-DFD0-49EB-B314-A83414FC8912}" srcOrd="1" destOrd="0" presId="urn:microsoft.com/office/officeart/2005/8/layout/orgChart1"/>
    <dgm:cxn modelId="{B056FD00-28D2-47EB-AD4B-0D3CD0AEE91C}" type="presParOf" srcId="{CAB1DE92-FA13-49C4-ACFA-9AC271F021A5}" destId="{D2CDC481-5E8F-42B3-9B54-177759B7EE6F}" srcOrd="1" destOrd="0" presId="urn:microsoft.com/office/officeart/2005/8/layout/orgChart1"/>
    <dgm:cxn modelId="{054FAC04-853A-4F6E-B5C2-0F08427D2280}" type="presParOf" srcId="{CAB1DE92-FA13-49C4-ACFA-9AC271F021A5}" destId="{8288431E-A771-4F35-A7B3-EFE6B08B0B47}" srcOrd="2" destOrd="0" presId="urn:microsoft.com/office/officeart/2005/8/layout/orgChart1"/>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2C8F6-2E66-470C-A635-342C6C6DF5F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F1D8493-8E0E-4B47-8166-E696303E348A}">
      <dgm:prSet phldrT="[Text]" phldr="1"/>
      <dgm:spPr>
        <a:blipFill rotWithShape="0">
          <a:blip xmlns:r="http://schemas.openxmlformats.org/officeDocument/2006/relationships" r:embed="rId1"/>
          <a:stretch>
            <a:fillRect/>
          </a:stretch>
        </a:blipFill>
        <a:ln>
          <a:solidFill>
            <a:schemeClr val="tx1"/>
          </a:solidFill>
        </a:ln>
      </dgm:spPr>
      <dgm:t>
        <a:bodyPr/>
        <a:lstStyle/>
        <a:p>
          <a:endParaRPr lang="en-US" dirty="0"/>
        </a:p>
      </dgm:t>
    </dgm:pt>
    <dgm:pt modelId="{D26B0887-3206-4946-AAA4-F2568D80115B}" type="parTrans" cxnId="{A53DB12C-3238-4478-9460-C51A68A49DA6}">
      <dgm:prSet/>
      <dgm:spPr/>
      <dgm:t>
        <a:bodyPr/>
        <a:lstStyle/>
        <a:p>
          <a:endParaRPr lang="en-US"/>
        </a:p>
      </dgm:t>
    </dgm:pt>
    <dgm:pt modelId="{98733A2E-575A-480F-B385-908BCE6773EA}" type="sibTrans" cxnId="{A53DB12C-3238-4478-9460-C51A68A49DA6}">
      <dgm:prSet/>
      <dgm:spPr/>
      <dgm:t>
        <a:bodyPr/>
        <a:lstStyle/>
        <a:p>
          <a:endParaRPr lang="en-US"/>
        </a:p>
      </dgm:t>
    </dgm:pt>
    <dgm:pt modelId="{26A41EE2-64BB-4E38-99FA-9D9CA2BE6932}">
      <dgm:prSet phldrT="[Text]" phldr="1"/>
      <dgm:spPr>
        <a:blipFill rotWithShape="0">
          <a:blip xmlns:r="http://schemas.openxmlformats.org/officeDocument/2006/relationships" r:embed="rId2"/>
          <a:stretch>
            <a:fillRect/>
          </a:stretch>
        </a:blipFill>
        <a:ln>
          <a:solidFill>
            <a:schemeClr val="tx2"/>
          </a:solidFill>
        </a:ln>
      </dgm:spPr>
      <dgm:t>
        <a:bodyPr/>
        <a:lstStyle/>
        <a:p>
          <a:endParaRPr lang="en-US" dirty="0"/>
        </a:p>
      </dgm:t>
    </dgm:pt>
    <dgm:pt modelId="{4B0AA122-B27F-41B7-90FB-669F27D99F92}" type="parTrans" cxnId="{5178B4D9-0B49-481A-B5E6-F81BF0A72CF7}">
      <dgm:prSet/>
      <dgm:spPr/>
      <dgm:t>
        <a:bodyPr/>
        <a:lstStyle/>
        <a:p>
          <a:endParaRPr lang="en-US"/>
        </a:p>
      </dgm:t>
    </dgm:pt>
    <dgm:pt modelId="{D85545CB-84FD-46BC-9EC7-92957575A0B2}" type="sibTrans" cxnId="{5178B4D9-0B49-481A-B5E6-F81BF0A72CF7}">
      <dgm:prSet/>
      <dgm:spPr/>
      <dgm:t>
        <a:bodyPr/>
        <a:lstStyle/>
        <a:p>
          <a:endParaRPr lang="en-US"/>
        </a:p>
      </dgm:t>
    </dgm:pt>
    <dgm:pt modelId="{FEE97415-E3C4-4120-890C-5AAB29FE8771}">
      <dgm:prSet phldrT="[Text]" phldr="1"/>
      <dgm:spPr>
        <a:blipFill rotWithShape="0">
          <a:blip xmlns:r="http://schemas.openxmlformats.org/officeDocument/2006/relationships" r:embed="rId3"/>
          <a:stretch>
            <a:fillRect/>
          </a:stretch>
        </a:blipFill>
        <a:ln>
          <a:solidFill>
            <a:schemeClr val="tx1"/>
          </a:solidFill>
        </a:ln>
      </dgm:spPr>
      <dgm:t>
        <a:bodyPr/>
        <a:lstStyle/>
        <a:p>
          <a:endParaRPr lang="en-US" dirty="0"/>
        </a:p>
      </dgm:t>
    </dgm:pt>
    <dgm:pt modelId="{38AD4576-7A95-4B02-8448-F61E9B156C08}" type="parTrans" cxnId="{B8CCAA44-DC2E-4219-93A7-D70AAE7A8866}">
      <dgm:prSet/>
      <dgm:spPr/>
      <dgm:t>
        <a:bodyPr/>
        <a:lstStyle/>
        <a:p>
          <a:endParaRPr lang="en-US"/>
        </a:p>
      </dgm:t>
    </dgm:pt>
    <dgm:pt modelId="{9AFFB46F-986D-4E32-BA37-D2B84660BC3E}" type="sibTrans" cxnId="{B8CCAA44-DC2E-4219-93A7-D70AAE7A8866}">
      <dgm:prSet/>
      <dgm:spPr/>
      <dgm:t>
        <a:bodyPr/>
        <a:lstStyle/>
        <a:p>
          <a:endParaRPr lang="en-US"/>
        </a:p>
      </dgm:t>
    </dgm:pt>
    <dgm:pt modelId="{9372B4F1-5B19-489E-A7D0-8AC27E487A00}">
      <dgm:prSet phldrT="[Text]" phldr="1"/>
      <dgm:spPr>
        <a:blipFill rotWithShape="0">
          <a:blip xmlns:r="http://schemas.openxmlformats.org/officeDocument/2006/relationships" r:embed="rId4"/>
          <a:stretch>
            <a:fillRect/>
          </a:stretch>
        </a:blipFill>
        <a:ln w="57150"/>
      </dgm:spPr>
      <dgm:t>
        <a:bodyPr/>
        <a:lstStyle/>
        <a:p>
          <a:endParaRPr lang="en-US" dirty="0"/>
        </a:p>
      </dgm:t>
    </dgm:pt>
    <dgm:pt modelId="{87A82BB1-DF30-413E-853A-73C6EC402A2F}" type="parTrans" cxnId="{3FF4BA27-645C-4FCC-9EC7-2909B9060900}">
      <dgm:prSet/>
      <dgm:spPr/>
      <dgm:t>
        <a:bodyPr/>
        <a:lstStyle/>
        <a:p>
          <a:endParaRPr lang="en-US"/>
        </a:p>
      </dgm:t>
    </dgm:pt>
    <dgm:pt modelId="{F8D568FA-82E7-41BC-B05F-1B0C4D592A76}" type="sibTrans" cxnId="{3FF4BA27-645C-4FCC-9EC7-2909B9060900}">
      <dgm:prSet/>
      <dgm:spPr/>
      <dgm:t>
        <a:bodyPr/>
        <a:lstStyle/>
        <a:p>
          <a:endParaRPr lang="en-US"/>
        </a:p>
      </dgm:t>
    </dgm:pt>
    <dgm:pt modelId="{05305E65-C491-4327-B209-98D6510C9D84}">
      <dgm:prSet phldrT="[Text]" phldr="1"/>
      <dgm:spPr>
        <a:blipFill rotWithShape="0">
          <a:blip xmlns:r="http://schemas.openxmlformats.org/officeDocument/2006/relationships" r:embed="rId5"/>
          <a:stretch>
            <a:fillRect/>
          </a:stretch>
        </a:blipFill>
        <a:ln>
          <a:solidFill>
            <a:schemeClr val="tx1"/>
          </a:solidFill>
        </a:ln>
      </dgm:spPr>
      <dgm:t>
        <a:bodyPr/>
        <a:lstStyle/>
        <a:p>
          <a:endParaRPr lang="en-US" dirty="0"/>
        </a:p>
      </dgm:t>
    </dgm:pt>
    <dgm:pt modelId="{EA872344-527A-4EDA-B95B-47312046432A}" type="sibTrans" cxnId="{9FF60153-2475-4874-AD7E-F7B685D2E4E2}">
      <dgm:prSet/>
      <dgm:spPr/>
      <dgm:t>
        <a:bodyPr/>
        <a:lstStyle/>
        <a:p>
          <a:endParaRPr lang="en-US"/>
        </a:p>
      </dgm:t>
    </dgm:pt>
    <dgm:pt modelId="{5138F4F1-359D-47DA-9119-4518EAF2FE59}" type="parTrans" cxnId="{9FF60153-2475-4874-AD7E-F7B685D2E4E2}">
      <dgm:prSet/>
      <dgm:spPr/>
      <dgm:t>
        <a:bodyPr/>
        <a:lstStyle/>
        <a:p>
          <a:endParaRPr lang="en-US"/>
        </a:p>
      </dgm:t>
    </dgm:pt>
    <dgm:pt modelId="{543EB625-DAC4-4604-9F96-DBE2C84189F2}" type="pres">
      <dgm:prSet presAssocID="{1A02C8F6-2E66-470C-A635-342C6C6DF5F8}" presName="Name0" presStyleCnt="0">
        <dgm:presLayoutVars>
          <dgm:chMax val="1"/>
          <dgm:dir/>
          <dgm:animLvl val="ctr"/>
          <dgm:resizeHandles val="exact"/>
        </dgm:presLayoutVars>
      </dgm:prSet>
      <dgm:spPr/>
      <dgm:t>
        <a:bodyPr/>
        <a:lstStyle/>
        <a:p>
          <a:endParaRPr lang="en-US"/>
        </a:p>
      </dgm:t>
    </dgm:pt>
    <dgm:pt modelId="{3B0573CF-114B-4D63-BFCC-38D3A7E343E9}" type="pres">
      <dgm:prSet presAssocID="{3F1D8493-8E0E-4B47-8166-E696303E348A}" presName="centerShape" presStyleLbl="node0" presStyleIdx="0" presStyleCnt="1" custScaleX="116494"/>
      <dgm:spPr/>
      <dgm:t>
        <a:bodyPr/>
        <a:lstStyle/>
        <a:p>
          <a:endParaRPr lang="en-US"/>
        </a:p>
      </dgm:t>
    </dgm:pt>
    <dgm:pt modelId="{53A67678-78D4-42D0-81DE-CF4158497195}" type="pres">
      <dgm:prSet presAssocID="{26A41EE2-64BB-4E38-99FA-9D9CA2BE6932}" presName="node" presStyleLbl="node1" presStyleIdx="0" presStyleCnt="4" custScaleX="118608" custScaleY="126515" custRadScaleRad="96166">
        <dgm:presLayoutVars>
          <dgm:bulletEnabled val="1"/>
        </dgm:presLayoutVars>
      </dgm:prSet>
      <dgm:spPr/>
      <dgm:t>
        <a:bodyPr/>
        <a:lstStyle/>
        <a:p>
          <a:endParaRPr lang="en-US"/>
        </a:p>
      </dgm:t>
    </dgm:pt>
    <dgm:pt modelId="{726A8D39-33BD-4461-B3F8-813F6AB1170F}" type="pres">
      <dgm:prSet presAssocID="{26A41EE2-64BB-4E38-99FA-9D9CA2BE6932}" presName="dummy" presStyleCnt="0"/>
      <dgm:spPr/>
    </dgm:pt>
    <dgm:pt modelId="{98380CAB-09C0-4BC4-8C0D-516D01E3FE6D}" type="pres">
      <dgm:prSet presAssocID="{D85545CB-84FD-46BC-9EC7-92957575A0B2}" presName="sibTrans" presStyleLbl="sibTrans2D1" presStyleIdx="0" presStyleCnt="4"/>
      <dgm:spPr/>
      <dgm:t>
        <a:bodyPr/>
        <a:lstStyle/>
        <a:p>
          <a:endParaRPr lang="en-US"/>
        </a:p>
      </dgm:t>
    </dgm:pt>
    <dgm:pt modelId="{FD3B5625-900D-4B14-B0B2-C4CE4D9A9246}" type="pres">
      <dgm:prSet presAssocID="{05305E65-C491-4327-B209-98D6510C9D84}" presName="node" presStyleLbl="node1" presStyleIdx="1" presStyleCnt="4" custScaleX="124347" custScaleY="118598">
        <dgm:presLayoutVars>
          <dgm:bulletEnabled val="1"/>
        </dgm:presLayoutVars>
      </dgm:prSet>
      <dgm:spPr/>
      <dgm:t>
        <a:bodyPr/>
        <a:lstStyle/>
        <a:p>
          <a:endParaRPr lang="en-US"/>
        </a:p>
      </dgm:t>
    </dgm:pt>
    <dgm:pt modelId="{19AD3B1D-497C-40F7-A888-57270B8109A6}" type="pres">
      <dgm:prSet presAssocID="{05305E65-C491-4327-B209-98D6510C9D84}" presName="dummy" presStyleCnt="0"/>
      <dgm:spPr/>
    </dgm:pt>
    <dgm:pt modelId="{6F8D60FE-9723-44B1-AF1B-07DAD276B39A}" type="pres">
      <dgm:prSet presAssocID="{EA872344-527A-4EDA-B95B-47312046432A}" presName="sibTrans" presStyleLbl="sibTrans2D1" presStyleIdx="1" presStyleCnt="4"/>
      <dgm:spPr/>
      <dgm:t>
        <a:bodyPr/>
        <a:lstStyle/>
        <a:p>
          <a:endParaRPr lang="en-US"/>
        </a:p>
      </dgm:t>
    </dgm:pt>
    <dgm:pt modelId="{E88F4AC1-4142-417E-A191-D8632CC6CFCC}" type="pres">
      <dgm:prSet presAssocID="{FEE97415-E3C4-4120-890C-5AAB29FE8771}" presName="node" presStyleLbl="node1" presStyleIdx="2" presStyleCnt="4" custScaleX="134794" custScaleY="136668" custRadScaleRad="97582" custRadScaleInc="-7862">
        <dgm:presLayoutVars>
          <dgm:bulletEnabled val="1"/>
        </dgm:presLayoutVars>
      </dgm:prSet>
      <dgm:spPr/>
      <dgm:t>
        <a:bodyPr/>
        <a:lstStyle/>
        <a:p>
          <a:endParaRPr lang="en-US"/>
        </a:p>
      </dgm:t>
    </dgm:pt>
    <dgm:pt modelId="{91448B8C-DC77-470F-A0FB-AE422D6FC352}" type="pres">
      <dgm:prSet presAssocID="{FEE97415-E3C4-4120-890C-5AAB29FE8771}" presName="dummy" presStyleCnt="0"/>
      <dgm:spPr/>
    </dgm:pt>
    <dgm:pt modelId="{1F4718FA-A748-4552-ABB8-FB1DAC1E007F}" type="pres">
      <dgm:prSet presAssocID="{9AFFB46F-986D-4E32-BA37-D2B84660BC3E}" presName="sibTrans" presStyleLbl="sibTrans2D1" presStyleIdx="2" presStyleCnt="4"/>
      <dgm:spPr/>
      <dgm:t>
        <a:bodyPr/>
        <a:lstStyle/>
        <a:p>
          <a:endParaRPr lang="en-US"/>
        </a:p>
      </dgm:t>
    </dgm:pt>
    <dgm:pt modelId="{60A6AD44-8ACA-4447-9E80-4782F012E803}" type="pres">
      <dgm:prSet presAssocID="{9372B4F1-5B19-489E-A7D0-8AC27E487A00}" presName="node" presStyleLbl="node1" presStyleIdx="3" presStyleCnt="4" custScaleX="132371">
        <dgm:presLayoutVars>
          <dgm:bulletEnabled val="1"/>
        </dgm:presLayoutVars>
      </dgm:prSet>
      <dgm:spPr/>
      <dgm:t>
        <a:bodyPr/>
        <a:lstStyle/>
        <a:p>
          <a:endParaRPr lang="en-US"/>
        </a:p>
      </dgm:t>
    </dgm:pt>
    <dgm:pt modelId="{8106922A-A45A-47E9-A68F-10861C60E2A8}" type="pres">
      <dgm:prSet presAssocID="{9372B4F1-5B19-489E-A7D0-8AC27E487A00}" presName="dummy" presStyleCnt="0"/>
      <dgm:spPr/>
    </dgm:pt>
    <dgm:pt modelId="{19B92BEC-16AA-472D-9FD3-D29344CAAEFC}" type="pres">
      <dgm:prSet presAssocID="{F8D568FA-82E7-41BC-B05F-1B0C4D592A76}" presName="sibTrans" presStyleLbl="sibTrans2D1" presStyleIdx="3" presStyleCnt="4"/>
      <dgm:spPr/>
      <dgm:t>
        <a:bodyPr/>
        <a:lstStyle/>
        <a:p>
          <a:endParaRPr lang="en-US"/>
        </a:p>
      </dgm:t>
    </dgm:pt>
  </dgm:ptLst>
  <dgm:cxnLst>
    <dgm:cxn modelId="{590DCEDA-6353-49A7-B9A0-C2EB04B0B739}" type="presOf" srcId="{D85545CB-84FD-46BC-9EC7-92957575A0B2}" destId="{98380CAB-09C0-4BC4-8C0D-516D01E3FE6D}" srcOrd="0" destOrd="0" presId="urn:microsoft.com/office/officeart/2005/8/layout/radial6"/>
    <dgm:cxn modelId="{9FF60153-2475-4874-AD7E-F7B685D2E4E2}" srcId="{3F1D8493-8E0E-4B47-8166-E696303E348A}" destId="{05305E65-C491-4327-B209-98D6510C9D84}" srcOrd="1" destOrd="0" parTransId="{5138F4F1-359D-47DA-9119-4518EAF2FE59}" sibTransId="{EA872344-527A-4EDA-B95B-47312046432A}"/>
    <dgm:cxn modelId="{3FF4BA27-645C-4FCC-9EC7-2909B9060900}" srcId="{3F1D8493-8E0E-4B47-8166-E696303E348A}" destId="{9372B4F1-5B19-489E-A7D0-8AC27E487A00}" srcOrd="3" destOrd="0" parTransId="{87A82BB1-DF30-413E-853A-73C6EC402A2F}" sibTransId="{F8D568FA-82E7-41BC-B05F-1B0C4D592A76}"/>
    <dgm:cxn modelId="{0916B3B4-5931-46C8-819C-14596651E95E}" type="presOf" srcId="{26A41EE2-64BB-4E38-99FA-9D9CA2BE6932}" destId="{53A67678-78D4-42D0-81DE-CF4158497195}" srcOrd="0" destOrd="0" presId="urn:microsoft.com/office/officeart/2005/8/layout/radial6"/>
    <dgm:cxn modelId="{7CA22453-9999-49C8-ABBD-0D749EA4DF17}" type="presOf" srcId="{9AFFB46F-986D-4E32-BA37-D2B84660BC3E}" destId="{1F4718FA-A748-4552-ABB8-FB1DAC1E007F}" srcOrd="0" destOrd="0" presId="urn:microsoft.com/office/officeart/2005/8/layout/radial6"/>
    <dgm:cxn modelId="{3BA0DECA-388B-4D4F-B077-64D4D8ED3685}" type="presOf" srcId="{05305E65-C491-4327-B209-98D6510C9D84}" destId="{FD3B5625-900D-4B14-B0B2-C4CE4D9A9246}" srcOrd="0" destOrd="0" presId="urn:microsoft.com/office/officeart/2005/8/layout/radial6"/>
    <dgm:cxn modelId="{8F9F29AD-AED1-453D-8903-B84038220D9E}" type="presOf" srcId="{1A02C8F6-2E66-470C-A635-342C6C6DF5F8}" destId="{543EB625-DAC4-4604-9F96-DBE2C84189F2}" srcOrd="0" destOrd="0" presId="urn:microsoft.com/office/officeart/2005/8/layout/radial6"/>
    <dgm:cxn modelId="{81105D5D-7D1E-49CD-A111-610BA1E6C0B2}" type="presOf" srcId="{F8D568FA-82E7-41BC-B05F-1B0C4D592A76}" destId="{19B92BEC-16AA-472D-9FD3-D29344CAAEFC}" srcOrd="0" destOrd="0" presId="urn:microsoft.com/office/officeart/2005/8/layout/radial6"/>
    <dgm:cxn modelId="{B8CCAA44-DC2E-4219-93A7-D70AAE7A8866}" srcId="{3F1D8493-8E0E-4B47-8166-E696303E348A}" destId="{FEE97415-E3C4-4120-890C-5AAB29FE8771}" srcOrd="2" destOrd="0" parTransId="{38AD4576-7A95-4B02-8448-F61E9B156C08}" sibTransId="{9AFFB46F-986D-4E32-BA37-D2B84660BC3E}"/>
    <dgm:cxn modelId="{E7A32DBD-C7C1-4AA0-A3A5-4B97F7225698}" type="presOf" srcId="{3F1D8493-8E0E-4B47-8166-E696303E348A}" destId="{3B0573CF-114B-4D63-BFCC-38D3A7E343E9}" srcOrd="0" destOrd="0" presId="urn:microsoft.com/office/officeart/2005/8/layout/radial6"/>
    <dgm:cxn modelId="{25C93636-B02A-4851-919D-5B7287E93152}" type="presOf" srcId="{9372B4F1-5B19-489E-A7D0-8AC27E487A00}" destId="{60A6AD44-8ACA-4447-9E80-4782F012E803}" srcOrd="0" destOrd="0" presId="urn:microsoft.com/office/officeart/2005/8/layout/radial6"/>
    <dgm:cxn modelId="{A53DB12C-3238-4478-9460-C51A68A49DA6}" srcId="{1A02C8F6-2E66-470C-A635-342C6C6DF5F8}" destId="{3F1D8493-8E0E-4B47-8166-E696303E348A}" srcOrd="0" destOrd="0" parTransId="{D26B0887-3206-4946-AAA4-F2568D80115B}" sibTransId="{98733A2E-575A-480F-B385-908BCE6773EA}"/>
    <dgm:cxn modelId="{5178B4D9-0B49-481A-B5E6-F81BF0A72CF7}" srcId="{3F1D8493-8E0E-4B47-8166-E696303E348A}" destId="{26A41EE2-64BB-4E38-99FA-9D9CA2BE6932}" srcOrd="0" destOrd="0" parTransId="{4B0AA122-B27F-41B7-90FB-669F27D99F92}" sibTransId="{D85545CB-84FD-46BC-9EC7-92957575A0B2}"/>
    <dgm:cxn modelId="{26C657C6-81FE-48C5-B50B-1E070594C7ED}" type="presOf" srcId="{FEE97415-E3C4-4120-890C-5AAB29FE8771}" destId="{E88F4AC1-4142-417E-A191-D8632CC6CFCC}" srcOrd="0" destOrd="0" presId="urn:microsoft.com/office/officeart/2005/8/layout/radial6"/>
    <dgm:cxn modelId="{7397B06B-FBB3-4DB4-AA75-24F1138215B4}" type="presOf" srcId="{EA872344-527A-4EDA-B95B-47312046432A}" destId="{6F8D60FE-9723-44B1-AF1B-07DAD276B39A}" srcOrd="0" destOrd="0" presId="urn:microsoft.com/office/officeart/2005/8/layout/radial6"/>
    <dgm:cxn modelId="{24FAF3A8-FA9F-455F-8167-95F4F57A9034}" type="presParOf" srcId="{543EB625-DAC4-4604-9F96-DBE2C84189F2}" destId="{3B0573CF-114B-4D63-BFCC-38D3A7E343E9}" srcOrd="0" destOrd="0" presId="urn:microsoft.com/office/officeart/2005/8/layout/radial6"/>
    <dgm:cxn modelId="{C42AE22B-DC44-4566-A376-8B1DF9000E49}" type="presParOf" srcId="{543EB625-DAC4-4604-9F96-DBE2C84189F2}" destId="{53A67678-78D4-42D0-81DE-CF4158497195}" srcOrd="1" destOrd="0" presId="urn:microsoft.com/office/officeart/2005/8/layout/radial6"/>
    <dgm:cxn modelId="{162FF338-B4E5-4648-8134-3848D709BE78}" type="presParOf" srcId="{543EB625-DAC4-4604-9F96-DBE2C84189F2}" destId="{726A8D39-33BD-4461-B3F8-813F6AB1170F}" srcOrd="2" destOrd="0" presId="urn:microsoft.com/office/officeart/2005/8/layout/radial6"/>
    <dgm:cxn modelId="{2B329944-9219-40B1-838C-6EEDFF6CC0CF}" type="presParOf" srcId="{543EB625-DAC4-4604-9F96-DBE2C84189F2}" destId="{98380CAB-09C0-4BC4-8C0D-516D01E3FE6D}" srcOrd="3" destOrd="0" presId="urn:microsoft.com/office/officeart/2005/8/layout/radial6"/>
    <dgm:cxn modelId="{05DCDE34-6CCB-4C8A-99B5-14CBBE5A3348}" type="presParOf" srcId="{543EB625-DAC4-4604-9F96-DBE2C84189F2}" destId="{FD3B5625-900D-4B14-B0B2-C4CE4D9A9246}" srcOrd="4" destOrd="0" presId="urn:microsoft.com/office/officeart/2005/8/layout/radial6"/>
    <dgm:cxn modelId="{A0D76283-B4B9-442F-B49E-75000E713691}" type="presParOf" srcId="{543EB625-DAC4-4604-9F96-DBE2C84189F2}" destId="{19AD3B1D-497C-40F7-A888-57270B8109A6}" srcOrd="5" destOrd="0" presId="urn:microsoft.com/office/officeart/2005/8/layout/radial6"/>
    <dgm:cxn modelId="{1FBE5A3F-D21C-428C-BB0F-04E502073EA7}" type="presParOf" srcId="{543EB625-DAC4-4604-9F96-DBE2C84189F2}" destId="{6F8D60FE-9723-44B1-AF1B-07DAD276B39A}" srcOrd="6" destOrd="0" presId="urn:microsoft.com/office/officeart/2005/8/layout/radial6"/>
    <dgm:cxn modelId="{283FD8A8-89A2-4EF6-B9F7-C595459A1248}" type="presParOf" srcId="{543EB625-DAC4-4604-9F96-DBE2C84189F2}" destId="{E88F4AC1-4142-417E-A191-D8632CC6CFCC}" srcOrd="7" destOrd="0" presId="urn:microsoft.com/office/officeart/2005/8/layout/radial6"/>
    <dgm:cxn modelId="{3E788093-63C9-42C9-8847-D516C84ED363}" type="presParOf" srcId="{543EB625-DAC4-4604-9F96-DBE2C84189F2}" destId="{91448B8C-DC77-470F-A0FB-AE422D6FC352}" srcOrd="8" destOrd="0" presId="urn:microsoft.com/office/officeart/2005/8/layout/radial6"/>
    <dgm:cxn modelId="{A4A6BCFE-588C-4CF2-BD9D-461FE88B6843}" type="presParOf" srcId="{543EB625-DAC4-4604-9F96-DBE2C84189F2}" destId="{1F4718FA-A748-4552-ABB8-FB1DAC1E007F}" srcOrd="9" destOrd="0" presId="urn:microsoft.com/office/officeart/2005/8/layout/radial6"/>
    <dgm:cxn modelId="{A8BB778A-6F85-4C13-9026-CC3C5BE3930B}" type="presParOf" srcId="{543EB625-DAC4-4604-9F96-DBE2C84189F2}" destId="{60A6AD44-8ACA-4447-9E80-4782F012E803}" srcOrd="10" destOrd="0" presId="urn:microsoft.com/office/officeart/2005/8/layout/radial6"/>
    <dgm:cxn modelId="{A27B098E-0D3F-40FF-BC61-F70AE828A15D}" type="presParOf" srcId="{543EB625-DAC4-4604-9F96-DBE2C84189F2}" destId="{8106922A-A45A-47E9-A68F-10861C60E2A8}" srcOrd="11" destOrd="0" presId="urn:microsoft.com/office/officeart/2005/8/layout/radial6"/>
    <dgm:cxn modelId="{89AA837D-E9E0-4460-BA34-EAE42DAA0230}" type="presParOf" srcId="{543EB625-DAC4-4604-9F96-DBE2C84189F2}" destId="{19B92BEC-16AA-472D-9FD3-D29344CAAEF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74589-E795-46AD-A2E4-F4A035EDA5A7}">
      <dsp:nvSpPr>
        <dsp:cNvPr id="0" name=""/>
        <dsp:cNvSpPr/>
      </dsp:nvSpPr>
      <dsp:spPr>
        <a:xfrm>
          <a:off x="4447220" y="1022433"/>
          <a:ext cx="214710" cy="494613"/>
        </a:xfrm>
        <a:custGeom>
          <a:avLst/>
          <a:gdLst/>
          <a:ahLst/>
          <a:cxnLst/>
          <a:rect l="0" t="0" r="0" b="0"/>
          <a:pathLst>
            <a:path>
              <a:moveTo>
                <a:pt x="214710" y="0"/>
              </a:moveTo>
              <a:lnTo>
                <a:pt x="214710" y="494613"/>
              </a:lnTo>
              <a:lnTo>
                <a:pt x="0" y="494613"/>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67316D-2328-4743-A943-A56FD5920E83}">
      <dsp:nvSpPr>
        <dsp:cNvPr id="0" name=""/>
        <dsp:cNvSpPr/>
      </dsp:nvSpPr>
      <dsp:spPr>
        <a:xfrm>
          <a:off x="4661931" y="1022433"/>
          <a:ext cx="1276998" cy="1883864"/>
        </a:xfrm>
        <a:custGeom>
          <a:avLst/>
          <a:gdLst/>
          <a:ahLst/>
          <a:cxnLst/>
          <a:rect l="0" t="0" r="0" b="0"/>
          <a:pathLst>
            <a:path>
              <a:moveTo>
                <a:pt x="0" y="0"/>
              </a:moveTo>
              <a:lnTo>
                <a:pt x="0" y="1669153"/>
              </a:lnTo>
              <a:lnTo>
                <a:pt x="1276998" y="1669153"/>
              </a:lnTo>
              <a:lnTo>
                <a:pt x="1276998" y="1883864"/>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752E06-1A43-4459-B1CC-3C71FB32A6F1}">
      <dsp:nvSpPr>
        <dsp:cNvPr id="0" name=""/>
        <dsp:cNvSpPr/>
      </dsp:nvSpPr>
      <dsp:spPr>
        <a:xfrm>
          <a:off x="3499097" y="1022433"/>
          <a:ext cx="1162833" cy="1883864"/>
        </a:xfrm>
        <a:custGeom>
          <a:avLst/>
          <a:gdLst/>
          <a:ahLst/>
          <a:cxnLst/>
          <a:rect l="0" t="0" r="0" b="0"/>
          <a:pathLst>
            <a:path>
              <a:moveTo>
                <a:pt x="1162833" y="0"/>
              </a:moveTo>
              <a:lnTo>
                <a:pt x="1162833" y="1669153"/>
              </a:lnTo>
              <a:lnTo>
                <a:pt x="0" y="1669153"/>
              </a:lnTo>
              <a:lnTo>
                <a:pt x="0" y="1883864"/>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26DAA4-D3F7-4928-9E30-3D289901BA50}">
      <dsp:nvSpPr>
        <dsp:cNvPr id="0" name=""/>
        <dsp:cNvSpPr/>
      </dsp:nvSpPr>
      <dsp:spPr>
        <a:xfrm>
          <a:off x="1205555" y="1022433"/>
          <a:ext cx="3456376" cy="1949372"/>
        </a:xfrm>
        <a:custGeom>
          <a:avLst/>
          <a:gdLst/>
          <a:ahLst/>
          <a:cxnLst/>
          <a:rect l="0" t="0" r="0" b="0"/>
          <a:pathLst>
            <a:path>
              <a:moveTo>
                <a:pt x="3456376" y="0"/>
              </a:moveTo>
              <a:lnTo>
                <a:pt x="3456376" y="1734661"/>
              </a:lnTo>
              <a:lnTo>
                <a:pt x="0" y="1734661"/>
              </a:lnTo>
              <a:lnTo>
                <a:pt x="0" y="1949372"/>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CB1FF8-7562-49E4-968E-093A4E985C31}">
      <dsp:nvSpPr>
        <dsp:cNvPr id="0" name=""/>
        <dsp:cNvSpPr/>
      </dsp:nvSpPr>
      <dsp:spPr>
        <a:xfrm>
          <a:off x="3639498" y="0"/>
          <a:ext cx="2044866" cy="1022433"/>
        </a:xfrm>
        <a:prstGeom prst="rect">
          <a:avLst/>
        </a:prstGeom>
        <a:solidFill>
          <a:schemeClr val="bg1"/>
        </a:solidFill>
        <a:ln w="381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NikoshBAN"/>
            </a:rPr>
            <a:t>শিক্ষনফল</a:t>
          </a:r>
          <a:endParaRPr lang="en-US" sz="1800" kern="1200" dirty="0">
            <a:solidFill>
              <a:schemeClr val="tx1"/>
            </a:solidFill>
            <a:latin typeface="NikoshBAN"/>
          </a:endParaRPr>
        </a:p>
      </dsp:txBody>
      <dsp:txXfrm>
        <a:off x="3639498" y="0"/>
        <a:ext cx="2044866" cy="1022433"/>
      </dsp:txXfrm>
    </dsp:sp>
    <dsp:sp modelId="{D63CF91A-3A67-4521-A967-6C481D797B20}">
      <dsp:nvSpPr>
        <dsp:cNvPr id="0" name=""/>
        <dsp:cNvSpPr/>
      </dsp:nvSpPr>
      <dsp:spPr>
        <a:xfrm>
          <a:off x="183122" y="2971805"/>
          <a:ext cx="2044866" cy="1022433"/>
        </a:xfrm>
        <a:prstGeom prst="rect">
          <a:avLst/>
        </a:prstGeom>
        <a:solidFill>
          <a:schemeClr val="bg1"/>
        </a:solidFill>
        <a:ln w="425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NikoshBAN"/>
            </a:rPr>
            <a:t>কেন্দ্রীয় ব্যাংকের ধারণা লিখতে</a:t>
          </a:r>
        </a:p>
        <a:p>
          <a:pPr lvl="0" algn="ctr" defTabSz="711200">
            <a:lnSpc>
              <a:spcPct val="90000"/>
            </a:lnSpc>
            <a:spcBef>
              <a:spcPct val="0"/>
            </a:spcBef>
            <a:spcAft>
              <a:spcPct val="35000"/>
            </a:spcAft>
          </a:pPr>
          <a:r>
            <a:rPr lang="en-US" sz="1600" kern="1200" dirty="0" smtClean="0">
              <a:solidFill>
                <a:schemeClr val="tx1"/>
              </a:solidFill>
              <a:latin typeface="NikoshBAN"/>
            </a:rPr>
            <a:t>পারবে।</a:t>
          </a:r>
          <a:endParaRPr lang="en-US" sz="1600" kern="1200" dirty="0">
            <a:solidFill>
              <a:schemeClr val="tx1"/>
            </a:solidFill>
            <a:latin typeface="NikoshBAN"/>
          </a:endParaRPr>
        </a:p>
      </dsp:txBody>
      <dsp:txXfrm>
        <a:off x="183122" y="2971805"/>
        <a:ext cx="2044866" cy="1022433"/>
      </dsp:txXfrm>
    </dsp:sp>
    <dsp:sp modelId="{6F7FF3AE-304B-4D28-A73C-BF86B9C8FB42}">
      <dsp:nvSpPr>
        <dsp:cNvPr id="0" name=""/>
        <dsp:cNvSpPr/>
      </dsp:nvSpPr>
      <dsp:spPr>
        <a:xfrm>
          <a:off x="2476664" y="2906297"/>
          <a:ext cx="2044866" cy="1022433"/>
        </a:xfrm>
        <a:prstGeom prst="rect">
          <a:avLst/>
        </a:prstGeom>
        <a:solidFill>
          <a:schemeClr val="bg1"/>
        </a:solidFill>
        <a:ln w="425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কেন্দ্রীয় ব্যাংকের উদ্দেশ্য </a:t>
          </a:r>
        </a:p>
        <a:p>
          <a:pPr lvl="0" algn="ctr" defTabSz="800100">
            <a:lnSpc>
              <a:spcPct val="90000"/>
            </a:lnSpc>
            <a:spcBef>
              <a:spcPct val="0"/>
            </a:spcBef>
            <a:spcAft>
              <a:spcPct val="35000"/>
            </a:spcAft>
          </a:pPr>
          <a:r>
            <a:rPr lang="en-US" sz="1800" kern="1200" dirty="0" smtClean="0">
              <a:solidFill>
                <a:schemeClr val="tx1"/>
              </a:solidFill>
            </a:rPr>
            <a:t>চিহ্নিত করতে পারবে।</a:t>
          </a:r>
          <a:endParaRPr lang="en-US" sz="1800" kern="1200" dirty="0">
            <a:solidFill>
              <a:schemeClr val="tx1"/>
            </a:solidFill>
          </a:endParaRPr>
        </a:p>
      </dsp:txBody>
      <dsp:txXfrm>
        <a:off x="2476664" y="2906297"/>
        <a:ext cx="2044866" cy="1022433"/>
      </dsp:txXfrm>
    </dsp:sp>
    <dsp:sp modelId="{C43C0893-254A-40A4-A839-DBC4454CE677}">
      <dsp:nvSpPr>
        <dsp:cNvPr id="0" name=""/>
        <dsp:cNvSpPr/>
      </dsp:nvSpPr>
      <dsp:spPr>
        <a:xfrm>
          <a:off x="4950953" y="2906297"/>
          <a:ext cx="1975954" cy="1155114"/>
        </a:xfrm>
        <a:prstGeom prst="rect">
          <a:avLst/>
        </a:prstGeom>
        <a:solidFill>
          <a:schemeClr val="bg1"/>
        </a:solidFill>
        <a:ln w="425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কেন্দ্রীয় ব্যাংকের সাধারন কার্যাবলি </a:t>
          </a:r>
        </a:p>
        <a:p>
          <a:pPr lvl="0" algn="ctr" defTabSz="711200">
            <a:lnSpc>
              <a:spcPct val="90000"/>
            </a:lnSpc>
            <a:spcBef>
              <a:spcPct val="0"/>
            </a:spcBef>
            <a:spcAft>
              <a:spcPct val="35000"/>
            </a:spcAft>
          </a:pPr>
          <a:r>
            <a:rPr lang="en-US" sz="1600" kern="1200" dirty="0" smtClean="0">
              <a:solidFill>
                <a:schemeClr val="tx1"/>
              </a:solidFill>
            </a:rPr>
            <a:t>বর্ননা করতে পারবে।</a:t>
          </a:r>
        </a:p>
        <a:p>
          <a:pPr lvl="0" algn="ctr" defTabSz="711200">
            <a:lnSpc>
              <a:spcPct val="90000"/>
            </a:lnSpc>
            <a:spcBef>
              <a:spcPct val="0"/>
            </a:spcBef>
            <a:spcAft>
              <a:spcPct val="35000"/>
            </a:spcAft>
          </a:pPr>
          <a:endParaRPr lang="en-US" sz="1200" kern="1200" dirty="0">
            <a:solidFill>
              <a:schemeClr val="tx1"/>
            </a:solidFill>
          </a:endParaRPr>
        </a:p>
      </dsp:txBody>
      <dsp:txXfrm>
        <a:off x="4950953" y="2906297"/>
        <a:ext cx="1975954" cy="1155114"/>
      </dsp:txXfrm>
    </dsp:sp>
    <dsp:sp modelId="{5D1183CC-73EA-49CA-B321-9C391B7B904C}">
      <dsp:nvSpPr>
        <dsp:cNvPr id="0" name=""/>
        <dsp:cNvSpPr/>
      </dsp:nvSpPr>
      <dsp:spPr>
        <a:xfrm>
          <a:off x="2402354" y="1005829"/>
          <a:ext cx="2044866" cy="1022433"/>
        </a:xfrm>
        <a:prstGeom prst="rect">
          <a:avLst/>
        </a:prstGeom>
        <a:solidFill>
          <a:schemeClr val="bg1"/>
        </a:solidFill>
        <a:ln w="381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এই পাঠ শেষে শিক্ষার্থীরা..</a:t>
          </a:r>
          <a:endParaRPr lang="en-US" sz="1800" kern="1200" dirty="0">
            <a:solidFill>
              <a:schemeClr val="tx1"/>
            </a:solidFill>
          </a:endParaRPr>
        </a:p>
      </dsp:txBody>
      <dsp:txXfrm>
        <a:off x="2402354" y="1005829"/>
        <a:ext cx="2044866" cy="1022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92BEC-16AA-472D-9FD3-D29344CAAEFC}">
      <dsp:nvSpPr>
        <dsp:cNvPr id="0" name=""/>
        <dsp:cNvSpPr/>
      </dsp:nvSpPr>
      <dsp:spPr>
        <a:xfrm>
          <a:off x="1936937" y="620624"/>
          <a:ext cx="3869569" cy="3869569"/>
        </a:xfrm>
        <a:prstGeom prst="blockArc">
          <a:avLst>
            <a:gd name="adj1" fmla="val 10931835"/>
            <a:gd name="adj2" fmla="val 16202528"/>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4718FA-A748-4552-ABB8-FB1DAC1E007F}">
      <dsp:nvSpPr>
        <dsp:cNvPr id="0" name=""/>
        <dsp:cNvSpPr/>
      </dsp:nvSpPr>
      <dsp:spPr>
        <a:xfrm>
          <a:off x="1937774" y="502453"/>
          <a:ext cx="3869569" cy="3869569"/>
        </a:xfrm>
        <a:prstGeom prst="blockArc">
          <a:avLst>
            <a:gd name="adj1" fmla="val 5260901"/>
            <a:gd name="adj2" fmla="val 10716839"/>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8D60FE-9723-44B1-AF1B-07DAD276B39A}">
      <dsp:nvSpPr>
        <dsp:cNvPr id="0" name=""/>
        <dsp:cNvSpPr/>
      </dsp:nvSpPr>
      <dsp:spPr>
        <a:xfrm>
          <a:off x="1938881" y="502408"/>
          <a:ext cx="3869569" cy="3869569"/>
        </a:xfrm>
        <a:prstGeom prst="blockArc">
          <a:avLst>
            <a:gd name="adj1" fmla="val 83242"/>
            <a:gd name="adj2" fmla="val 5262916"/>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380CAB-09C0-4BC4-8C0D-516D01E3FE6D}">
      <dsp:nvSpPr>
        <dsp:cNvPr id="0" name=""/>
        <dsp:cNvSpPr/>
      </dsp:nvSpPr>
      <dsp:spPr>
        <a:xfrm>
          <a:off x="1939716" y="620624"/>
          <a:ext cx="3869569" cy="3869569"/>
        </a:xfrm>
        <a:prstGeom prst="blockArc">
          <a:avLst>
            <a:gd name="adj1" fmla="val 16197472"/>
            <a:gd name="adj2" fmla="val 21468165"/>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0573CF-114B-4D63-BFCC-38D3A7E343E9}">
      <dsp:nvSpPr>
        <dsp:cNvPr id="0" name=""/>
        <dsp:cNvSpPr/>
      </dsp:nvSpPr>
      <dsp:spPr>
        <a:xfrm>
          <a:off x="2835587" y="1592326"/>
          <a:ext cx="2075048" cy="1781249"/>
        </a:xfrm>
        <a:prstGeom prst="ellipse">
          <a:avLst/>
        </a:prstGeom>
        <a:blipFill rotWithShape="0">
          <a:blip xmlns:r="http://schemas.openxmlformats.org/officeDocument/2006/relationships" r:embed="rId1"/>
          <a:stretch>
            <a:fillRect/>
          </a:stretch>
        </a:blipFill>
        <a:ln w="425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3139471" y="1853184"/>
        <a:ext cx="1467280" cy="1259533"/>
      </dsp:txXfrm>
    </dsp:sp>
    <dsp:sp modelId="{53A67678-78D4-42D0-81DE-CF4158497195}">
      <dsp:nvSpPr>
        <dsp:cNvPr id="0" name=""/>
        <dsp:cNvSpPr/>
      </dsp:nvSpPr>
      <dsp:spPr>
        <a:xfrm>
          <a:off x="3133665" y="-123229"/>
          <a:ext cx="1478893" cy="1577483"/>
        </a:xfrm>
        <a:prstGeom prst="ellipse">
          <a:avLst/>
        </a:prstGeom>
        <a:blipFill rotWithShape="0">
          <a:blip xmlns:r="http://schemas.openxmlformats.org/officeDocument/2006/relationships" r:embed="rId2"/>
          <a:stretch>
            <a:fillRect/>
          </a:stretch>
        </a:blipFill>
        <a:ln w="425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350244" y="107788"/>
        <a:ext cx="1045735" cy="1115449"/>
      </dsp:txXfrm>
    </dsp:sp>
    <dsp:sp modelId="{FD3B5625-900D-4B14-B0B2-C4CE4D9A9246}">
      <dsp:nvSpPr>
        <dsp:cNvPr id="0" name=""/>
        <dsp:cNvSpPr/>
      </dsp:nvSpPr>
      <dsp:spPr>
        <a:xfrm>
          <a:off x="4987784" y="1743567"/>
          <a:ext cx="1550451" cy="1478768"/>
        </a:xfrm>
        <a:prstGeom prst="ellipse">
          <a:avLst/>
        </a:prstGeom>
        <a:blipFill rotWithShape="0">
          <a:blip xmlns:r="http://schemas.openxmlformats.org/officeDocument/2006/relationships" r:embed="rId3"/>
          <a:stretch>
            <a:fillRect/>
          </a:stretch>
        </a:blipFill>
        <a:ln w="425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214842" y="1960128"/>
        <a:ext cx="1096335" cy="1045646"/>
      </dsp:txXfrm>
    </dsp:sp>
    <dsp:sp modelId="{E88F4AC1-4142-417E-A191-D8632CC6CFCC}">
      <dsp:nvSpPr>
        <dsp:cNvPr id="0" name=""/>
        <dsp:cNvSpPr/>
      </dsp:nvSpPr>
      <dsp:spPr>
        <a:xfrm>
          <a:off x="3108651" y="3473549"/>
          <a:ext cx="1680712" cy="1704078"/>
        </a:xfrm>
        <a:prstGeom prst="ellipse">
          <a:avLst/>
        </a:prstGeom>
        <a:blipFill rotWithShape="0">
          <a:blip xmlns:r="http://schemas.openxmlformats.org/officeDocument/2006/relationships" r:embed="rId4"/>
          <a:stretch>
            <a:fillRect/>
          </a:stretch>
        </a:blipFill>
        <a:ln w="425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dsp:txBody>
      <dsp:txXfrm>
        <a:off x="3354786" y="3723105"/>
        <a:ext cx="1188442" cy="1204966"/>
      </dsp:txXfrm>
    </dsp:sp>
    <dsp:sp modelId="{60A6AD44-8ACA-4447-9E80-4782F012E803}">
      <dsp:nvSpPr>
        <dsp:cNvPr id="0" name=""/>
        <dsp:cNvSpPr/>
      </dsp:nvSpPr>
      <dsp:spPr>
        <a:xfrm>
          <a:off x="1157964" y="1859513"/>
          <a:ext cx="1650500" cy="1246874"/>
        </a:xfrm>
        <a:prstGeom prst="ellipse">
          <a:avLst/>
        </a:prstGeom>
        <a:blipFill rotWithShape="0">
          <a:blip xmlns:r="http://schemas.openxmlformats.org/officeDocument/2006/relationships" r:embed="rId5"/>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399674" y="2042113"/>
        <a:ext cx="1167080" cy="8816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4D0CD8-B547-43FB-A0E6-A81B63BD411D}" type="datetimeFigureOut">
              <a:rPr lang="en-US" smtClean="0"/>
              <a:t>8/22/2020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053EC-03AF-4A89-970D-FD91C6A39F4B}" type="slidenum">
              <a:rPr lang="en-US" smtClean="0"/>
              <a:t>‹#›</a:t>
            </a:fld>
            <a:endParaRPr lang="en-US" dirty="0"/>
          </a:p>
        </p:txBody>
      </p:sp>
    </p:spTree>
    <p:extLst>
      <p:ext uri="{BB962C8B-B14F-4D97-AF65-F5344CB8AC3E}">
        <p14:creationId xmlns:p14="http://schemas.microsoft.com/office/powerpoint/2010/main" val="539027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053EC-03AF-4A89-970D-FD91C6A39F4B}" type="slidenum">
              <a:rPr lang="en-US" smtClean="0"/>
              <a:t>11</a:t>
            </a:fld>
            <a:endParaRPr lang="en-US" dirty="0"/>
          </a:p>
        </p:txBody>
      </p:sp>
    </p:spTree>
    <p:extLst>
      <p:ext uri="{BB962C8B-B14F-4D97-AF65-F5344CB8AC3E}">
        <p14:creationId xmlns:p14="http://schemas.microsoft.com/office/powerpoint/2010/main" val="331158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053EC-03AF-4A89-970D-FD91C6A39F4B}" type="slidenum">
              <a:rPr lang="en-US" smtClean="0"/>
              <a:t>19</a:t>
            </a:fld>
            <a:endParaRPr lang="en-US" dirty="0"/>
          </a:p>
        </p:txBody>
      </p:sp>
    </p:spTree>
    <p:extLst>
      <p:ext uri="{BB962C8B-B14F-4D97-AF65-F5344CB8AC3E}">
        <p14:creationId xmlns:p14="http://schemas.microsoft.com/office/powerpoint/2010/main" val="206375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8D485D47-BA47-4E21-9C21-8ACB1566ABA6}" type="datetimeFigureOut">
              <a:rPr lang="en-US" smtClean="0"/>
              <a:t>8/22/2020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09AC229F-B44E-4AAA-A8AA-FB74BC924B5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485D47-BA47-4E21-9C21-8ACB1566ABA6}" type="datetimeFigureOut">
              <a:rPr lang="en-US" smtClean="0"/>
              <a:t>8/22/2020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9AC229F-B44E-4AAA-A8AA-FB74BC924B5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485D47-BA47-4E21-9C21-8ACB1566ABA6}" type="datetimeFigureOut">
              <a:rPr lang="en-US" smtClean="0"/>
              <a:t>8/22/2020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9AC229F-B44E-4AAA-A8AA-FB74BC924B5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485D47-BA47-4E21-9C21-8ACB1566ABA6}" type="datetimeFigureOut">
              <a:rPr lang="en-US" smtClean="0"/>
              <a:t>8/22/2020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9AC229F-B44E-4AAA-A8AA-FB74BC924B5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485D47-BA47-4E21-9C21-8ACB1566ABA6}" type="datetimeFigureOut">
              <a:rPr lang="en-US" smtClean="0"/>
              <a:t>8/22/2020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9AC229F-B44E-4AAA-A8AA-FB74BC924B5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485D47-BA47-4E21-9C21-8ACB1566ABA6}" type="datetimeFigureOut">
              <a:rPr lang="en-US" smtClean="0"/>
              <a:t>8/22/2020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9AC229F-B44E-4AAA-A8AA-FB74BC924B5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D485D47-BA47-4E21-9C21-8ACB1566ABA6}" type="datetimeFigureOut">
              <a:rPr lang="en-US" smtClean="0"/>
              <a:t>8/22/2020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09AC229F-B44E-4AAA-A8AA-FB74BC924B5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D485D47-BA47-4E21-9C21-8ACB1566ABA6}" type="datetimeFigureOut">
              <a:rPr lang="en-US" smtClean="0"/>
              <a:t>8/22/2020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09AC229F-B44E-4AAA-A8AA-FB74BC924B5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8D485D47-BA47-4E21-9C21-8ACB1566ABA6}" type="datetimeFigureOut">
              <a:rPr lang="en-US" smtClean="0"/>
              <a:t>8/22/2020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09AC229F-B44E-4AAA-A8AA-FB74BC924B5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485D47-BA47-4E21-9C21-8ACB1566ABA6}" type="datetimeFigureOut">
              <a:rPr lang="en-US" smtClean="0"/>
              <a:t>8/22/2020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9AC229F-B44E-4AAA-A8AA-FB74BC924B5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485D47-BA47-4E21-9C21-8ACB1566ABA6}" type="datetimeFigureOut">
              <a:rPr lang="en-US" smtClean="0"/>
              <a:t>8/22/2020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9AC229F-B44E-4AAA-A8AA-FB74BC924B52}" type="slidenum">
              <a:rPr lang="en-US" smtClean="0"/>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D485D47-BA47-4E21-9C21-8ACB1566ABA6}" type="datetimeFigureOut">
              <a:rPr lang="en-US" smtClean="0"/>
              <a:t>8/22/2020</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9AC229F-B44E-4AAA-A8AA-FB74BC924B5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hyperlink" Target="https://bn.wikipedia.org/wiki/%E0%A6%87%E0%A6%82%E0%A6%B0%E0%A7%87%E0%A6%9C%E0%A6%B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40442" y="286604"/>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4" name="Title 1"/>
          <p:cNvSpPr txBox="1">
            <a:spLocks/>
          </p:cNvSpPr>
          <p:nvPr/>
        </p:nvSpPr>
        <p:spPr>
          <a:xfrm>
            <a:off x="457200" y="457200"/>
            <a:ext cx="8229600" cy="1066800"/>
          </a:xfrm>
          <a:prstGeom prst="rect">
            <a:avLst/>
          </a:prstGeom>
          <a:blipFill>
            <a:blip r:embed="rId2"/>
            <a:tile tx="0" ty="0" sx="100000" sy="100000" flip="none" algn="tl"/>
          </a:blipFill>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10541" cmpd="sng">
                  <a:solidFill>
                    <a:schemeClr val="accent1">
                      <a:shade val="88000"/>
                      <a:satMod val="110000"/>
                    </a:schemeClr>
                  </a:solidFill>
                  <a:prstDash val="solid"/>
                </a:ln>
                <a:solidFill>
                  <a:schemeClr val="tx1"/>
                </a:solidFill>
                <a:uLnTx/>
                <a:uFillTx/>
                <a:latin typeface="NikoshBAN"/>
                <a:ea typeface="+mj-ea"/>
                <a:cs typeface="NikoshBAN" pitchFamily="2" charset="0"/>
              </a:rPr>
              <a:t>মাল্টিমিডিয়া শ্রেণিতে স্বাগত</a:t>
            </a:r>
            <a:endParaRPr kumimoji="0" lang="en-US" sz="3600" b="1" i="0" u="none" strike="noStrike" kern="1200" normalizeH="0" baseline="0" noProof="0" dirty="0">
              <a:ln w="10541" cmpd="sng">
                <a:solidFill>
                  <a:schemeClr val="accent1">
                    <a:shade val="88000"/>
                    <a:satMod val="110000"/>
                  </a:schemeClr>
                </a:solidFill>
                <a:prstDash val="solid"/>
              </a:ln>
              <a:solidFill>
                <a:schemeClr val="tx1"/>
              </a:solidFill>
              <a:uLnTx/>
              <a:uFillTx/>
              <a:latin typeface="NikoshBAN"/>
              <a:ea typeface="+mj-ea"/>
              <a:cs typeface="NikoshBAN" pitchFamily="2" charset="0"/>
            </a:endParaRPr>
          </a:p>
        </p:txBody>
      </p:sp>
      <p:pic>
        <p:nvPicPr>
          <p:cNvPr id="5" name="Picture 4" descr="C:\Users\Dell\Downloads\Flower gif-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724400"/>
          </a:xfrm>
          <a:prstGeom prst="rect">
            <a:avLst/>
          </a:prstGeom>
          <a:noFill/>
          <a:ln w="57150">
            <a:solidFill>
              <a:srgbClr val="92D050"/>
            </a:solidFill>
          </a:ln>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594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 presetClass="entr" presetSubtype="4"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23917" y="286605"/>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366765220"/>
              </p:ext>
            </p:extLst>
          </p:nvPr>
        </p:nvGraphicFramePr>
        <p:xfrm>
          <a:off x="1536536" y="914400"/>
          <a:ext cx="6080760" cy="4328922"/>
        </p:xfrm>
        <a:graphic>
          <a:graphicData uri="http://schemas.openxmlformats.org/drawingml/2006/table">
            <a:tbl>
              <a:tblPr firstRow="1" firstCol="1" bandRow="1">
                <a:tableStyleId>{5C22544A-7EE6-4342-B048-85BDC9FD1C3A}</a:tableStyleId>
              </a:tblPr>
              <a:tblGrid>
                <a:gridCol w="1290238"/>
                <a:gridCol w="4790522"/>
              </a:tblGrid>
              <a:tr h="309372">
                <a:tc gridSpan="2">
                  <a:txBody>
                    <a:bodyPr/>
                    <a:lstStyle/>
                    <a:p>
                      <a:pPr marL="0" marR="0" algn="ctr">
                        <a:lnSpc>
                          <a:spcPct val="115000"/>
                        </a:lnSpc>
                        <a:spcBef>
                          <a:spcPts val="0"/>
                        </a:spcBef>
                        <a:spcAft>
                          <a:spcPts val="0"/>
                        </a:spcAft>
                      </a:pPr>
                      <a:r>
                        <a:rPr lang="en-US" sz="1100" dirty="0">
                          <a:effectLst/>
                        </a:rPr>
                        <a:t> </a:t>
                      </a:r>
                      <a:r>
                        <a:rPr lang="en-US" sz="2800" dirty="0" smtClean="0">
                          <a:solidFill>
                            <a:schemeClr val="tx1"/>
                          </a:solidFill>
                          <a:effectLst/>
                        </a:rPr>
                        <a:t>কেন্দ্রীয়</a:t>
                      </a:r>
                      <a:r>
                        <a:rPr lang="en-US" sz="2800" baseline="0" dirty="0" smtClean="0">
                          <a:solidFill>
                            <a:schemeClr val="tx1"/>
                          </a:solidFill>
                          <a:effectLst/>
                        </a:rPr>
                        <a:t>  ব্যাংকের কার্যাবলী</a:t>
                      </a:r>
                      <a:endParaRPr lang="en-US" sz="2800" dirty="0">
                        <a:solidFill>
                          <a:schemeClr val="tx1"/>
                        </a:solidFill>
                        <a:effectLst/>
                        <a:latin typeface="Calibri"/>
                        <a:ea typeface="Calibri"/>
                        <a:cs typeface="Times New Roman"/>
                      </a:endParaRP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r>
              <a:tr h="371475">
                <a:tc>
                  <a:txBody>
                    <a:bodyPr/>
                    <a:lstStyle/>
                    <a:p>
                      <a:pPr marL="0" marR="0">
                        <a:lnSpc>
                          <a:spcPct val="115000"/>
                        </a:lnSpc>
                        <a:spcBef>
                          <a:spcPts val="0"/>
                        </a:spcBef>
                        <a:spcAft>
                          <a:spcPts val="0"/>
                        </a:spcAft>
                      </a:pPr>
                      <a:r>
                        <a:rPr lang="en-US" sz="1100" dirty="0">
                          <a:effectLst/>
                        </a:rPr>
                        <a:t> </a:t>
                      </a:r>
                      <a:r>
                        <a:rPr lang="en-US" sz="1800" dirty="0" smtClean="0">
                          <a:solidFill>
                            <a:schemeClr val="tx1"/>
                          </a:solidFill>
                          <a:effectLst/>
                        </a:rPr>
                        <a:t>ক্রমিক নং</a:t>
                      </a:r>
                      <a:endParaRPr lang="en-US" sz="1800" dirty="0">
                        <a:solidFill>
                          <a:schemeClr val="tx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a:effectLst/>
                        </a:rPr>
                        <a:t> </a:t>
                      </a:r>
                      <a:r>
                        <a:rPr lang="en-US" sz="2400" baseline="0" dirty="0" smtClean="0">
                          <a:solidFill>
                            <a:schemeClr val="tx1"/>
                          </a:solidFill>
                          <a:effectLst/>
                        </a:rPr>
                        <a:t>কার্যাবলী</a:t>
                      </a:r>
                      <a:endParaRPr lang="en-US" sz="2400" dirty="0" smtClean="0">
                        <a:solidFill>
                          <a:schemeClr val="tx1"/>
                        </a:solidFill>
                        <a:effectLst/>
                        <a:latin typeface="Calibri"/>
                        <a:ea typeface="Calibri"/>
                        <a:cs typeface="Times New Roman"/>
                      </a:endParaRPr>
                    </a:p>
                    <a:p>
                      <a:pPr marL="0" marR="0" algn="ctr">
                        <a:lnSpc>
                          <a:spcPct val="115000"/>
                        </a:lnSpc>
                        <a:spcBef>
                          <a:spcPts val="0"/>
                        </a:spcBef>
                        <a:spcAft>
                          <a:spcPts val="0"/>
                        </a:spcAft>
                      </a:pPr>
                      <a:endParaRPr lang="en-US" sz="16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371475">
                <a:tc>
                  <a:txBody>
                    <a:bodyPr/>
                    <a:lstStyle/>
                    <a:p>
                      <a:pPr marL="0" marR="0">
                        <a:lnSpc>
                          <a:spcPct val="115000"/>
                        </a:lnSpc>
                        <a:spcBef>
                          <a:spcPts val="0"/>
                        </a:spcBef>
                        <a:spcAft>
                          <a:spcPts val="0"/>
                        </a:spcAft>
                      </a:pPr>
                      <a:r>
                        <a:rPr lang="en-US" sz="2000" dirty="0">
                          <a:effectLst/>
                          <a:latin typeface="NikoshBAN"/>
                        </a:rPr>
                        <a:t> </a:t>
                      </a:r>
                      <a:r>
                        <a:rPr lang="en-US" sz="2000" dirty="0" smtClean="0">
                          <a:effectLst/>
                          <a:latin typeface="NikoshBAN"/>
                        </a:rPr>
                        <a:t>১.</a:t>
                      </a:r>
                      <a:endParaRPr lang="en-US" sz="2000" dirty="0">
                        <a:effectLst/>
                        <a:latin typeface="NikoshBAN"/>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400" dirty="0">
                          <a:effectLst/>
                          <a:latin typeface="NikoshBAN"/>
                        </a:rPr>
                        <a:t> </a:t>
                      </a:r>
                      <a:r>
                        <a:rPr lang="en-US" sz="2400" dirty="0" smtClean="0">
                          <a:effectLst/>
                          <a:latin typeface="NikoshBAN"/>
                        </a:rPr>
                        <a:t>নোট</a:t>
                      </a:r>
                      <a:r>
                        <a:rPr lang="en-US" sz="2400" baseline="0" dirty="0" smtClean="0">
                          <a:effectLst/>
                          <a:latin typeface="NikoshBAN"/>
                        </a:rPr>
                        <a:t> বা মুদ্রা প্রচলন</a:t>
                      </a:r>
                      <a:endParaRPr lang="en-US" sz="2400" dirty="0">
                        <a:effectLst/>
                        <a:latin typeface="NikoshBAN"/>
                        <a:ea typeface="Calibri"/>
                        <a:cs typeface="Times New Roman"/>
                      </a:endParaRPr>
                    </a:p>
                  </a:txBody>
                  <a:tcPr marL="68580" marR="68580" marT="0" marB="0"/>
                </a:tc>
              </a:tr>
              <a:tr h="371475">
                <a:tc>
                  <a:txBody>
                    <a:bodyPr/>
                    <a:lstStyle/>
                    <a:p>
                      <a:pPr marL="0" marR="0">
                        <a:lnSpc>
                          <a:spcPct val="115000"/>
                        </a:lnSpc>
                        <a:spcBef>
                          <a:spcPts val="0"/>
                        </a:spcBef>
                        <a:spcAft>
                          <a:spcPts val="0"/>
                        </a:spcAft>
                      </a:pPr>
                      <a:r>
                        <a:rPr lang="en-US" sz="2000" dirty="0" smtClean="0">
                          <a:effectLst/>
                          <a:latin typeface="NikoshBAN"/>
                          <a:ea typeface="Calibri"/>
                          <a:cs typeface="Times New Roman"/>
                        </a:rPr>
                        <a:t> ২.</a:t>
                      </a:r>
                      <a:endParaRPr lang="en-US" sz="2000" dirty="0">
                        <a:effectLst/>
                        <a:latin typeface="NikoshB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smtClean="0">
                          <a:solidFill>
                            <a:srgbClr val="7030A0"/>
                          </a:solidFill>
                          <a:effectLst/>
                          <a:latin typeface="NikoshBAN"/>
                          <a:ea typeface="Calibri"/>
                          <a:cs typeface="Times New Roman"/>
                        </a:rPr>
                        <a:t>ঋণ</a:t>
                      </a:r>
                      <a:r>
                        <a:rPr lang="en-US" sz="2400" baseline="0" dirty="0" smtClean="0">
                          <a:solidFill>
                            <a:srgbClr val="7030A0"/>
                          </a:solidFill>
                          <a:effectLst/>
                          <a:latin typeface="NikoshBAN"/>
                          <a:ea typeface="Calibri"/>
                          <a:cs typeface="Times New Roman"/>
                        </a:rPr>
                        <a:t> নিয়ন্ত্রণ</a:t>
                      </a:r>
                      <a:endParaRPr lang="en-US" sz="2400" dirty="0">
                        <a:solidFill>
                          <a:srgbClr val="7030A0"/>
                        </a:solidFill>
                        <a:effectLst/>
                        <a:latin typeface="NikoshBAN"/>
                        <a:ea typeface="Calibri"/>
                        <a:cs typeface="Times New Roman"/>
                      </a:endParaRPr>
                    </a:p>
                  </a:txBody>
                  <a:tcPr marL="68580" marR="68580" marT="0" marB="0"/>
                </a:tc>
              </a:tr>
              <a:tr h="371475">
                <a:tc>
                  <a:txBody>
                    <a:bodyPr/>
                    <a:lstStyle/>
                    <a:p>
                      <a:pPr marL="0" marR="0">
                        <a:lnSpc>
                          <a:spcPct val="115000"/>
                        </a:lnSpc>
                        <a:spcBef>
                          <a:spcPts val="0"/>
                        </a:spcBef>
                        <a:spcAft>
                          <a:spcPts val="0"/>
                        </a:spcAft>
                      </a:pPr>
                      <a:r>
                        <a:rPr lang="en-US" sz="2400" baseline="0" dirty="0">
                          <a:effectLst/>
                          <a:latin typeface="NikoshBAN"/>
                        </a:rPr>
                        <a:t> </a:t>
                      </a:r>
                      <a:r>
                        <a:rPr lang="en-US" sz="2400" dirty="0" smtClean="0">
                          <a:effectLst/>
                          <a:latin typeface="NikoshBAN"/>
                        </a:rPr>
                        <a:t>৩.</a:t>
                      </a:r>
                      <a:endParaRPr lang="en-US" sz="2400" dirty="0">
                        <a:effectLst/>
                        <a:latin typeface="NikoshB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latin typeface="NikoshBAN"/>
                        </a:rPr>
                        <a:t> </a:t>
                      </a:r>
                      <a:r>
                        <a:rPr lang="en-US" sz="2400" dirty="0" smtClean="0">
                          <a:solidFill>
                            <a:schemeClr val="accent2"/>
                          </a:solidFill>
                          <a:effectLst/>
                          <a:latin typeface="NikoshBAN"/>
                        </a:rPr>
                        <a:t>সরকারের প্রতিনিধি</a:t>
                      </a:r>
                      <a:endParaRPr lang="en-US" sz="2400" dirty="0">
                        <a:solidFill>
                          <a:schemeClr val="accent2"/>
                        </a:solidFill>
                        <a:effectLst/>
                        <a:latin typeface="NikoshBAN"/>
                        <a:ea typeface="Calibri"/>
                        <a:cs typeface="Times New Roman"/>
                      </a:endParaRPr>
                    </a:p>
                  </a:txBody>
                  <a:tcPr marL="68580" marR="68580" marT="0" marB="0"/>
                </a:tc>
              </a:tr>
              <a:tr h="371475">
                <a:tc>
                  <a:txBody>
                    <a:bodyPr/>
                    <a:lstStyle/>
                    <a:p>
                      <a:pPr marL="0" marR="0">
                        <a:lnSpc>
                          <a:spcPct val="115000"/>
                        </a:lnSpc>
                        <a:spcBef>
                          <a:spcPts val="0"/>
                        </a:spcBef>
                        <a:spcAft>
                          <a:spcPts val="0"/>
                        </a:spcAft>
                      </a:pPr>
                      <a:r>
                        <a:rPr lang="en-US" sz="2400" dirty="0">
                          <a:effectLst/>
                          <a:latin typeface="NikoshBAN"/>
                        </a:rPr>
                        <a:t> </a:t>
                      </a:r>
                      <a:r>
                        <a:rPr lang="en-US" sz="2400" dirty="0" smtClean="0">
                          <a:effectLst/>
                          <a:latin typeface="NikoshBAN"/>
                        </a:rPr>
                        <a:t>৪.</a:t>
                      </a:r>
                      <a:endParaRPr lang="en-US" sz="2400" dirty="0">
                        <a:effectLst/>
                        <a:latin typeface="NikoshB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latin typeface="NikoshBAN"/>
                        </a:rPr>
                        <a:t> </a:t>
                      </a:r>
                      <a:r>
                        <a:rPr lang="en-US" sz="2400" dirty="0" smtClean="0">
                          <a:effectLst/>
                          <a:latin typeface="NikoshBAN"/>
                        </a:rPr>
                        <a:t>নিকাশ ঘর</a:t>
                      </a:r>
                      <a:endParaRPr lang="en-US" sz="2400" dirty="0">
                        <a:effectLst/>
                        <a:latin typeface="NikoshBAN"/>
                        <a:ea typeface="Calibri"/>
                        <a:cs typeface="Times New Roman"/>
                      </a:endParaRPr>
                    </a:p>
                  </a:txBody>
                  <a:tcPr marL="68580" marR="68580" marT="0" marB="0"/>
                </a:tc>
              </a:tr>
              <a:tr h="212344">
                <a:tc>
                  <a:txBody>
                    <a:bodyPr/>
                    <a:lstStyle/>
                    <a:p>
                      <a:pPr marL="0" marR="0">
                        <a:lnSpc>
                          <a:spcPct val="115000"/>
                        </a:lnSpc>
                        <a:spcBef>
                          <a:spcPts val="0"/>
                        </a:spcBef>
                        <a:spcAft>
                          <a:spcPts val="0"/>
                        </a:spcAft>
                      </a:pPr>
                      <a:r>
                        <a:rPr lang="en-US" sz="2000" dirty="0">
                          <a:effectLst/>
                          <a:latin typeface="NikoshBAN"/>
                        </a:rPr>
                        <a:t> </a:t>
                      </a:r>
                      <a:r>
                        <a:rPr lang="en-US" sz="2000" dirty="0" smtClean="0">
                          <a:effectLst/>
                          <a:latin typeface="NikoshBAN"/>
                        </a:rPr>
                        <a:t>৫.</a:t>
                      </a:r>
                      <a:endParaRPr lang="en-US" sz="2000" dirty="0">
                        <a:effectLst/>
                        <a:latin typeface="NikoshB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latin typeface="NikoshBAN"/>
                        </a:rPr>
                        <a:t> </a:t>
                      </a:r>
                      <a:r>
                        <a:rPr lang="en-US" sz="2400" dirty="0" smtClean="0">
                          <a:solidFill>
                            <a:srgbClr val="00B050"/>
                          </a:solidFill>
                          <a:effectLst/>
                          <a:latin typeface="NikoshBAN"/>
                        </a:rPr>
                        <a:t>মুদ্রা</a:t>
                      </a:r>
                      <a:r>
                        <a:rPr lang="en-US" sz="2400" baseline="0" dirty="0" smtClean="0">
                          <a:solidFill>
                            <a:srgbClr val="00B050"/>
                          </a:solidFill>
                          <a:effectLst/>
                          <a:latin typeface="NikoshBAN"/>
                        </a:rPr>
                        <a:t> বাজারের অভিভাবক</a:t>
                      </a:r>
                      <a:endParaRPr lang="en-US" sz="2400" dirty="0">
                        <a:solidFill>
                          <a:srgbClr val="00B050"/>
                        </a:solidFill>
                        <a:effectLst/>
                        <a:latin typeface="NikoshBAN"/>
                        <a:ea typeface="Calibri"/>
                        <a:cs typeface="Times New Roman"/>
                      </a:endParaRPr>
                    </a:p>
                  </a:txBody>
                  <a:tcPr marL="68580" marR="68580" marT="0" marB="0"/>
                </a:tc>
              </a:tr>
              <a:tr h="371475">
                <a:tc>
                  <a:txBody>
                    <a:bodyPr/>
                    <a:lstStyle/>
                    <a:p>
                      <a:pPr marL="0" marR="0">
                        <a:lnSpc>
                          <a:spcPct val="115000"/>
                        </a:lnSpc>
                        <a:spcBef>
                          <a:spcPts val="0"/>
                        </a:spcBef>
                        <a:spcAft>
                          <a:spcPts val="0"/>
                        </a:spcAft>
                      </a:pPr>
                      <a:r>
                        <a:rPr lang="en-US" sz="2000" dirty="0">
                          <a:effectLst/>
                          <a:latin typeface="NikoshBAN"/>
                        </a:rPr>
                        <a:t> </a:t>
                      </a:r>
                      <a:r>
                        <a:rPr lang="en-US" sz="2000" dirty="0" smtClean="0">
                          <a:effectLst/>
                          <a:latin typeface="NikoshBAN"/>
                        </a:rPr>
                        <a:t>৬.</a:t>
                      </a:r>
                      <a:endParaRPr lang="en-US" sz="2000" dirty="0">
                        <a:effectLst/>
                        <a:latin typeface="NikoshB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latin typeface="NikoshBAN"/>
                        </a:rPr>
                        <a:t> </a:t>
                      </a:r>
                      <a:r>
                        <a:rPr lang="en-US" sz="2400" dirty="0" smtClean="0">
                          <a:effectLst/>
                          <a:latin typeface="NikoshBAN"/>
                        </a:rPr>
                        <a:t>ঋণ</a:t>
                      </a:r>
                      <a:r>
                        <a:rPr lang="en-US" sz="2400" baseline="0" dirty="0" smtClean="0">
                          <a:effectLst/>
                          <a:latin typeface="NikoshBAN"/>
                        </a:rPr>
                        <a:t> দানের শেষ আশ্রয়স্থল</a:t>
                      </a:r>
                      <a:endParaRPr lang="en-US" sz="2400" dirty="0">
                        <a:effectLst/>
                        <a:latin typeface="NikoshBAN"/>
                        <a:ea typeface="Calibri"/>
                        <a:cs typeface="Times New Roman"/>
                      </a:endParaRPr>
                    </a:p>
                  </a:txBody>
                  <a:tcPr marL="68580" marR="68580" marT="0" marB="0"/>
                </a:tc>
              </a:tr>
              <a:tr h="371475">
                <a:tc>
                  <a:txBody>
                    <a:bodyPr/>
                    <a:lstStyle/>
                    <a:p>
                      <a:pPr marL="0" marR="0">
                        <a:lnSpc>
                          <a:spcPct val="115000"/>
                        </a:lnSpc>
                        <a:spcBef>
                          <a:spcPts val="0"/>
                        </a:spcBef>
                        <a:spcAft>
                          <a:spcPts val="0"/>
                        </a:spcAft>
                      </a:pPr>
                      <a:r>
                        <a:rPr lang="en-US" sz="2000" dirty="0">
                          <a:effectLst/>
                          <a:latin typeface="NikoshBAN"/>
                        </a:rPr>
                        <a:t> </a:t>
                      </a:r>
                      <a:r>
                        <a:rPr lang="en-US" sz="2000" dirty="0" smtClean="0">
                          <a:effectLst/>
                          <a:latin typeface="NikoshBAN"/>
                        </a:rPr>
                        <a:t>৭.</a:t>
                      </a:r>
                      <a:endParaRPr lang="en-US" sz="2000" dirty="0">
                        <a:effectLst/>
                        <a:latin typeface="NikoshB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latin typeface="NikoshBAN"/>
                        </a:rPr>
                        <a:t> </a:t>
                      </a:r>
                      <a:r>
                        <a:rPr lang="en-US" sz="2400" dirty="0" smtClean="0">
                          <a:solidFill>
                            <a:srgbClr val="7030A0"/>
                          </a:solidFill>
                          <a:effectLst/>
                          <a:latin typeface="NikoshBAN"/>
                        </a:rPr>
                        <a:t>মুদ্রা</a:t>
                      </a:r>
                      <a:r>
                        <a:rPr lang="en-US" sz="2400" baseline="0" dirty="0" smtClean="0">
                          <a:solidFill>
                            <a:srgbClr val="7030A0"/>
                          </a:solidFill>
                          <a:effectLst/>
                          <a:latin typeface="NikoshBAN"/>
                        </a:rPr>
                        <a:t> বাজার নিয়ন্ত্রণ</a:t>
                      </a:r>
                      <a:endParaRPr lang="en-US" sz="2400" dirty="0">
                        <a:solidFill>
                          <a:srgbClr val="7030A0"/>
                        </a:solidFill>
                        <a:effectLst/>
                        <a:latin typeface="NikoshB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373720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04637" y="294868"/>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4" name="TextBox 3"/>
          <p:cNvSpPr txBox="1"/>
          <p:nvPr/>
        </p:nvSpPr>
        <p:spPr>
          <a:xfrm>
            <a:off x="3276600" y="685799"/>
            <a:ext cx="190500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smtClean="0">
                <a:latin typeface="NikoshBAN"/>
              </a:rPr>
              <a:t>জোড়ায় কাজ</a:t>
            </a:r>
            <a:endParaRPr lang="en-US" sz="2400" dirty="0">
              <a:latin typeface="NikoshBAN"/>
            </a:endParaRPr>
          </a:p>
        </p:txBody>
      </p:sp>
      <p:pic>
        <p:nvPicPr>
          <p:cNvPr id="2051" name="Picture 3" descr="C:\Users\LAB\Desktop\student\pare 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1599681"/>
            <a:ext cx="2400300" cy="1905000"/>
          </a:xfrm>
          <a:prstGeom prst="rect">
            <a:avLst/>
          </a:prstGeom>
          <a:ln w="38100"/>
          <a:extLst/>
        </p:spPr>
        <p:style>
          <a:lnRef idx="1">
            <a:schemeClr val="accent4"/>
          </a:lnRef>
          <a:fillRef idx="2">
            <a:schemeClr val="accent4"/>
          </a:fillRef>
          <a:effectRef idx="1">
            <a:schemeClr val="accent4"/>
          </a:effectRef>
          <a:fontRef idx="minor">
            <a:schemeClr val="dk1"/>
          </a:fontRef>
        </p:style>
      </p:pic>
      <p:sp>
        <p:nvSpPr>
          <p:cNvPr id="5" name="TextBox 4"/>
          <p:cNvSpPr txBox="1"/>
          <p:nvPr/>
        </p:nvSpPr>
        <p:spPr>
          <a:xfrm>
            <a:off x="2571750" y="3958728"/>
            <a:ext cx="3314700" cy="461665"/>
          </a:xfrm>
          <a:prstGeom prst="rect">
            <a:avLst/>
          </a:prstGeom>
          <a:noFill/>
        </p:spPr>
        <p:txBody>
          <a:bodyPr wrap="square" rtlCol="0">
            <a:spAutoFit/>
          </a:bodyPr>
          <a:lstStyle/>
          <a:p>
            <a:pPr algn="ctr"/>
            <a:r>
              <a:rPr lang="bn-BD" sz="2400" dirty="0">
                <a:latin typeface="NikoshBAN" panose="02000000000000000000" pitchFamily="2" charset="0"/>
                <a:cs typeface="NikoshBAN" panose="02000000000000000000" pitchFamily="2" charset="0"/>
              </a:rPr>
              <a:t>কেন্দ্রীয় ব্যাংকের কার্যাবলি </a:t>
            </a:r>
            <a:r>
              <a:rPr lang="en-US" sz="2400" dirty="0" smtClean="0">
                <a:latin typeface="NikoshBAN" panose="02000000000000000000" pitchFamily="2" charset="0"/>
                <a:cs typeface="NikoshBAN" panose="02000000000000000000" pitchFamily="2" charset="0"/>
              </a:rPr>
              <a:t>লিখ</a:t>
            </a:r>
            <a:r>
              <a:rPr lang="en-US" dirty="0" smtClean="0">
                <a:latin typeface="NikoshBAN" panose="02000000000000000000" pitchFamily="2" charset="0"/>
                <a:cs typeface="NikoshBAN" panose="02000000000000000000" pitchFamily="2" charset="0"/>
              </a:rPr>
              <a:t>।</a:t>
            </a:r>
            <a:endParaRPr lang="en-US" dirty="0"/>
          </a:p>
        </p:txBody>
      </p:sp>
    </p:spTree>
    <p:extLst>
      <p:ext uri="{BB962C8B-B14F-4D97-AF65-F5344CB8AC3E}">
        <p14:creationId xmlns:p14="http://schemas.microsoft.com/office/powerpoint/2010/main" val="21901568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arn(inVertical)">
                                      <p:cBhvr>
                                        <p:cTn id="10" dur="500"/>
                                        <p:tgtEl>
                                          <p:spTgt spid="205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40442" y="286605"/>
            <a:ext cx="8458200" cy="6186309"/>
          </a:xfrm>
          <a:prstGeom prst="rect">
            <a:avLst/>
          </a:prstGeom>
          <a:noFill/>
          <a:ln w="38100">
            <a:solidFill>
              <a:srgbClr val="002060"/>
            </a:solidFill>
          </a:ln>
          <a:effectLst>
            <a:glow rad="228600">
              <a:schemeClr val="accent3">
                <a:satMod val="175000"/>
                <a:alpha val="40000"/>
              </a:schemeClr>
            </a:glow>
            <a:innerShdw blurRad="63500" dist="50800" dir="8100000">
              <a:prstClr val="black">
                <a:alpha val="50000"/>
              </a:prstClr>
            </a:innerShd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4" name="Rectangle 3"/>
          <p:cNvSpPr/>
          <p:nvPr/>
        </p:nvSpPr>
        <p:spPr>
          <a:xfrm>
            <a:off x="3296008" y="4572000"/>
            <a:ext cx="1835759" cy="461665"/>
          </a:xfrm>
          <a:prstGeom prst="rect">
            <a:avLst/>
          </a:prstGeom>
          <a:blipFill>
            <a:blip r:embed="rId2"/>
            <a:tile tx="0" ty="0" sx="100000" sy="100000" flip="none" algn="tl"/>
          </a:blipFill>
        </p:spPr>
        <p:txBody>
          <a:bodyPr wrap="none">
            <a:spAutoFit/>
          </a:bodyPr>
          <a:lstStyle/>
          <a:p>
            <a:pPr algn="ctr"/>
            <a:r>
              <a:rPr lang="bn-BD" sz="2400" dirty="0">
                <a:latin typeface="NikoshBAN" panose="02000000000000000000" pitchFamily="2" charset="0"/>
                <a:cs typeface="NikoshBAN" panose="02000000000000000000" pitchFamily="2" charset="0"/>
              </a:rPr>
              <a:t>নোট ও মুদ্রা প্রচলন </a:t>
            </a:r>
            <a:endParaRPr lang="en-US" sz="2400" dirty="0">
              <a:latin typeface="NikoshBAN" panose="02000000000000000000" pitchFamily="2" charset="0"/>
              <a:cs typeface="NikoshBAN" panose="02000000000000000000" pitchFamily="2" charset="0"/>
            </a:endParaRPr>
          </a:p>
        </p:txBody>
      </p:sp>
      <p:pic>
        <p:nvPicPr>
          <p:cNvPr id="1026" name="Picture 2" descr="C:\Users\LAB\Desktop\টাকা.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14400"/>
            <a:ext cx="3367088" cy="3200400"/>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1241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47816" y="286605"/>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2051" name="Picture 3" descr="C:\Users\LAB\Desktop\car\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1"/>
            <a:ext cx="4572000" cy="2547938"/>
          </a:xfrm>
          <a:prstGeom prst="rect">
            <a:avLst/>
          </a:prstGeom>
          <a:noFill/>
          <a:ln w="57150">
            <a:solidFill>
              <a:schemeClr val="tx1"/>
            </a:solidFill>
          </a:ln>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4871024"/>
            <a:ext cx="3429000" cy="461665"/>
          </a:xfrm>
          <a:prstGeom prst="rect">
            <a:avLst/>
          </a:prstGeom>
          <a:noFill/>
        </p:spPr>
        <p:txBody>
          <a:bodyPr wrap="square" rtlCol="0">
            <a:spAutoFit/>
          </a:bodyPr>
          <a:lstStyle/>
          <a:p>
            <a:pPr algn="ctr"/>
            <a:r>
              <a:rPr lang="bn-BD" sz="2400" dirty="0">
                <a:latin typeface="NikoshBAN" panose="02000000000000000000" pitchFamily="2" charset="0"/>
                <a:cs typeface="NikoshBAN" panose="02000000000000000000" pitchFamily="2" charset="0"/>
              </a:rPr>
              <a:t>জাতীয় অর্থনীতিতে অবদান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64832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40442" y="286605"/>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916034"/>
            <a:ext cx="3673301" cy="2535398"/>
          </a:xfrm>
          <a:prstGeom prst="rect">
            <a:avLst/>
          </a:prstGeom>
          <a:ln w="57150">
            <a:solidFill>
              <a:srgbClr val="92D050"/>
            </a:solidFill>
          </a:ln>
        </p:spPr>
      </p:pic>
      <p:sp>
        <p:nvSpPr>
          <p:cNvPr id="5" name="TextBox 4"/>
          <p:cNvSpPr txBox="1"/>
          <p:nvPr/>
        </p:nvSpPr>
        <p:spPr>
          <a:xfrm>
            <a:off x="3505200" y="3962400"/>
            <a:ext cx="2895600" cy="461665"/>
          </a:xfrm>
          <a:prstGeom prst="rect">
            <a:avLst/>
          </a:prstGeom>
          <a:noFill/>
        </p:spPr>
        <p:txBody>
          <a:bodyPr wrap="square" rtlCol="0">
            <a:spAutoFit/>
          </a:bodyPr>
          <a:lstStyle/>
          <a:p>
            <a:pPr algn="ctr"/>
            <a:r>
              <a:rPr lang="bn-BD" sz="2400" dirty="0">
                <a:latin typeface="NikoshBAN" panose="02000000000000000000" pitchFamily="2" charset="0"/>
                <a:cs typeface="NikoshBAN" panose="02000000000000000000" pitchFamily="2" charset="0"/>
              </a:rPr>
              <a:t>ঋণ নিয়ন্ত্রণ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224508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40442" y="286605"/>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pic>
        <p:nvPicPr>
          <p:cNvPr id="3074" name="Picture 2" descr="C:\Users\LAB\Desktop\car\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1752600"/>
            <a:ext cx="3429000" cy="2247900"/>
          </a:xfrm>
          <a:prstGeom prst="rect">
            <a:avLst/>
          </a:prstGeom>
        </p:spPr>
        <p:style>
          <a:lnRef idx="2">
            <a:schemeClr val="accent4"/>
          </a:lnRef>
          <a:fillRef idx="1">
            <a:schemeClr val="lt1"/>
          </a:fillRef>
          <a:effectRef idx="0">
            <a:schemeClr val="accent4"/>
          </a:effectRef>
          <a:fontRef idx="minor">
            <a:schemeClr val="dk1"/>
          </a:fontRef>
        </p:style>
      </p:pic>
      <p:sp>
        <p:nvSpPr>
          <p:cNvPr id="4" name="TextBox 3"/>
          <p:cNvSpPr txBox="1"/>
          <p:nvPr/>
        </p:nvSpPr>
        <p:spPr>
          <a:xfrm>
            <a:off x="990600" y="4267200"/>
            <a:ext cx="2667000" cy="523220"/>
          </a:xfrm>
          <a:prstGeom prst="rect">
            <a:avLst/>
          </a:prstGeom>
          <a:noFill/>
          <a:ln>
            <a:solidFill>
              <a:schemeClr val="accent1">
                <a:lumMod val="20000"/>
                <a:lumOff val="80000"/>
              </a:schemeClr>
            </a:solidFill>
          </a:ln>
        </p:spPr>
        <p:txBody>
          <a:bodyPr wrap="square" rtlCol="0">
            <a:spAutoFit/>
          </a:bodyPr>
          <a:lstStyle/>
          <a:p>
            <a:pPr algn="ctr"/>
            <a:r>
              <a:rPr lang="bn-BD" sz="2800" dirty="0">
                <a:latin typeface="NikoshBAN" panose="02000000000000000000" pitchFamily="2" charset="0"/>
                <a:cs typeface="NikoshBAN" panose="02000000000000000000" pitchFamily="2" charset="0"/>
              </a:rPr>
              <a:t>কর্মসংস্থান সৃষ্টি </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5105400" y="4191000"/>
            <a:ext cx="2438400" cy="738664"/>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বৈদেশিক মুদ্রার বিনিময়</a:t>
            </a:r>
            <a:r>
              <a:rPr lang="bn-BD" dirty="0">
                <a:latin typeface="NikoshBAN" panose="02000000000000000000" pitchFamily="2" charset="0"/>
                <a:cs typeface="NikoshBAN" panose="02000000000000000000" pitchFamily="2" charset="0"/>
              </a:rPr>
              <a:t>	</a:t>
            </a:r>
            <a:endParaRPr lang="en-US" dirty="0"/>
          </a:p>
        </p:txBody>
      </p:sp>
      <p:pic>
        <p:nvPicPr>
          <p:cNvPr id="1026" name="Picture 2" descr="C:\Users\LAB\Desktop\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107" y="1695451"/>
            <a:ext cx="4048243" cy="2305050"/>
          </a:xfrm>
          <a:prstGeom prst="rect">
            <a:avLst/>
          </a:prstGeom>
          <a:noFill/>
          <a:ln w="38100">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1600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par>
                                <p:cTn id="8" presetID="21"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1)">
                                      <p:cBhvr>
                                        <p:cTn id="10" dur="2000"/>
                                        <p:tgtEl>
                                          <p:spTgt spid="102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11093" y="385819"/>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5" name="TextBox 4"/>
          <p:cNvSpPr txBox="1"/>
          <p:nvPr/>
        </p:nvSpPr>
        <p:spPr>
          <a:xfrm>
            <a:off x="3657600" y="946666"/>
            <a:ext cx="2362200" cy="369332"/>
          </a:xfrm>
          <a:prstGeom prst="rect">
            <a:avLst/>
          </a:prstGeom>
          <a:ln w="57150"/>
          <a:effectLst>
            <a:glow rad="228600">
              <a:schemeClr val="accent4">
                <a:satMod val="175000"/>
                <a:alpha val="40000"/>
              </a:schemeClr>
            </a:glow>
          </a:effectLst>
        </p:spPr>
        <p:style>
          <a:lnRef idx="0">
            <a:scrgbClr r="0" g="0" b="0"/>
          </a:lnRef>
          <a:fillRef idx="1003">
            <a:schemeClr val="lt1"/>
          </a:fillRef>
          <a:effectRef idx="0">
            <a:scrgbClr r="0" g="0" b="0"/>
          </a:effectRef>
          <a:fontRef idx="major"/>
        </p:style>
        <p:txBody>
          <a:bodyPr wrap="square" rtlCol="0">
            <a:spAutoFit/>
          </a:bodyPr>
          <a:lstStyle/>
          <a:p>
            <a:pPr algn="ctr"/>
            <a:r>
              <a:rPr lang="en-US" dirty="0" smtClean="0">
                <a:latin typeface="NikoshBAN"/>
              </a:rPr>
              <a:t>দলীয় কাজ</a:t>
            </a:r>
            <a:endParaRPr lang="en-US" dirty="0">
              <a:latin typeface="NikoshBAN"/>
            </a:endParaRPr>
          </a:p>
        </p:txBody>
      </p:sp>
      <p:sp>
        <p:nvSpPr>
          <p:cNvPr id="6" name="TextBox 5"/>
          <p:cNvSpPr txBox="1"/>
          <p:nvPr/>
        </p:nvSpPr>
        <p:spPr>
          <a:xfrm>
            <a:off x="2819400" y="3962400"/>
            <a:ext cx="5105400" cy="646331"/>
          </a:xfrm>
          <a:prstGeom prst="rect">
            <a:avLst/>
          </a:prstGeom>
          <a:noFill/>
        </p:spPr>
        <p:txBody>
          <a:bodyPr wrap="square" rtlCol="0">
            <a:spAutoFit/>
          </a:bodyPr>
          <a:lstStyle/>
          <a:p>
            <a:r>
              <a:rPr lang="bn-BD" dirty="0">
                <a:latin typeface="NikoshBAN" panose="02000000000000000000" pitchFamily="2" charset="0"/>
                <a:cs typeface="NikoshBAN" panose="02000000000000000000" pitchFamily="2" charset="0"/>
              </a:rPr>
              <a:t>কেন্দ্রীয় ব্যাংক হিসাবে বাংলাদেশ ব্যাংকের ভূমিকা বর্ননা কর।	</a:t>
            </a:r>
            <a:endParaRPr lang="en-US" dirty="0">
              <a:latin typeface="NikoshBAN" panose="02000000000000000000" pitchFamily="2" charset="0"/>
              <a:cs typeface="NikoshBAN" panose="02000000000000000000" pitchFamily="2" charset="0"/>
            </a:endParaRPr>
          </a:p>
          <a:p>
            <a:endParaRPr lang="en-US" dirty="0"/>
          </a:p>
        </p:txBody>
      </p:sp>
      <p:pic>
        <p:nvPicPr>
          <p:cNvPr id="3074" name="Picture 2" descr="C:\Users\LAB\Desktop\student\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551" y="2027104"/>
            <a:ext cx="2130297" cy="159876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0960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21162" y="182074"/>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7" name="TextBox 6"/>
          <p:cNvSpPr txBox="1"/>
          <p:nvPr/>
        </p:nvSpPr>
        <p:spPr>
          <a:xfrm>
            <a:off x="3276600" y="762000"/>
            <a:ext cx="2819400" cy="523220"/>
          </a:xfrm>
          <a:prstGeom prst="rect">
            <a:avLst/>
          </a:prstGeom>
          <a:effectLst>
            <a:glow rad="228600">
              <a:schemeClr val="accent5">
                <a:satMod val="175000"/>
                <a:alpha val="40000"/>
              </a:schemeClr>
            </a:glow>
          </a:effectLst>
        </p:spPr>
        <p:style>
          <a:lnRef idx="0">
            <a:scrgbClr r="0" g="0" b="0"/>
          </a:lnRef>
          <a:fillRef idx="1003">
            <a:schemeClr val="lt1"/>
          </a:fillRef>
          <a:effectRef idx="0">
            <a:scrgbClr r="0" g="0" b="0"/>
          </a:effectRef>
          <a:fontRef idx="major"/>
        </p:style>
        <p:txBody>
          <a:bodyPr wrap="square" rtlCol="0">
            <a:spAutoFit/>
          </a:bodyPr>
          <a:lstStyle/>
          <a:p>
            <a:pPr algn="ctr"/>
            <a:r>
              <a:rPr lang="en-US" sz="2800" dirty="0" smtClean="0"/>
              <a:t>মূল্যায়ন</a:t>
            </a:r>
            <a:endParaRPr lang="en-US" sz="2800" dirty="0"/>
          </a:p>
        </p:txBody>
      </p:sp>
      <p:sp>
        <p:nvSpPr>
          <p:cNvPr id="8" name="TextBox 7"/>
          <p:cNvSpPr txBox="1"/>
          <p:nvPr/>
        </p:nvSpPr>
        <p:spPr>
          <a:xfrm>
            <a:off x="2438400" y="1828800"/>
            <a:ext cx="4800600" cy="329320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Wingdings" pitchFamily="2" charset="2"/>
              <a:buChar char="v"/>
            </a:pPr>
            <a:r>
              <a:rPr lang="en-US" sz="2000" dirty="0" smtClean="0"/>
              <a:t>কোন ব্যাংকে সকল ব্যাংকের মুরবিব ব্যাংক বলা হয়</a:t>
            </a:r>
            <a:r>
              <a:rPr lang="en-US" sz="1600" dirty="0" smtClean="0"/>
              <a:t>?</a:t>
            </a:r>
          </a:p>
          <a:p>
            <a:pPr marL="285750" indent="-285750">
              <a:buFont typeface="Wingdings" pitchFamily="2" charset="2"/>
              <a:buChar char="v"/>
            </a:pPr>
            <a:endParaRPr lang="en-US" sz="1600" dirty="0" smtClean="0"/>
          </a:p>
          <a:p>
            <a:pPr marL="285750" indent="-285750">
              <a:buFont typeface="Wingdings" pitchFamily="2" charset="2"/>
              <a:buChar char="v"/>
            </a:pPr>
            <a:r>
              <a:rPr lang="bn-BD" sz="2000" dirty="0">
                <a:latin typeface="NikoshBAN" panose="02000000000000000000" pitchFamily="2" charset="0"/>
                <a:cs typeface="NikoshBAN" panose="02000000000000000000" pitchFamily="2" charset="0"/>
              </a:rPr>
              <a:t>কেন্দ্রীয় ব্যাংকে ব্যাংক সমাজের রাজা বলা হয় কেন</a:t>
            </a:r>
            <a:r>
              <a:rPr lang="bn-BD" sz="1600" dirty="0" smtClean="0">
                <a:latin typeface="NikoshBAN" panose="02000000000000000000" pitchFamily="2" charset="0"/>
                <a:cs typeface="NikoshBAN" panose="02000000000000000000" pitchFamily="2" charset="0"/>
              </a:rPr>
              <a:t>?</a:t>
            </a:r>
            <a:endParaRPr lang="en-US" sz="1600" dirty="0" smtClean="0">
              <a:latin typeface="NikoshBAN" panose="02000000000000000000" pitchFamily="2" charset="0"/>
              <a:cs typeface="NikoshBAN" panose="02000000000000000000" pitchFamily="2" charset="0"/>
            </a:endParaRPr>
          </a:p>
          <a:p>
            <a:pPr marL="285750" indent="-285750">
              <a:buFont typeface="Wingdings" pitchFamily="2" charset="2"/>
              <a:buChar char="v"/>
            </a:pPr>
            <a:endParaRPr lang="en-US" sz="2000" dirty="0" smtClean="0">
              <a:latin typeface="NikoshBAN" panose="02000000000000000000" pitchFamily="2" charset="0"/>
              <a:cs typeface="NikoshBAN" panose="02000000000000000000" pitchFamily="2" charset="0"/>
            </a:endParaRPr>
          </a:p>
          <a:p>
            <a:pPr marL="285750" lvl="0" indent="-285750">
              <a:buFont typeface="Wingdings" pitchFamily="2" charset="2"/>
              <a:buChar char="v"/>
            </a:pPr>
            <a:r>
              <a:rPr lang="bn-BD" sz="2000" dirty="0">
                <a:latin typeface="NikoshBAN" panose="02000000000000000000" pitchFamily="2" charset="0"/>
                <a:cs typeface="NikoshBAN" panose="02000000000000000000" pitchFamily="2" charset="0"/>
              </a:rPr>
              <a:t>ঋণ নিয়ন্ত্রণ </a:t>
            </a:r>
            <a:r>
              <a:rPr lang="en-US" sz="2000" dirty="0" smtClean="0">
                <a:latin typeface="NikoshBAN" panose="02000000000000000000" pitchFamily="2" charset="0"/>
                <a:cs typeface="NikoshBAN" panose="02000000000000000000" pitchFamily="2" charset="0"/>
              </a:rPr>
              <a:t>কি </a:t>
            </a:r>
            <a:r>
              <a:rPr lang="en-US" sz="1600" dirty="0" smtClean="0">
                <a:latin typeface="NikoshBAN" panose="02000000000000000000" pitchFamily="2" charset="0"/>
                <a:cs typeface="NikoshBAN" panose="02000000000000000000" pitchFamily="2" charset="0"/>
              </a:rPr>
              <a:t>?</a:t>
            </a:r>
            <a:r>
              <a:rPr lang="en-US" sz="1600" dirty="0"/>
              <a:t> </a:t>
            </a:r>
            <a:endParaRPr lang="en-US" sz="1600" dirty="0" smtClean="0"/>
          </a:p>
          <a:p>
            <a:pPr marL="285750" lvl="0" indent="-285750">
              <a:buFont typeface="Wingdings" pitchFamily="2" charset="2"/>
              <a:buChar char="v"/>
            </a:pPr>
            <a:endParaRPr lang="en-US" sz="1600" dirty="0" smtClean="0"/>
          </a:p>
          <a:p>
            <a:pPr marL="285750" lvl="0" indent="-285750">
              <a:buFont typeface="Wingdings" pitchFamily="2" charset="2"/>
              <a:buChar char="v"/>
            </a:pPr>
            <a:r>
              <a:rPr lang="en-US" sz="2000" dirty="0" smtClean="0"/>
              <a:t>কেন্দ্রীয় </a:t>
            </a:r>
            <a:r>
              <a:rPr lang="en-US" sz="2000" dirty="0"/>
              <a:t>ব্যাংকের উদ্দেশ্য </a:t>
            </a:r>
            <a:r>
              <a:rPr lang="en-US" sz="2000" dirty="0" smtClean="0"/>
              <a:t>গুলো কি কি</a:t>
            </a:r>
            <a:r>
              <a:rPr lang="en-US" sz="1600" dirty="0" smtClean="0"/>
              <a:t>?</a:t>
            </a:r>
            <a:endParaRPr lang="en-US" sz="2000" dirty="0"/>
          </a:p>
          <a:p>
            <a:pPr marL="285750" indent="-285750">
              <a:buFont typeface="Wingdings" pitchFamily="2" charset="2"/>
              <a:buChar char="v"/>
            </a:pPr>
            <a:endParaRPr lang="en-US" sz="2000" dirty="0" smtClean="0">
              <a:latin typeface="NikoshBAN" panose="02000000000000000000" pitchFamily="2" charset="0"/>
              <a:cs typeface="NikoshBAN" panose="02000000000000000000" pitchFamily="2" charset="0"/>
            </a:endParaRPr>
          </a:p>
          <a:p>
            <a:pPr marL="285750" indent="-285750">
              <a:buFont typeface="Wingdings" pitchFamily="2" charset="2"/>
              <a:buChar char="v"/>
            </a:pPr>
            <a:endParaRPr lang="en-US" sz="2000" dirty="0">
              <a:latin typeface="NikoshBAN" panose="02000000000000000000" pitchFamily="2" charset="0"/>
              <a:cs typeface="NikoshBAN" panose="02000000000000000000" pitchFamily="2" charset="0"/>
            </a:endParaRPr>
          </a:p>
          <a:p>
            <a:pPr marL="285750" indent="-285750">
              <a:buFont typeface="Wingdings" pitchFamily="2" charset="2"/>
              <a:buChar char="v"/>
            </a:pPr>
            <a:endParaRPr lang="bn-BD" dirty="0">
              <a:latin typeface="NikoshBAN" panose="02000000000000000000" pitchFamily="2" charset="0"/>
              <a:cs typeface="NikoshBAN" panose="02000000000000000000" pitchFamily="2" charset="0"/>
            </a:endParaRPr>
          </a:p>
          <a:p>
            <a:pPr marL="285750" indent="-285750">
              <a:buFont typeface="Wingdings" pitchFamily="2" charset="2"/>
              <a:buChar char="v"/>
            </a:pPr>
            <a:endParaRPr lang="en-US" dirty="0"/>
          </a:p>
        </p:txBody>
      </p:sp>
    </p:spTree>
    <p:extLst>
      <p:ext uri="{BB962C8B-B14F-4D97-AF65-F5344CB8AC3E}">
        <p14:creationId xmlns:p14="http://schemas.microsoft.com/office/powerpoint/2010/main" val="22971088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81000" y="148105"/>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pic>
        <p:nvPicPr>
          <p:cNvPr id="4098" name="Picture 2" descr="C:\Users\LAB\Desktop\student\Ho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759151"/>
            <a:ext cx="4228348" cy="28128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4099" name="Picture 3" descr="C:\Users\LAB\Desktop\student\মা.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947" y="3733800"/>
            <a:ext cx="1259591" cy="838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Horizontal Scroll 3"/>
          <p:cNvSpPr/>
          <p:nvPr/>
        </p:nvSpPr>
        <p:spPr>
          <a:xfrm>
            <a:off x="3200400" y="533400"/>
            <a:ext cx="2819400" cy="838200"/>
          </a:xfrm>
          <a:prstGeom prst="horizontalScroll">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a:rPr>
              <a:t>বাড়ির কাজ</a:t>
            </a:r>
            <a:endParaRPr lang="en-US" sz="2800" dirty="0">
              <a:solidFill>
                <a:schemeClr val="tx1"/>
              </a:solidFill>
              <a:latin typeface="NikoshBAN"/>
            </a:endParaRPr>
          </a:p>
        </p:txBody>
      </p:sp>
      <p:sp>
        <p:nvSpPr>
          <p:cNvPr id="5" name="TextBox 4"/>
          <p:cNvSpPr txBox="1"/>
          <p:nvPr/>
        </p:nvSpPr>
        <p:spPr>
          <a:xfrm>
            <a:off x="2321293" y="4807196"/>
            <a:ext cx="4419600" cy="400110"/>
          </a:xfrm>
          <a:prstGeom prst="rect">
            <a:avLst/>
          </a:prstGeom>
          <a:noFill/>
        </p:spPr>
        <p:txBody>
          <a:bodyPr wrap="square" rtlCol="0">
            <a:spAutoFit/>
          </a:bodyPr>
          <a:lstStyle/>
          <a:p>
            <a:pPr algn="ctr"/>
            <a:r>
              <a:rPr lang="en-US" sz="2000" dirty="0">
                <a:latin typeface="NikoshBAN"/>
              </a:rPr>
              <a:t>কেন্দ্রীয় ব্যাংকের উদ্দেশ্য </a:t>
            </a:r>
            <a:r>
              <a:rPr lang="en-US" sz="2000" dirty="0" smtClean="0">
                <a:latin typeface="NikoshBAN"/>
              </a:rPr>
              <a:t>গুলো ব্যাখ্যা কর</a:t>
            </a:r>
            <a:r>
              <a:rPr lang="en-US" sz="1400" dirty="0">
                <a:latin typeface="NikoshBAN"/>
              </a:rPr>
              <a:t>।</a:t>
            </a:r>
            <a:endParaRPr lang="en-US" sz="2000" dirty="0">
              <a:latin typeface="NikoshBAN"/>
            </a:endParaRPr>
          </a:p>
        </p:txBody>
      </p:sp>
    </p:spTree>
    <p:extLst>
      <p:ext uri="{BB962C8B-B14F-4D97-AF65-F5344CB8AC3E}">
        <p14:creationId xmlns:p14="http://schemas.microsoft.com/office/powerpoint/2010/main" val="16340921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heel(1)">
                                      <p:cBhvr>
                                        <p:cTn id="10" dur="2000"/>
                                        <p:tgtEl>
                                          <p:spTgt spid="409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wipe(down)">
                                      <p:cBhvr>
                                        <p:cTn id="16"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4" y="177379"/>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40442" y="286605"/>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pic>
        <p:nvPicPr>
          <p:cNvPr id="5122" name="Picture 2" descr="C:\Users\LAB\Desktop\student\images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15" y="177379"/>
            <a:ext cx="8458200" cy="603799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13818" y="1030995"/>
            <a:ext cx="8484824" cy="5326656"/>
            <a:chOff x="313818" y="1030995"/>
            <a:chExt cx="8484824" cy="5326656"/>
          </a:xfrm>
        </p:grpSpPr>
        <p:pic>
          <p:nvPicPr>
            <p:cNvPr id="5123" name="Picture 3" descr="C:\Users\LAB\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57300"/>
              <a:ext cx="2305503" cy="1295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3" descr="C:\Users\LAB\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18" y="4953000"/>
              <a:ext cx="2305503" cy="1295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3" descr="C:\Users\LAB\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139" y="1030995"/>
              <a:ext cx="2305503" cy="1295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descr="C:\Users\LAB\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856" y="5062251"/>
              <a:ext cx="2305503" cy="1295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3382856" y="253243"/>
            <a:ext cx="3048000" cy="769441"/>
          </a:xfrm>
          <a:prstGeom prst="rect">
            <a:avLst/>
          </a:prstGeom>
          <a:noFill/>
        </p:spPr>
        <p:txBody>
          <a:bodyPr wrap="square" rtlCol="0">
            <a:spAutoFit/>
          </a:bodyPr>
          <a:lstStyle/>
          <a:p>
            <a:r>
              <a:rPr lang="en-US" sz="4400" dirty="0" smtClean="0"/>
              <a:t>সবাইকে ধন্যবাদ</a:t>
            </a:r>
            <a:endParaRPr lang="en-US" sz="4400" dirty="0"/>
          </a:p>
        </p:txBody>
      </p:sp>
    </p:spTree>
    <p:extLst>
      <p:ext uri="{BB962C8B-B14F-4D97-AF65-F5344CB8AC3E}">
        <p14:creationId xmlns:p14="http://schemas.microsoft.com/office/powerpoint/2010/main" val="27519573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40442" y="287064"/>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4" name="Horizontal Scroll 3"/>
          <p:cNvSpPr/>
          <p:nvPr/>
        </p:nvSpPr>
        <p:spPr>
          <a:xfrm>
            <a:off x="2819400" y="418641"/>
            <a:ext cx="3833444" cy="914067"/>
          </a:xfrm>
          <a:prstGeom prst="horizont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smtClean="0">
                <a:solidFill>
                  <a:schemeClr val="tx1"/>
                </a:solidFill>
                <a:latin typeface="NikoshBAN" pitchFamily="2" charset="0"/>
                <a:cs typeface="NikoshBAN" pitchFamily="2" charset="0"/>
              </a:rPr>
              <a:t>পরিচিতি</a:t>
            </a:r>
            <a:endParaRPr lang="en-US" sz="36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682" y="1447800"/>
            <a:ext cx="1802324" cy="2286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Vertical Scroll 6"/>
          <p:cNvSpPr/>
          <p:nvPr/>
        </p:nvSpPr>
        <p:spPr>
          <a:xfrm>
            <a:off x="5257800" y="3962400"/>
            <a:ext cx="3124200" cy="2057400"/>
          </a:xfrm>
          <a:prstGeom prst="verticalScroll">
            <a:avLst/>
          </a:prstGeom>
        </p:spPr>
        <p:style>
          <a:lnRef idx="2">
            <a:schemeClr val="accent4"/>
          </a:lnRef>
          <a:fillRef idx="1">
            <a:schemeClr val="lt1"/>
          </a:fillRef>
          <a:effectRef idx="0">
            <a:schemeClr val="accent4"/>
          </a:effectRef>
          <a:fontRef idx="minor">
            <a:schemeClr val="dk1"/>
          </a:fontRef>
        </p:style>
        <p:txBody>
          <a:bodyPr rtlCol="0" anchor="ctr"/>
          <a:lstStyle/>
          <a:p>
            <a:r>
              <a:rPr lang="bn-BD" sz="2000" dirty="0">
                <a:solidFill>
                  <a:srgbClr val="002060"/>
                </a:solidFill>
                <a:latin typeface="NikoshBAN" pitchFamily="2" charset="0"/>
                <a:cs typeface="NikoshBAN" pitchFamily="2" charset="0"/>
              </a:rPr>
              <a:t>শ্রেনিঃ </a:t>
            </a:r>
            <a:r>
              <a:rPr lang="en-US" sz="2000" smtClean="0">
                <a:solidFill>
                  <a:srgbClr val="002060"/>
                </a:solidFill>
                <a:latin typeface="NikoshBAN" pitchFamily="2" charset="0"/>
                <a:cs typeface="NikoshBAN" pitchFamily="2" charset="0"/>
              </a:rPr>
              <a:t>দশম</a:t>
            </a:r>
            <a:endParaRPr lang="bn-BD" sz="2000" dirty="0">
              <a:solidFill>
                <a:srgbClr val="002060"/>
              </a:solidFill>
              <a:latin typeface="NikoshBAN" pitchFamily="2" charset="0"/>
              <a:cs typeface="NikoshBAN" pitchFamily="2" charset="0"/>
            </a:endParaRPr>
          </a:p>
          <a:p>
            <a:r>
              <a:rPr lang="bn-BD" sz="2000" dirty="0">
                <a:solidFill>
                  <a:srgbClr val="002060"/>
                </a:solidFill>
                <a:latin typeface="NikoshBAN" pitchFamily="2" charset="0"/>
                <a:cs typeface="NikoshBAN" pitchFamily="2" charset="0"/>
              </a:rPr>
              <a:t>বিষয়ঃফিন্যান্স ও ব্যাংকিং</a:t>
            </a:r>
          </a:p>
          <a:p>
            <a:r>
              <a:rPr lang="bn-BD" sz="2000" dirty="0">
                <a:solidFill>
                  <a:srgbClr val="002060"/>
                </a:solidFill>
                <a:latin typeface="NikoshBAN" pitchFamily="2" charset="0"/>
                <a:cs typeface="NikoshBAN" pitchFamily="2" charset="0"/>
              </a:rPr>
              <a:t>অধ্যায়ঃএয়োদশ	</a:t>
            </a:r>
          </a:p>
          <a:p>
            <a:r>
              <a:rPr lang="bn-BD" sz="2000" dirty="0">
                <a:solidFill>
                  <a:srgbClr val="002060"/>
                </a:solidFill>
                <a:latin typeface="NikoshBAN" pitchFamily="2" charset="0"/>
                <a:cs typeface="NikoshBAN" pitchFamily="2" charset="0"/>
              </a:rPr>
              <a:t>শিক্ষার্থী্র সংখ্যাঃ</a:t>
            </a:r>
            <a:r>
              <a:rPr lang="en-US" sz="2000" dirty="0">
                <a:solidFill>
                  <a:srgbClr val="002060"/>
                </a:solidFill>
                <a:latin typeface="NikoshBAN" pitchFamily="2" charset="0"/>
                <a:cs typeface="NikoshBAN" pitchFamily="2" charset="0"/>
              </a:rPr>
              <a:t>  ৪০ </a:t>
            </a:r>
            <a:r>
              <a:rPr lang="bn-BD" sz="2000" dirty="0">
                <a:solidFill>
                  <a:srgbClr val="002060"/>
                </a:solidFill>
                <a:latin typeface="NikoshBAN" pitchFamily="2" charset="0"/>
                <a:cs typeface="NikoshBAN" pitchFamily="2" charset="0"/>
              </a:rPr>
              <a:t>জন</a:t>
            </a:r>
            <a:endParaRPr lang="en-US" sz="2000" dirty="0"/>
          </a:p>
        </p:txBody>
      </p:sp>
      <p:pic>
        <p:nvPicPr>
          <p:cNvPr id="8" name="Picture 7" descr="2017-01-27-12-02-42-279.jpg"/>
          <p:cNvPicPr>
            <a:picLocks noChangeAspect="1"/>
          </p:cNvPicPr>
          <p:nvPr/>
        </p:nvPicPr>
        <p:blipFill>
          <a:blip r:embed="rId3" cstate="print"/>
          <a:stretch>
            <a:fillRect/>
          </a:stretch>
        </p:blipFill>
        <p:spPr>
          <a:xfrm>
            <a:off x="1331165" y="1468681"/>
            <a:ext cx="2196348" cy="2050374"/>
          </a:xfrm>
          <a:prstGeom prst="ellipse">
            <a:avLst/>
          </a:prstGeom>
          <a:ln>
            <a:noFill/>
          </a:ln>
          <a:effectLst>
            <a:softEdge rad="112500"/>
          </a:effectLst>
        </p:spPr>
      </p:pic>
      <p:sp>
        <p:nvSpPr>
          <p:cNvPr id="9" name="Rounded Rectangle 8"/>
          <p:cNvSpPr/>
          <p:nvPr/>
        </p:nvSpPr>
        <p:spPr>
          <a:xfrm>
            <a:off x="543388" y="3652678"/>
            <a:ext cx="3571412" cy="2544603"/>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itchFamily="2" charset="0"/>
                <a:cs typeface="NikoshBAN" pitchFamily="2" charset="0"/>
              </a:rPr>
              <a:t>সাদিয়া আফরিন</a:t>
            </a:r>
          </a:p>
          <a:p>
            <a:pPr algn="ctr"/>
            <a:r>
              <a:rPr lang="bn-BD" sz="2400" dirty="0" smtClean="0">
                <a:solidFill>
                  <a:schemeClr val="tx1"/>
                </a:solidFill>
                <a:latin typeface="NikoshBAN" pitchFamily="2" charset="0"/>
                <a:cs typeface="NikoshBAN" pitchFamily="2" charset="0"/>
              </a:rPr>
              <a:t>দৌলতপুর</a:t>
            </a:r>
            <a:r>
              <a:rPr lang="bn-BD" sz="2800" dirty="0" smtClean="0">
                <a:solidFill>
                  <a:schemeClr val="tx1"/>
                </a:solidFill>
                <a:latin typeface="NikoshBAN" pitchFamily="2" charset="0"/>
                <a:cs typeface="NikoshBAN" pitchFamily="2" charset="0"/>
              </a:rPr>
              <a:t> বহুমূথী উচ্চ বিদ্যালয়</a:t>
            </a:r>
            <a:endParaRPr lang="en-US" sz="2800" dirty="0" smtClean="0">
              <a:solidFill>
                <a:schemeClr val="tx1"/>
              </a:solidFill>
              <a:latin typeface="NikoshBAN" pitchFamily="2" charset="0"/>
              <a:cs typeface="NikoshBAN" pitchFamily="2" charset="0"/>
            </a:endParaRPr>
          </a:p>
          <a:p>
            <a:pPr algn="ctr"/>
            <a:r>
              <a:rPr lang="bn-BD" sz="2800" dirty="0" smtClean="0">
                <a:solidFill>
                  <a:schemeClr val="tx1"/>
                </a:solidFill>
                <a:latin typeface="NikoshBAN" pitchFamily="2" charset="0"/>
                <a:cs typeface="NikoshBAN" pitchFamily="2" charset="0"/>
              </a:rPr>
              <a:t>সহকারী শিক্ষিকা</a:t>
            </a:r>
          </a:p>
          <a:p>
            <a:pPr algn="ctr"/>
            <a:r>
              <a:rPr lang="bn-BD" sz="2800" dirty="0" smtClean="0">
                <a:solidFill>
                  <a:schemeClr val="tx1"/>
                </a:solidFill>
                <a:latin typeface="NikoshBAN" pitchFamily="2" charset="0"/>
                <a:cs typeface="NikoshBAN" pitchFamily="2" charset="0"/>
              </a:rPr>
              <a:t>বেলকুচি,সিরাজগঞ্জ ।</a:t>
            </a:r>
            <a:endParaRPr lang="en-US" sz="2800" dirty="0" smtClean="0">
              <a:solidFill>
                <a:schemeClr val="tx1"/>
              </a:solidFill>
              <a:latin typeface="NikoshBAN" pitchFamily="2" charset="0"/>
              <a:cs typeface="NikoshBAN" pitchFamily="2" charset="0"/>
            </a:endParaRPr>
          </a:p>
          <a:p>
            <a:pPr algn="ctr"/>
            <a:r>
              <a:rPr lang="en-US" sz="2800" dirty="0" smtClean="0">
                <a:solidFill>
                  <a:schemeClr val="tx1"/>
                </a:solidFill>
                <a:latin typeface="NikoshBAN" pitchFamily="2" charset="0"/>
                <a:cs typeface="NikoshBAN" pitchFamily="2" charset="0"/>
              </a:rPr>
              <a:t>01726502038</a:t>
            </a:r>
          </a:p>
          <a:p>
            <a:pPr algn="ctr"/>
            <a:r>
              <a:rPr lang="en-US" sz="2000" dirty="0" smtClean="0">
                <a:solidFill>
                  <a:schemeClr val="tx1"/>
                </a:solidFill>
                <a:latin typeface="NikoshBAN" pitchFamily="2" charset="0"/>
                <a:cs typeface="NikoshBAN" pitchFamily="2" charset="0"/>
              </a:rPr>
              <a:t>safrinmadha@gmai.com</a:t>
            </a:r>
            <a:endParaRPr lang="bn-BD" sz="2000" dirty="0" smtClean="0">
              <a:solidFill>
                <a:schemeClr val="tx1"/>
              </a:solidFill>
              <a:latin typeface="NikoshBAN" pitchFamily="2" charset="0"/>
              <a:cs typeface="NikoshBAN" pitchFamily="2" charset="0"/>
            </a:endParaRPr>
          </a:p>
        </p:txBody>
      </p:sp>
      <p:pic>
        <p:nvPicPr>
          <p:cNvPr id="1027" name="Picture 3" descr="C:\Users\LAB\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88734" y="3480613"/>
            <a:ext cx="4864573" cy="568762"/>
          </a:xfrm>
          <a:prstGeom prst="rect">
            <a:avLst/>
          </a:prstGeom>
          <a:noFill/>
          <a:ln w="1905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1570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1"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42"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1000"/>
                                        <p:tgtEl>
                                          <p:spTgt spid="1027"/>
                                        </p:tgtEl>
                                      </p:cBhvr>
                                    </p:animEffect>
                                    <p:anim calcmode="lin" valueType="num">
                                      <p:cBhvr>
                                        <p:cTn id="24" dur="1000" fill="hold"/>
                                        <p:tgtEl>
                                          <p:spTgt spid="1027"/>
                                        </p:tgtEl>
                                        <p:attrNameLst>
                                          <p:attrName>ppt_x</p:attrName>
                                        </p:attrNameLst>
                                      </p:cBhvr>
                                      <p:tavLst>
                                        <p:tav tm="0">
                                          <p:val>
                                            <p:strVal val="#ppt_x"/>
                                          </p:val>
                                        </p:tav>
                                        <p:tav tm="100000">
                                          <p:val>
                                            <p:strVal val="#ppt_x"/>
                                          </p:val>
                                        </p:tav>
                                      </p:tavLst>
                                    </p:anim>
                                    <p:anim calcmode="lin" valueType="num">
                                      <p:cBhvr>
                                        <p:cTn id="2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40442" y="286605"/>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pic>
        <p:nvPicPr>
          <p:cNvPr id="2050" name="Picture 2" descr="C:\Users\LAB\Desktop\9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153400" cy="50536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4600" y="457200"/>
            <a:ext cx="3429000" cy="523220"/>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dirty="0" smtClean="0">
                <a:latin typeface="NikoshBAN"/>
              </a:rPr>
              <a:t>নিচের ছবিটি ভালভাবে লক্ষ্য ক</a:t>
            </a:r>
            <a:r>
              <a:rPr lang="en-US" sz="2800" dirty="0" smtClean="0"/>
              <a:t>র </a:t>
            </a:r>
            <a:endParaRPr lang="en-US" sz="2800" dirty="0"/>
          </a:p>
        </p:txBody>
      </p:sp>
    </p:spTree>
    <p:extLst>
      <p:ext uri="{BB962C8B-B14F-4D97-AF65-F5344CB8AC3E}">
        <p14:creationId xmlns:p14="http://schemas.microsoft.com/office/powerpoint/2010/main" val="17109518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53324" y="376638"/>
            <a:ext cx="8458200" cy="5909310"/>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4" name="TextBox 3"/>
          <p:cNvSpPr txBox="1"/>
          <p:nvPr/>
        </p:nvSpPr>
        <p:spPr>
          <a:xfrm>
            <a:off x="3505200" y="685800"/>
            <a:ext cx="2362200" cy="584775"/>
          </a:xfrm>
          <a:prstGeom prst="rect">
            <a:avLst/>
          </a:prstGeom>
          <a:ln w="19050"/>
          <a:effectLst>
            <a:glow rad="139700">
              <a:schemeClr val="accent4">
                <a:satMod val="175000"/>
                <a:alpha val="40000"/>
              </a:schemeClr>
            </a:glow>
          </a:effectLst>
        </p:spPr>
        <p:style>
          <a:lnRef idx="2">
            <a:schemeClr val="accent4"/>
          </a:lnRef>
          <a:fillRef idx="1002">
            <a:schemeClr val="lt1"/>
          </a:fillRef>
          <a:effectRef idx="0">
            <a:schemeClr val="accent4"/>
          </a:effectRef>
          <a:fontRef idx="minor">
            <a:schemeClr val="dk1"/>
          </a:fontRef>
        </p:style>
        <p:txBody>
          <a:bodyPr wrap="square" rtlCol="0">
            <a:spAutoFit/>
          </a:bodyPr>
          <a:lstStyle/>
          <a:p>
            <a:pPr algn="ctr"/>
            <a:r>
              <a:rPr lang="en-US" sz="3200" dirty="0" smtClean="0">
                <a:latin typeface="NikoshBAN"/>
              </a:rPr>
              <a:t>আজকের পাঠ</a:t>
            </a:r>
            <a:endParaRPr lang="en-US" sz="3200" dirty="0">
              <a:latin typeface="NikoshBAN"/>
            </a:endParaRPr>
          </a:p>
        </p:txBody>
      </p:sp>
      <p:sp>
        <p:nvSpPr>
          <p:cNvPr id="5" name="TextBox 4"/>
          <p:cNvSpPr txBox="1"/>
          <p:nvPr/>
        </p:nvSpPr>
        <p:spPr>
          <a:xfrm>
            <a:off x="3328930" y="4444512"/>
            <a:ext cx="3733800" cy="461665"/>
          </a:xfrm>
          <a:prstGeom prst="rect">
            <a:avLst/>
          </a:prstGeom>
        </p:spPr>
        <p:style>
          <a:lnRef idx="0">
            <a:scrgbClr r="0" g="0" b="0"/>
          </a:lnRef>
          <a:fillRef idx="1002">
            <a:schemeClr val="lt1"/>
          </a:fillRef>
          <a:effectRef idx="0">
            <a:scrgbClr r="0" g="0" b="0"/>
          </a:effectRef>
          <a:fontRef idx="major"/>
        </p:style>
        <p:txBody>
          <a:bodyPr wrap="square" rtlCol="0">
            <a:spAutoFit/>
          </a:bodyPr>
          <a:lstStyle/>
          <a:p>
            <a:pPr algn="ctr"/>
            <a:r>
              <a:rPr lang="en-US" sz="2400" dirty="0" smtClean="0"/>
              <a:t>কেন্দ্রীয় ব্যাংক বা বাংলাদেশ ব্যাংক</a:t>
            </a:r>
            <a:endParaRPr lang="en-US" sz="2400" dirty="0"/>
          </a:p>
        </p:txBody>
      </p:sp>
      <p:pic>
        <p:nvPicPr>
          <p:cNvPr id="3074" name="Picture 2" descr="C:\Users\LAB\Desktop\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1752600"/>
            <a:ext cx="2212194" cy="24914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487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40442" y="286605"/>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graphicFrame>
        <p:nvGraphicFramePr>
          <p:cNvPr id="4" name="Diagram 3"/>
          <p:cNvGraphicFramePr/>
          <p:nvPr>
            <p:extLst>
              <p:ext uri="{D42A27DB-BD31-4B8C-83A1-F6EECF244321}">
                <p14:modId xmlns:p14="http://schemas.microsoft.com/office/powerpoint/2010/main" val="647959534"/>
              </p:ext>
            </p:extLst>
          </p:nvPr>
        </p:nvGraphicFramePr>
        <p:xfrm>
          <a:off x="1112274" y="914400"/>
          <a:ext cx="69292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27264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40442" y="286605"/>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graphicFrame>
        <p:nvGraphicFramePr>
          <p:cNvPr id="4" name="Diagram 3"/>
          <p:cNvGraphicFramePr/>
          <p:nvPr>
            <p:extLst>
              <p:ext uri="{D42A27DB-BD31-4B8C-83A1-F6EECF244321}">
                <p14:modId xmlns:p14="http://schemas.microsoft.com/office/powerpoint/2010/main" val="2509907320"/>
              </p:ext>
            </p:extLst>
          </p:nvPr>
        </p:nvGraphicFramePr>
        <p:xfrm>
          <a:off x="728816" y="533400"/>
          <a:ext cx="7696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66800" y="5777687"/>
            <a:ext cx="7315199" cy="461665"/>
          </a:xfrm>
          <a:prstGeom prst="rect">
            <a:avLst/>
          </a:prstGeom>
          <a:noFill/>
        </p:spPr>
        <p:txBody>
          <a:bodyPr wrap="square" rtlCol="0">
            <a:spAutoFit/>
          </a:bodyPr>
          <a:lstStyle/>
          <a:p>
            <a:r>
              <a:rPr lang="en-US" sz="2400" dirty="0" smtClean="0"/>
              <a:t>কেন্দ্রীয় ব্যাংক থেকে</a:t>
            </a:r>
            <a:r>
              <a:rPr lang="en-US" sz="2400" dirty="0"/>
              <a:t> </a:t>
            </a:r>
            <a:r>
              <a:rPr lang="en-US" sz="2400" dirty="0" smtClean="0"/>
              <a:t>সুবিধা গ্রহণ কারী ব্যাংক</a:t>
            </a:r>
            <a:r>
              <a:rPr lang="en-US" sz="2400" dirty="0"/>
              <a:t> </a:t>
            </a:r>
            <a:r>
              <a:rPr lang="en-US" sz="2400" dirty="0" smtClean="0"/>
              <a:t>গুলোর মধ্যে কয়েক টি ব্যাংক</a:t>
            </a:r>
            <a:r>
              <a:rPr lang="en-US" sz="1600" dirty="0" smtClean="0"/>
              <a:t>।</a:t>
            </a:r>
            <a:endParaRPr lang="en-US" sz="1600" dirty="0"/>
          </a:p>
        </p:txBody>
      </p:sp>
    </p:spTree>
    <p:extLst>
      <p:ext uri="{BB962C8B-B14F-4D97-AF65-F5344CB8AC3E}">
        <p14:creationId xmlns:p14="http://schemas.microsoft.com/office/powerpoint/2010/main" val="11169369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40442" y="286605"/>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4" name="Rectangle 3"/>
          <p:cNvSpPr/>
          <p:nvPr/>
        </p:nvSpPr>
        <p:spPr>
          <a:xfrm>
            <a:off x="2286000" y="1859340"/>
            <a:ext cx="4572000" cy="3139321"/>
          </a:xfrm>
          <a:prstGeom prst="rect">
            <a:avLst/>
          </a:prstGeom>
        </p:spPr>
        <p:txBody>
          <a:bodyPr>
            <a:spAutoFit/>
          </a:bodyPr>
          <a:lstStyle/>
          <a:p>
            <a:r>
              <a:rPr lang="as-IN" b="1" dirty="0">
                <a:latin typeface="NikoshBAN"/>
              </a:rPr>
              <a:t>কেন্দ্রীয় ব্যাংক</a:t>
            </a:r>
            <a:r>
              <a:rPr lang="as-IN" dirty="0">
                <a:latin typeface="NikoshBAN"/>
              </a:rPr>
              <a:t> (</a:t>
            </a:r>
            <a:r>
              <a:rPr lang="as-IN" dirty="0">
                <a:latin typeface="NikoshBAN"/>
                <a:hlinkClick r:id="rId2" tooltip="ইংরেজি"/>
              </a:rPr>
              <a:t>ইংরেজি</a:t>
            </a:r>
            <a:r>
              <a:rPr lang="as-IN" dirty="0">
                <a:latin typeface="NikoshBAN"/>
              </a:rPr>
              <a:t>: '</a:t>
            </a:r>
            <a:r>
              <a:rPr lang="en-US" dirty="0">
                <a:latin typeface="NikoshBAN"/>
              </a:rPr>
              <a:t>Central Bank', </a:t>
            </a:r>
            <a:r>
              <a:rPr lang="as-IN" dirty="0">
                <a:latin typeface="NikoshBAN"/>
              </a:rPr>
              <a:t>কখনো কখনো </a:t>
            </a:r>
            <a:r>
              <a:rPr lang="as-IN" b="1" dirty="0">
                <a:latin typeface="NikoshBAN"/>
              </a:rPr>
              <a:t>রিজার্ভ ব্যাংক</a:t>
            </a:r>
            <a:r>
              <a:rPr lang="as-IN" dirty="0">
                <a:latin typeface="NikoshBAN"/>
              </a:rPr>
              <a:t> (</a:t>
            </a:r>
            <a:r>
              <a:rPr lang="en-US" dirty="0">
                <a:latin typeface="NikoshBAN"/>
              </a:rPr>
              <a:t>Reserve Bank), </a:t>
            </a:r>
            <a:r>
              <a:rPr lang="as-IN" dirty="0">
                <a:latin typeface="NikoshBAN"/>
              </a:rPr>
              <a:t>বা </a:t>
            </a:r>
            <a:r>
              <a:rPr lang="as-IN" b="1" dirty="0">
                <a:latin typeface="NikoshBAN"/>
              </a:rPr>
              <a:t>আর্থিক কর্তৃপক্ষ</a:t>
            </a:r>
            <a:r>
              <a:rPr lang="as-IN" dirty="0">
                <a:latin typeface="NikoshBAN"/>
              </a:rPr>
              <a:t> (</a:t>
            </a:r>
            <a:r>
              <a:rPr lang="en-US" dirty="0">
                <a:latin typeface="NikoshBAN"/>
              </a:rPr>
              <a:t>Monetary Authority) </a:t>
            </a:r>
            <a:r>
              <a:rPr lang="as-IN" dirty="0">
                <a:latin typeface="NikoshBAN"/>
              </a:rPr>
              <a:t>নামেও পরিচিত) হচ্ছে এমন একটি প্রতিষ্ঠান যারা কোন একটি দেশের মুদ্রা, অর্থ সরবরাহ এবং সুদের হার নিয়ন্ত্রণ করে থাকে। কেন্দ্রীয় ব্যাংক সাধারণত তাদের নিজ নিজ দেশের বাণিজ্যিক ব্যাংকিং পদ্ধতির তত্ত্বাবধায়ক। বাণিজ্যিক ব্যাংকের বিপরীত কর্মপদ্ধতি হিসাবে কেন্দ্রীয় ব্যাংক আর্থিক সক্ষমতা বৃদ্ধির একটি একচেটীয়া প্রকৃতির প্রক্রিয়া অবলম্বন করে এবং দেশের জাতীয় মুদ্রা ছাপে</a:t>
            </a:r>
            <a:r>
              <a:rPr lang="as-IN" dirty="0" smtClean="0">
                <a:latin typeface="NikoshBAN"/>
              </a:rPr>
              <a:t>,</a:t>
            </a:r>
            <a:r>
              <a:rPr lang="as-IN" dirty="0">
                <a:latin typeface="NikoshBAN"/>
              </a:rPr>
              <a:t> যা সাধারণত দেশের আইনত: কার্যকলাপ হিসাবে পরিচালিত হয়</a:t>
            </a:r>
            <a:r>
              <a:rPr lang="as-IN" dirty="0" smtClean="0">
                <a:latin typeface="NikoshBAN"/>
              </a:rPr>
              <a:t>।</a:t>
            </a:r>
            <a:r>
              <a:rPr lang="as-IN" dirty="0">
                <a:latin typeface="NikoshBAN"/>
              </a:rPr>
              <a:t> কেন্দ্রীয় ব্যাংকের কাজ হল মুদ্রা তৈরি করা।</a:t>
            </a:r>
            <a:endParaRPr lang="en-US" dirty="0">
              <a:latin typeface="NikoshBAN"/>
            </a:endParaRPr>
          </a:p>
        </p:txBody>
      </p:sp>
      <p:sp>
        <p:nvSpPr>
          <p:cNvPr id="5" name="TextBox 4"/>
          <p:cNvSpPr txBox="1"/>
          <p:nvPr/>
        </p:nvSpPr>
        <p:spPr>
          <a:xfrm>
            <a:off x="3200400" y="609600"/>
            <a:ext cx="2362200" cy="369332"/>
          </a:xfrm>
          <a:prstGeom prst="rect">
            <a:avLst/>
          </a:prstGeom>
          <a:noFill/>
          <a:ln w="38100">
            <a:solidFill>
              <a:srgbClr val="92D050"/>
            </a:solidFill>
          </a:ln>
        </p:spPr>
        <p:txBody>
          <a:bodyPr wrap="square" rtlCol="0">
            <a:spAutoFit/>
          </a:bodyPr>
          <a:lstStyle/>
          <a:p>
            <a:pPr algn="ctr"/>
            <a:r>
              <a:rPr lang="as-IN" b="1" dirty="0"/>
              <a:t>কেন্দ্রীয় </a:t>
            </a:r>
            <a:r>
              <a:rPr lang="as-IN" b="1" dirty="0" smtClean="0"/>
              <a:t>ব্যাংক</a:t>
            </a:r>
            <a:r>
              <a:rPr lang="en-US" b="1" dirty="0" smtClean="0"/>
              <a:t>ঃ</a:t>
            </a:r>
            <a:endParaRPr lang="en-US" dirty="0"/>
          </a:p>
        </p:txBody>
      </p:sp>
    </p:spTree>
    <p:extLst>
      <p:ext uri="{BB962C8B-B14F-4D97-AF65-F5344CB8AC3E}">
        <p14:creationId xmlns:p14="http://schemas.microsoft.com/office/powerpoint/2010/main" val="34844800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17490" y="286605"/>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pic>
        <p:nvPicPr>
          <p:cNvPr id="1026" name="Picture 2" descr="C:\Users\LAB\Desktop\একক কাজ.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222" y="2051022"/>
            <a:ext cx="1996736" cy="132873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2400" y="840170"/>
            <a:ext cx="1676400" cy="369332"/>
          </a:xfrm>
          <a:prstGeom prst="rect">
            <a:avLst/>
          </a:prstGeom>
          <a:blipFill>
            <a:blip r:embed="rId3"/>
            <a:tile tx="0" ty="0" sx="100000" sy="100000" flip="none" algn="tl"/>
          </a:blipFill>
          <a:ln w="57150">
            <a:solidFill>
              <a:srgbClr val="92D050"/>
            </a:solidFill>
          </a:ln>
        </p:spPr>
        <p:txBody>
          <a:bodyPr wrap="square" rtlCol="0">
            <a:spAutoFit/>
          </a:bodyPr>
          <a:lstStyle/>
          <a:p>
            <a:pPr algn="ctr"/>
            <a:r>
              <a:rPr lang="en-US" dirty="0" smtClean="0">
                <a:latin typeface="NikoshBAN"/>
              </a:rPr>
              <a:t>একক কাজ</a:t>
            </a:r>
            <a:endParaRPr lang="en-US" dirty="0">
              <a:latin typeface="NikoshBAN"/>
            </a:endParaRPr>
          </a:p>
        </p:txBody>
      </p:sp>
      <p:sp>
        <p:nvSpPr>
          <p:cNvPr id="6" name="TextBox 5"/>
          <p:cNvSpPr txBox="1"/>
          <p:nvPr/>
        </p:nvSpPr>
        <p:spPr>
          <a:xfrm>
            <a:off x="2438400" y="4038600"/>
            <a:ext cx="4572000" cy="369332"/>
          </a:xfrm>
          <a:prstGeom prst="rect">
            <a:avLst/>
          </a:prstGeom>
          <a:noFill/>
        </p:spPr>
        <p:txBody>
          <a:bodyPr wrap="square" rtlCol="0">
            <a:spAutoFit/>
          </a:bodyPr>
          <a:lstStyle/>
          <a:p>
            <a:pPr algn="ctr"/>
            <a:r>
              <a:rPr lang="en-US" dirty="0" smtClean="0">
                <a:latin typeface="NikoshBAN"/>
              </a:rPr>
              <a:t>কেন্দ্রীয় ব্যাংক কাকে বলে</a:t>
            </a:r>
            <a:r>
              <a:rPr lang="en-US" sz="1400" dirty="0" smtClean="0">
                <a:latin typeface="NikoshBAN"/>
              </a:rPr>
              <a:t>?</a:t>
            </a:r>
            <a:r>
              <a:rPr lang="en-US" dirty="0" smtClean="0">
                <a:latin typeface="NikoshBAN"/>
              </a:rPr>
              <a:t> নিজ নিজ খাতায় লিখ</a:t>
            </a:r>
            <a:endParaRPr lang="en-US" dirty="0">
              <a:latin typeface="NikoshBAN"/>
            </a:endParaRPr>
          </a:p>
        </p:txBody>
      </p:sp>
    </p:spTree>
    <p:extLst>
      <p:ext uri="{BB962C8B-B14F-4D97-AF65-F5344CB8AC3E}">
        <p14:creationId xmlns:p14="http://schemas.microsoft.com/office/powerpoint/2010/main" val="22894099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90" y="148105"/>
            <a:ext cx="8976852" cy="6606655"/>
          </a:xfrm>
          <a:prstGeom prst="rect">
            <a:avLst/>
          </a:prstGeom>
          <a:noFill/>
          <a:ln w="57150">
            <a:solidFill>
              <a:schemeClr val="accent5">
                <a:lumMod val="60000"/>
                <a:lumOff val="40000"/>
              </a:schemeClr>
            </a:solidFill>
          </a:ln>
          <a:effectLst>
            <a:glow rad="63500">
              <a:schemeClr val="accent5">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3" name="TextBox 2"/>
          <p:cNvSpPr txBox="1"/>
          <p:nvPr/>
        </p:nvSpPr>
        <p:spPr>
          <a:xfrm>
            <a:off x="340442" y="286605"/>
            <a:ext cx="8458200" cy="6186309"/>
          </a:xfrm>
          <a:prstGeom prst="rect">
            <a:avLst/>
          </a:prstGeom>
          <a:noFill/>
          <a:ln w="38100">
            <a:solidFill>
              <a:srgbClr val="002060"/>
            </a:solidFill>
          </a:ln>
          <a:effectLst>
            <a:glow rad="228600">
              <a:schemeClr val="accent3">
                <a:satMod val="175000"/>
                <a:alpha val="40000"/>
              </a:schemeClr>
            </a:glow>
          </a:effectLst>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grpSp>
        <p:nvGrpSpPr>
          <p:cNvPr id="5" name="Group 4"/>
          <p:cNvGrpSpPr/>
          <p:nvPr/>
        </p:nvGrpSpPr>
        <p:grpSpPr>
          <a:xfrm>
            <a:off x="552681" y="1621715"/>
            <a:ext cx="7643410" cy="4799726"/>
            <a:chOff x="533401" y="1659417"/>
            <a:chExt cx="7643410" cy="4799726"/>
          </a:xfrm>
        </p:grpSpPr>
        <p:pic>
          <p:nvPicPr>
            <p:cNvPr id="1026" name="Picture 2" descr="C:\Users\LAB\Desktop\download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659417"/>
              <a:ext cx="2285999" cy="1921566"/>
            </a:xfrm>
            <a:prstGeom prst="rect">
              <a:avLst/>
            </a:prstGeom>
            <a:noFill/>
            <a:ln w="57150">
              <a:solidFill>
                <a:srgbClr val="92D050"/>
              </a:solidFill>
            </a:ln>
            <a:extLst>
              <a:ext uri="{909E8E84-426E-40DD-AFC4-6F175D3DCCD1}">
                <a14:hiddenFill xmlns:a14="http://schemas.microsoft.com/office/drawing/2010/main">
                  <a:solidFill>
                    <a:srgbClr val="FFFFFF"/>
                  </a:solidFill>
                </a14:hiddenFill>
              </a:ext>
            </a:extLst>
          </p:spPr>
        </p:pic>
        <p:pic>
          <p:nvPicPr>
            <p:cNvPr id="1027" name="Picture 3" descr="C:\Users\LAB\Desktop\download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952513"/>
              <a:ext cx="2690411" cy="1506630"/>
            </a:xfrm>
            <a:prstGeom prst="rect">
              <a:avLst/>
            </a:prstGeom>
            <a:noFill/>
            <a:ln w="57150">
              <a:solidFill>
                <a:srgbClr val="92D050"/>
              </a:solidFill>
            </a:ln>
            <a:extLst>
              <a:ext uri="{909E8E84-426E-40DD-AFC4-6F175D3DCCD1}">
                <a14:hiddenFill xmlns:a14="http://schemas.microsoft.com/office/drawing/2010/main">
                  <a:solidFill>
                    <a:srgbClr val="FFFFFF"/>
                  </a:solidFill>
                </a14:hiddenFill>
              </a:ext>
            </a:extLst>
          </p:spPr>
        </p:pic>
        <p:pic>
          <p:nvPicPr>
            <p:cNvPr id="1028" name="Picture 4" descr="C:\Users\LAB\Desktop\কেন্দ্রীয়  ব্যাংকের কার্যাবলী.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455104"/>
              <a:ext cx="2585357" cy="1447800"/>
            </a:xfrm>
            <a:prstGeom prst="rect">
              <a:avLst/>
            </a:prstGeom>
            <a:noFill/>
            <a:ln w="57150">
              <a:solidFill>
                <a:srgbClr val="92D050"/>
              </a:solidFill>
            </a:ln>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3688585" y="1200489"/>
            <a:ext cx="3162300"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dirty="0" smtClean="0"/>
              <a:t>কেন্দ্রীয় ব্যাংকের বিভিন্ন ধরনের কার্যাবলি</a:t>
            </a:r>
            <a:endParaRPr lang="en-US" sz="2000" dirty="0"/>
          </a:p>
        </p:txBody>
      </p:sp>
    </p:spTree>
    <p:extLst>
      <p:ext uri="{BB962C8B-B14F-4D97-AF65-F5344CB8AC3E}">
        <p14:creationId xmlns:p14="http://schemas.microsoft.com/office/powerpoint/2010/main" val="25186496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567</TotalTime>
  <Words>178</Words>
  <Application>Microsoft Office PowerPoint</Application>
  <PresentationFormat>On-screen Show (4:3)</PresentationFormat>
  <Paragraphs>849</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dc:creator>
  <cp:lastModifiedBy>LAB</cp:lastModifiedBy>
  <cp:revision>44</cp:revision>
  <dcterms:created xsi:type="dcterms:W3CDTF">2020-02-14T04:15:59Z</dcterms:created>
  <dcterms:modified xsi:type="dcterms:W3CDTF">2020-08-22T15:40:51Z</dcterms:modified>
</cp:coreProperties>
</file>