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4" r:id="rId2"/>
    <p:sldId id="318" r:id="rId3"/>
    <p:sldId id="259" r:id="rId4"/>
    <p:sldId id="323" r:id="rId5"/>
    <p:sldId id="324" r:id="rId6"/>
    <p:sldId id="260" r:id="rId7"/>
    <p:sldId id="261" r:id="rId8"/>
    <p:sldId id="290" r:id="rId9"/>
    <p:sldId id="291" r:id="rId10"/>
    <p:sldId id="292" r:id="rId11"/>
    <p:sldId id="293" r:id="rId12"/>
    <p:sldId id="294" r:id="rId13"/>
    <p:sldId id="316" r:id="rId14"/>
    <p:sldId id="295" r:id="rId15"/>
    <p:sldId id="296" r:id="rId16"/>
    <p:sldId id="297" r:id="rId17"/>
    <p:sldId id="298" r:id="rId18"/>
    <p:sldId id="322" r:id="rId19"/>
    <p:sldId id="32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38B9E-54AC-4AC8-B814-31A222F5D96D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D27FD-BBD8-4CEF-9FA0-1316EEB72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4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FF2-9105-4DAB-9B94-56EBB92B49D5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AE67-CC0C-46CE-9A6D-535C79032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FF2-9105-4DAB-9B94-56EBB92B49D5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AE67-CC0C-46CE-9A6D-535C79032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1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FF2-9105-4DAB-9B94-56EBB92B49D5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AE67-CC0C-46CE-9A6D-535C79032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8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FF2-9105-4DAB-9B94-56EBB92B49D5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AE67-CC0C-46CE-9A6D-535C79032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FF2-9105-4DAB-9B94-56EBB92B49D5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AE67-CC0C-46CE-9A6D-535C79032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3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FF2-9105-4DAB-9B94-56EBB92B49D5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AE67-CC0C-46CE-9A6D-535C79032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FF2-9105-4DAB-9B94-56EBB92B49D5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AE67-CC0C-46CE-9A6D-535C79032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2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FF2-9105-4DAB-9B94-56EBB92B49D5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AE67-CC0C-46CE-9A6D-535C79032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1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FF2-9105-4DAB-9B94-56EBB92B49D5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AE67-CC0C-46CE-9A6D-535C79032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8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FF2-9105-4DAB-9B94-56EBB92B49D5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AE67-CC0C-46CE-9A6D-535C79032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8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BFF2-9105-4DAB-9B94-56EBB92B49D5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AE67-CC0C-46CE-9A6D-535C79032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4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BFF2-9105-4DAB-9B94-56EBB92B49D5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5AE67-CC0C-46CE-9A6D-535C79032A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1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সকলকে শুভেচ্ছা</a:t>
            </a:r>
            <a:endParaRPr lang="en-US" sz="7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2113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04056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PD treining\down load ct\sontras\gfd.jpg"/>
          <p:cNvPicPr>
            <a:picLocks noChangeAspect="1" noChangeArrowheads="1"/>
          </p:cNvPicPr>
          <p:nvPr/>
        </p:nvPicPr>
        <p:blipFill rotWithShape="1">
          <a:blip r:embed="rId2" cstate="print"/>
          <a:srcRect b="19278"/>
          <a:stretch/>
        </p:blipFill>
        <p:spPr bwMode="auto">
          <a:xfrm>
            <a:off x="152400" y="2133600"/>
            <a:ext cx="4419600" cy="37338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445741" y="6112476"/>
            <a:ext cx="1905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_1337_1656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981200"/>
            <a:ext cx="4315436" cy="3886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13077" y="6096000"/>
            <a:ext cx="2185682" cy="457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সাঁকো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343665" y="152400"/>
            <a:ext cx="4953000" cy="1371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0741" y="381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সিরাত বলতে যা বুঝায়...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1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1430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2059"/>
            <a:ext cx="72390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685712" y="0"/>
            <a:ext cx="6369997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আল্লাহ ও রাসুলের বাণী -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2057400"/>
            <a:ext cx="8686800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‘এবং তোমাদের প্রত্যকেই তা অতিক্রম করবে , এটা তোমাদের প্রতিপালকের অনিবার্য সিদ্ধান্ত’ । (সূরা মারিয়াম আয়াত- ৭১)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" y="5105400"/>
            <a:ext cx="86868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মহানবী সঃ বলেন -  ‘জাহান্নামের উপর সিরাত স্থাপিত হবে’ (মুসনাদে আহমদ) </a:t>
            </a:r>
          </a:p>
        </p:txBody>
      </p:sp>
    </p:spTree>
    <p:extLst>
      <p:ext uri="{BB962C8B-B14F-4D97-AF65-F5344CB8AC3E}">
        <p14:creationId xmlns:p14="http://schemas.microsoft.com/office/powerpoint/2010/main" val="37995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fdfdfdf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1"/>
            <a:ext cx="9144000" cy="525779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38499" y="0"/>
            <a:ext cx="2667000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সিরাত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 rot="10800000">
            <a:off x="4267200" y="990600"/>
            <a:ext cx="609599" cy="533400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4030"/>
            <a:ext cx="8839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144959"/>
            <a:ext cx="670560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পুলসিরাত পার হয়ার গতি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90850" y="5715000"/>
            <a:ext cx="3467100" cy="533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বিদ্যুৎ গতি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57500" y="6096000"/>
            <a:ext cx="3733800" cy="533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বিমানের গতি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" y="1143000"/>
            <a:ext cx="89916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71600" y="152400"/>
            <a:ext cx="6705600" cy="7694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পুলসিরাত পার হয়ার গতি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00737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in\VEHICA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4942" y="5947320"/>
            <a:ext cx="3341716" cy="76944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গাড়ীর গতি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5791200"/>
            <a:ext cx="35052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ঘোড়ার গতি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acing_at_Arlington_P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6019800"/>
            <a:ext cx="3733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দৌড়ের গতি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oman-running-track-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76200"/>
            <a:ext cx="8610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2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lking_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8839200" cy="5867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6096000"/>
            <a:ext cx="5105400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সর্বশেষ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হাঁটার গতি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7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800" b="1" dirty="0" smtClean="0"/>
              <a:t>আল্লাহ্‌ হাফেজ</a:t>
            </a:r>
            <a:endParaRPr lang="en-US" sz="8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315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7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911-63BC-467B-8DD0-B8385E4B0D1D}" type="datetime10">
              <a:rPr lang="bn-BD" b="1" smtClean="0">
                <a:latin typeface="NikoshBAN" pitchFamily="2" charset="0"/>
                <a:cs typeface="NikoshBAN" pitchFamily="2" charset="0"/>
              </a:rPr>
              <a:pPr/>
              <a:t>শনিবার, 22 আগস্ট, 2020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02726" y="42863"/>
            <a:ext cx="3267075" cy="9572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1" y="1110916"/>
            <a:ext cx="4022558" cy="549843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675" y="1095586"/>
            <a:ext cx="4550862" cy="549843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527518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আবুল হাসান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হরিণবেড় শাহজাহান উচ্চ বিদ্যালয়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নাসিরনগর, ব্রাহ্মণবাড়িয়া।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94" y="2053281"/>
            <a:ext cx="2835572" cy="384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914400" y="2684932"/>
            <a:ext cx="7467599" cy="15060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দেখ এবং বল </a:t>
            </a:r>
            <a:r>
              <a:rPr lang="bn-IN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33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fdfdfdfd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15"/>
            <a:ext cx="8991600" cy="597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35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81000"/>
            <a:ext cx="5181600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828800"/>
            <a:ext cx="6400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সিরাত</a:t>
            </a:r>
            <a:endParaRPr lang="en-US" sz="239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6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95600" y="692946"/>
            <a:ext cx="32766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385" y="2600437"/>
            <a:ext cx="8049029" cy="175432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সিরাত শব্দের অর্থ বলতে পারবে;</a:t>
            </a:r>
          </a:p>
          <a:p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সিরাতের পরিচয় বর্ণনা করতে পারবে।</a:t>
            </a:r>
            <a:endPara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2930435" y="514440"/>
            <a:ext cx="3740331" cy="1295400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সিরাত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366" y="2209800"/>
            <a:ext cx="8458200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সিরাত শব্দের অর্থ পথ , রাস্তা , পুল , পদ্ধতি ইত্যাদি। 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পরিভাষায় – জান্নাতে যাওয়ার পথে জাহান্নামের উপর স্থাপিত রাস্তাকে সিরাত বলা হয় 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286000" y="228600"/>
            <a:ext cx="4953000" cy="1371600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0741" y="381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সিরাত বলতে যা বুঝায়...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vv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011363"/>
            <a:ext cx="4343400" cy="4008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11363"/>
            <a:ext cx="4495800" cy="40084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ounded Rectangle 5"/>
          <p:cNvSpPr/>
          <p:nvPr/>
        </p:nvSpPr>
        <p:spPr>
          <a:xfrm>
            <a:off x="941173" y="6248400"/>
            <a:ext cx="17526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পথ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0" y="6192981"/>
            <a:ext cx="21336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পুল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155</Words>
  <Application>Microsoft Office PowerPoint</Application>
  <PresentationFormat>On-screen Show (4:3)</PresentationFormat>
  <Paragraphs>39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আল্লাহ্‌ হাফেজ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Acer</cp:lastModifiedBy>
  <cp:revision>75</cp:revision>
  <dcterms:created xsi:type="dcterms:W3CDTF">2016-05-21T19:21:25Z</dcterms:created>
  <dcterms:modified xsi:type="dcterms:W3CDTF">2020-08-22T14:37:51Z</dcterms:modified>
</cp:coreProperties>
</file>