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6" r:id="rId3"/>
    <p:sldId id="274" r:id="rId4"/>
    <p:sldId id="258" r:id="rId5"/>
    <p:sldId id="261" r:id="rId6"/>
    <p:sldId id="263" r:id="rId7"/>
    <p:sldId id="262" r:id="rId8"/>
    <p:sldId id="259" r:id="rId9"/>
    <p:sldId id="264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1FED24"/>
    <a:srgbClr val="37E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32734-3C05-4490-A64E-D4EDECCC103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45306-CEE2-4A10-8055-55510B5CD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5306-CEE2-4A10-8055-55510B5CD1E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5306-CEE2-4A10-8055-55510B5CD1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881AAE-9DA1-4CAF-A111-06E76119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152400"/>
            <a:ext cx="70866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19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534400" cy="381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52400"/>
            <a:ext cx="79248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দূষণ হচ্ছে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562600"/>
            <a:ext cx="861060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পয়ঃনিষ্কাশন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কারখানার ক্ষতিকর বর্জ্য নির্গত হচ্ছে ।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124200" y="0"/>
            <a:ext cx="2514600" cy="990600"/>
          </a:xfrm>
          <a:prstGeom prst="flowChartPunchedTap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দূষণের প্রভাব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3276600" cy="1371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জলজ প্রাণী মারা যাচ্ছে 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52800"/>
            <a:ext cx="39624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ডায়রিয়ার বা কলেরা রোগে আক্রান্ত হচ্ছে।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4267200" cy="1371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চর্মরোগে আক্রান্ত হচ্ছে ।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5CC600-305D-404C-9D4B-4CA3216B5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14400"/>
            <a:ext cx="3505200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1A593-907D-482D-B97B-FE8725AB3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71800"/>
            <a:ext cx="3505200" cy="2105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048FB3-04F8-4497-BBC9-1E3D0A09C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05400"/>
            <a:ext cx="35052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"/>
            <a:ext cx="7086600" cy="10668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 দূষণ হচ্ছে ।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763000" cy="40386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5486400"/>
            <a:ext cx="70866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সার ও কীটনাশক ব্যবহার করছে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057400"/>
            <a:ext cx="6934200" cy="9144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জমির উর্বরতা নষ্ট হয় ।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429000"/>
            <a:ext cx="6934200" cy="14478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 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গাছপালা ও পশুপাখি মারা যায় ।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143000" y="5181600"/>
            <a:ext cx="6934200" cy="12954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ক্যান্সারে আক্রান্ত হয় ।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33400"/>
            <a:ext cx="7696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মাটিদূষণে   প্রভাব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"/>
            <a:ext cx="6477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 দূষণ হচ্ছে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534400" cy="41148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5638800"/>
            <a:ext cx="6477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গাড়ির হর্ন শব্দ দূষণ  করছে ।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514600"/>
            <a:ext cx="7620000" cy="10668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শ্রবণ শক্তি হ্রাস পায় ।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038600"/>
            <a:ext cx="7620000" cy="10668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ঘুমে ব্যাঘাত সৃষ্টি হয় ।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410200"/>
            <a:ext cx="7620000" cy="10668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কর্মক্ষমতা হ্রাস পায় ।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228600"/>
            <a:ext cx="6477000" cy="182880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 দূষণের প্রভাব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19200" y="152400"/>
            <a:ext cx="6553200" cy="13716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62000" y="2057400"/>
            <a:ext cx="7315200" cy="1371600"/>
          </a:xfrm>
          <a:prstGeom prst="flowChartAlternateProcess">
            <a:avLst/>
          </a:prstGeom>
          <a:solidFill>
            <a:srgbClr val="37E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জবা দলঃ বায়ু দূষণের ফলে কি কি রোগ হয় লিখ ?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62000" y="3657600"/>
            <a:ext cx="7315200" cy="1371600"/>
          </a:xfrm>
          <a:prstGeom prst="flowChartAlternateProcess">
            <a:avLst/>
          </a:prstGeom>
          <a:solidFill>
            <a:srgbClr val="1FED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বেলি দলঃ কি কি কারণে পানি দূষিত হয় লিখ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62000" y="5181600"/>
            <a:ext cx="7467600" cy="1371600"/>
          </a:xfrm>
          <a:prstGeom prst="flowChartAlternateProcess">
            <a:avLst/>
          </a:prstGeom>
          <a:solidFill>
            <a:srgbClr val="1FED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 দলঃশব্দ দূষণে ফলে কি কি সমস্যা হয় লিখ ?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752600" y="228600"/>
            <a:ext cx="4800600" cy="1752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81000" y="2209800"/>
            <a:ext cx="8382000" cy="434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বিভিন্ন ধরনের পরিবেশ দূষণের নাম বলবে এবং পরিবেশ দূষনের ফলে কি কি রোগ হয় আলাদা ভাবে শিক্ষার্থীদেরক জিজ্ঞাসা করব 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371600" y="228600"/>
            <a:ext cx="6248400" cy="1600200"/>
          </a:xfrm>
          <a:prstGeom prst="flowChartAlternateProcess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362200"/>
            <a:ext cx="8382000" cy="4343400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কঃ কিভাবে বায়ু দূষণ হয় ও এর প্রভাবে কি কি  রোগ হয়  তা লেখ  ?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381000"/>
            <a:ext cx="7315200" cy="6324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838200" y="1676400"/>
            <a:ext cx="7467600" cy="19812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13800" b="1" dirty="0">
                <a:solidFill>
                  <a:srgbClr val="00B050"/>
                </a:solidFill>
              </a:rPr>
              <a:t>ধন্যবাদ</a:t>
            </a:r>
            <a:endParaRPr lang="en-US" sz="13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5029200"/>
            <a:ext cx="8077200" cy="1600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04800" y="228600"/>
            <a:ext cx="8610600" cy="4495800"/>
          </a:xfrm>
          <a:prstGeom prst="flowChart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0" y="0"/>
            <a:ext cx="228600" cy="6858000"/>
          </a:xfrm>
          <a:prstGeom prst="flowChartInternalStorage">
            <a:avLst/>
          </a:prstGeom>
          <a:gradFill flip="none" rotWithShape="1">
            <a:gsLst>
              <a:gs pos="39000">
                <a:srgbClr val="A603AB">
                  <a:alpha val="3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Internal Storage 2"/>
          <p:cNvSpPr/>
          <p:nvPr/>
        </p:nvSpPr>
        <p:spPr>
          <a:xfrm>
            <a:off x="304800" y="0"/>
            <a:ext cx="228600" cy="6858000"/>
          </a:xfrm>
          <a:prstGeom prst="flowChartInternalStorag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>
            <a:off x="609600" y="0"/>
            <a:ext cx="228600" cy="6858000"/>
          </a:xfrm>
          <a:prstGeom prst="flowChartInternalStorage">
            <a:avLst/>
          </a:prstGeom>
          <a:gradFill flip="none" rotWithShape="1">
            <a:gsLst>
              <a:gs pos="39000">
                <a:srgbClr val="A603AB">
                  <a:alpha val="3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Or 4"/>
          <p:cNvSpPr/>
          <p:nvPr/>
        </p:nvSpPr>
        <p:spPr>
          <a:xfrm>
            <a:off x="152400" y="1447800"/>
            <a:ext cx="612648" cy="612648"/>
          </a:xfrm>
          <a:prstGeom prst="flowChartOr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149352" y="2892552"/>
            <a:ext cx="612648" cy="612648"/>
          </a:xfrm>
          <a:prstGeom prst="flowChartOr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839200" y="0"/>
            <a:ext cx="304800" cy="6858000"/>
          </a:xfrm>
          <a:prstGeom prst="roundRect">
            <a:avLst/>
          </a:prstGeom>
          <a:gradFill flip="none" rotWithShape="1">
            <a:gsLst>
              <a:gs pos="39000">
                <a:srgbClr val="A603AB">
                  <a:alpha val="3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ingle Corner Rectangle 20"/>
          <p:cNvSpPr/>
          <p:nvPr/>
        </p:nvSpPr>
        <p:spPr>
          <a:xfrm>
            <a:off x="838200" y="1295400"/>
            <a:ext cx="8001000" cy="152400"/>
          </a:xfrm>
          <a:prstGeom prst="round1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ingle Corner Rectangle 21"/>
          <p:cNvSpPr/>
          <p:nvPr/>
        </p:nvSpPr>
        <p:spPr>
          <a:xfrm>
            <a:off x="838200" y="1905000"/>
            <a:ext cx="8001000" cy="152400"/>
          </a:xfrm>
          <a:prstGeom prst="round1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3810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438400"/>
            <a:ext cx="525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বেলাল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চিওড়া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স,প্রা,বিদ্যালয়।</a:t>
            </a:r>
          </a:p>
          <a:p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নাঙ্গলকোট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কুলিল্লা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মোবাঃ ০১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৮১২৬৪৫৫৯৭ 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25-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09800"/>
            <a:ext cx="3200400" cy="3668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40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 algn="ctr"/>
            <a:r>
              <a:rPr lang="bn-BD" sz="80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শ্র্রেণিঃ পঞ্চম</a:t>
            </a:r>
          </a:p>
          <a:p>
            <a:pPr algn="ctr"/>
            <a:r>
              <a:rPr lang="bn-BD" sz="80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অধ্যায়ঃ ২</a:t>
            </a:r>
          </a:p>
          <a:p>
            <a:pPr algn="ctr"/>
            <a:r>
              <a:rPr lang="bn-BD" sz="80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80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533400" y="533400"/>
            <a:ext cx="8229600" cy="5867400"/>
          </a:xfrm>
          <a:prstGeom prst="flowChartProcess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838200"/>
            <a:ext cx="7391400" cy="51054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ধরনের পরিবেশ দূষণ</a:t>
            </a:r>
          </a:p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পৃষঠাঃ ১১ - ১২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1524000" y="0"/>
            <a:ext cx="5867400" cy="1981200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209800"/>
            <a:ext cx="8610600" cy="44196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.২.৩-বায়ু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হ্নিত করতে এবং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 বর্ণনা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পারবে     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.2.4 –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দূষণের কারণ চিহ্নিত করতে এবং প্রভাব বর্ণনা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পারবে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52400"/>
            <a:ext cx="6781800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  দূষণ হচ্ছে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600200"/>
            <a:ext cx="8991600" cy="36576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334000"/>
            <a:ext cx="8229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কলকারখানার ধোঁয়া নির্গত হচ্ছে 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438400"/>
            <a:ext cx="80772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ফুসফুসের ক্যান্সার হয়।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886200"/>
            <a:ext cx="80772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/>
              <a:t> </a:t>
            </a:r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শ্বাসজনিত রোগ হচ্ছে ।</a:t>
            </a:r>
            <a:endParaRPr lang="en-US" sz="4800" b="1" dirty="0"/>
          </a:p>
        </p:txBody>
      </p:sp>
      <p:sp>
        <p:nvSpPr>
          <p:cNvPr id="9" name="Horizontal Scroll 8"/>
          <p:cNvSpPr/>
          <p:nvPr/>
        </p:nvSpPr>
        <p:spPr>
          <a:xfrm>
            <a:off x="762000" y="0"/>
            <a:ext cx="7315200" cy="22098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 দূষণের প্রভাব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334000"/>
            <a:ext cx="80772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তাপমাত্রা বৃদ্ধি পাচ্ছে 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257</Words>
  <Application>Microsoft Office PowerPoint</Application>
  <PresentationFormat>On-screen Show (4:3)</PresentationFormat>
  <Paragraphs>55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BELAL</dc:creator>
  <cp:lastModifiedBy>Belal Hossan</cp:lastModifiedBy>
  <cp:revision>79</cp:revision>
  <dcterms:created xsi:type="dcterms:W3CDTF">2006-08-16T00:00:00Z</dcterms:created>
  <dcterms:modified xsi:type="dcterms:W3CDTF">2020-08-22T04:29:00Z</dcterms:modified>
</cp:coreProperties>
</file>