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6A0D9-263D-4431-865E-2E7215CCCD8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917FA-B83A-403C-BA12-6945CC3DB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04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917FA-B83A-403C-BA12-6945CC3DBC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95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753B-18B0-4D12-A3E1-079093E51B5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674F-70E5-4370-97C9-FB188A06B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753B-18B0-4D12-A3E1-079093E51B5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674F-70E5-4370-97C9-FB188A06B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6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753B-18B0-4D12-A3E1-079093E51B5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674F-70E5-4370-97C9-FB188A06B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32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753B-18B0-4D12-A3E1-079093E51B5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674F-70E5-4370-97C9-FB188A06B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93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753B-18B0-4D12-A3E1-079093E51B5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674F-70E5-4370-97C9-FB188A06B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05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753B-18B0-4D12-A3E1-079093E51B5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674F-70E5-4370-97C9-FB188A06B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33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753B-18B0-4D12-A3E1-079093E51B5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674F-70E5-4370-97C9-FB188A06B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52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753B-18B0-4D12-A3E1-079093E51B5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674F-70E5-4370-97C9-FB188A06B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65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753B-18B0-4D12-A3E1-079093E51B5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674F-70E5-4370-97C9-FB188A06B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1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753B-18B0-4D12-A3E1-079093E51B5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674F-70E5-4370-97C9-FB188A06B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753B-18B0-4D12-A3E1-079093E51B5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674F-70E5-4370-97C9-FB188A06B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30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7753B-18B0-4D12-A3E1-079093E51B5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2674F-70E5-4370-97C9-FB188A06B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7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072938" cy="685799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271463"/>
            <a:ext cx="11372849" cy="63293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0626" y="1385887"/>
            <a:ext cx="378618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শুভেচ্ছা</a:t>
            </a:r>
            <a:endParaRPr lang="en-US" sz="8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24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8575"/>
            <a:ext cx="12087225" cy="67151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57363"/>
            <a:ext cx="3048000" cy="3157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186" y="1900238"/>
            <a:ext cx="3295651" cy="3014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8" y="1915145"/>
            <a:ext cx="3457576" cy="29997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6138" y="5386388"/>
            <a:ext cx="5100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সার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12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05" y="528638"/>
            <a:ext cx="7747907" cy="4600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1788" y="5543550"/>
            <a:ext cx="682942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দূষিত পানি জীবের জন্য মারাত্মক ক্ষতিকর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91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162" y="1343025"/>
            <a:ext cx="3929063" cy="3314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8" y="1228725"/>
            <a:ext cx="2933700" cy="32766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1343025"/>
            <a:ext cx="2362200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57663" y="5329238"/>
            <a:ext cx="4243387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অস্ত্র তৈরি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88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412" y="352425"/>
            <a:ext cx="3967162" cy="2943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25" y="352425"/>
            <a:ext cx="4267200" cy="3393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213" y="3649492"/>
            <a:ext cx="4661066" cy="296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0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4" y="1004501"/>
            <a:ext cx="5972175" cy="45533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773815"/>
            <a:ext cx="4400550" cy="47840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6163" y="5815013"/>
            <a:ext cx="382905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ট্যাংক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77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1" y="3778058"/>
            <a:ext cx="4557125" cy="26084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062" y="1000124"/>
            <a:ext cx="4953002" cy="24288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1" y="1000124"/>
            <a:ext cx="4243388" cy="24288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72175" y="4029075"/>
            <a:ext cx="420052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 ক্ষতিকর প্রভাব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81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14375"/>
            <a:ext cx="3929063" cy="3552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714375"/>
            <a:ext cx="3824288" cy="3552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75" y="714375"/>
            <a:ext cx="3228975" cy="3552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71913" y="4929188"/>
            <a:ext cx="462915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অপব্যবহার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16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" y="357188"/>
            <a:ext cx="10429875" cy="5172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57513" y="5772151"/>
            <a:ext cx="477202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নিয়মিত খেলাধূলা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32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8" y="657227"/>
            <a:ext cx="5272087" cy="39719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657226"/>
            <a:ext cx="5300662" cy="39719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501" y="5057775"/>
            <a:ext cx="412908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ব্যায়াম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20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38" y="457200"/>
            <a:ext cx="9886950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সংযোগ</a:t>
            </a:r>
          </a:p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 দিয়ে পাঠটি পড়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25" y="2300288"/>
            <a:ext cx="4186238" cy="4229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43425" y="3629024"/>
            <a:ext cx="4200525" cy="7858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পৃষ্টা৬৬ খোল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70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Diagonal Corner Rectangle 3"/>
          <p:cNvSpPr/>
          <p:nvPr/>
        </p:nvSpPr>
        <p:spPr>
          <a:xfrm>
            <a:off x="314325" y="257176"/>
            <a:ext cx="11558588" cy="6286500"/>
          </a:xfrm>
          <a:prstGeom prst="round2Diag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50" y="515497"/>
            <a:ext cx="2246588" cy="23368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14350" y="3286125"/>
            <a:ext cx="3671888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নাজমা আক্তার</a:t>
            </a:r>
          </a:p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নিয়ামতপুর সপ্রাবি</a:t>
            </a:r>
          </a:p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সদর,সুনামগঞ্জ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4813" y="785813"/>
            <a:ext cx="281463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29238" y="3309504"/>
            <a:ext cx="5629275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শ্রেণিঃপঞ্চম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 বিজ্ঞান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অধ্যায়ঃ৯,পাঠঃ৩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পাঠ্যাংশ্যঃপ্রযুক্তির ক্ষতিকর প্রভাব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64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542925"/>
            <a:ext cx="5114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1612" y="309889"/>
            <a:ext cx="86868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উপকারি প্রভাব ও ক্ষতিকর প্রভাবগুলি লিখ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347" y="2261443"/>
            <a:ext cx="5300665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উপকারি প্রভাবঃ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অধিক খাদ্য উৎপাদন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নতুন বৈশিষ্ট্য সম্পন্ন উদ্ভিদ সৃষ্টি।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72276" y="2261443"/>
            <a:ext cx="4471987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ক্ষতিকর প্রভাবঃ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তাপমাত্রা বৃদ্ধি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এসিড বৃষ্টি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মাটি,পানি দূষণ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স্ময় অপচয়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99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43326" y="200026"/>
            <a:ext cx="30861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25" y="1314451"/>
            <a:ext cx="920115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 algn="ctr">
              <a:buFont typeface="Courier New" panose="02070309020205020404" pitchFamily="49" charset="0"/>
              <a:buChar char="o"/>
            </a:pP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প্রশ্নঃপ্রযুক্তি ব্যবহারে ক্ষতিকর প্রভাব গুলো কী কী?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25" y="2897119"/>
            <a:ext cx="9586913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উত্তরঃবিশ্বের গড় তাপমাত্রা বৃদ্ধি পাচ্ছে।</a:t>
            </a:r>
          </a:p>
          <a:p>
            <a:pPr marL="742950" indent="-742950">
              <a:buFont typeface="+mj-lt"/>
              <a:buAutoNum type="arabicParenR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এসিড বৃষ্টির মত পরিবেশের উপর ক্ষতিকর প্রভাব সৃষ্টি করছে।</a:t>
            </a:r>
          </a:p>
          <a:p>
            <a:pPr marL="742950" indent="-742950">
              <a:buFont typeface="+mj-lt"/>
              <a:buAutoNum type="arabicParenR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সার ওকীটনাশক মাটি এবং পানি দূষিত করে।</a:t>
            </a:r>
          </a:p>
          <a:p>
            <a:pPr marL="742950" indent="-742950">
              <a:buFont typeface="+mj-lt"/>
              <a:buAutoNum type="arabicParenR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নিয়মিত খেলাধুলা,ব্যায়াম ও মুক্তচিন্তার পথে বাধা সৃষ্টি করে।</a:t>
            </a:r>
          </a:p>
          <a:p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95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8949" y="357188"/>
            <a:ext cx="5829301" cy="1446550"/>
          </a:xfrm>
          <a:prstGeom prst="rect">
            <a:avLst/>
          </a:prstGeom>
          <a:solidFill>
            <a:srgbClr val="92D050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8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7226" y="2657475"/>
            <a:ext cx="10987087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প্রশ্নঃপ্রতিটি প্রযুক্তির পার্শ্বক্রিয়া রয়েছে।আধুনিক প্রযুক্তির সবচেয়ে ভয়াবহ 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 কোনটি?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7226" y="4629150"/>
            <a:ext cx="10987087" cy="156966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উত্তরঃআধুনিক প্রযুক্তির সবচেয়ে ভয়াবহ প্রয়োগ হলো অস্ত্র তৈরি ও তার ব্যবহার।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4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" action="ppaction://hlinkshowjump?jump=firstslide" highlightClick="1"/>
          </p:cNvPr>
          <p:cNvSpPr/>
          <p:nvPr/>
        </p:nvSpPr>
        <p:spPr>
          <a:xfrm>
            <a:off x="8643938" y="128588"/>
            <a:ext cx="3300412" cy="2543175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8675" y="128588"/>
            <a:ext cx="54149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6" y="2133154"/>
            <a:ext cx="79581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ক্ষতিকর প্রভাব কী কী?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 ছকের মত করে একটি ছক তৈরি করি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458621"/>
              </p:ext>
            </p:extLst>
          </p:nvPr>
        </p:nvGraphicFramePr>
        <p:xfrm>
          <a:off x="828675" y="3443288"/>
          <a:ext cx="9715500" cy="31289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715500"/>
              </a:tblGrid>
              <a:tr h="782241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প্রযুক্তির ক্ষতিকর</a:t>
                      </a:r>
                      <a:r>
                        <a:rPr lang="bn-IN" sz="2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প্রভাবসমূহ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82241"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</a:tr>
              <a:tr h="782241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782241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723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" y="371475"/>
            <a:ext cx="11601450" cy="6486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1" y="4643437"/>
            <a:ext cx="6657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9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54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8599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67201" y="1060476"/>
            <a:ext cx="36576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4445" y="2828836"/>
            <a:ext cx="990123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আমাদের জীবনে প্রযুক্তির অপব্যবহার ও ঝুঁকি উদাহরণ সহ বর্নণা করতে পারবে।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25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614738" y="342901"/>
            <a:ext cx="5643562" cy="1414462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57613" y="600075"/>
            <a:ext cx="4557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 একটি ভিডিও 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911663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448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087225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71812" y="271463"/>
            <a:ext cx="59436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 দিয়ে চিত্রগুলো লক্ষ্য কর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0" y="2126430"/>
            <a:ext cx="3929063" cy="2605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144" y="2126430"/>
            <a:ext cx="3579581" cy="2605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225" y="2126430"/>
            <a:ext cx="3619499" cy="26051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3271838" y="5429250"/>
            <a:ext cx="5743574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দূষণ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43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1430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4662" y="971550"/>
            <a:ext cx="6757987" cy="1015663"/>
          </a:xfrm>
          <a:prstGeom prst="rect">
            <a:avLst/>
          </a:prstGeom>
          <a:solidFill>
            <a:srgbClr val="FFFF00"/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906" y="2565231"/>
            <a:ext cx="11406188" cy="1015663"/>
          </a:xfrm>
          <a:prstGeom prst="rect">
            <a:avLst/>
          </a:prstGeom>
          <a:solidFill>
            <a:srgbClr val="FFFF00"/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আমদের জীবনে প্রযুক্তি(প্রযুক্তির ক্ষতিকর প্রভাব)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3943351"/>
            <a:ext cx="4714874" cy="257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1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063" y="0"/>
            <a:ext cx="12072937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75" y="712590"/>
            <a:ext cx="3448050" cy="31075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387" y="712590"/>
            <a:ext cx="3409950" cy="3107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47" y="712590"/>
            <a:ext cx="4130245" cy="29494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98018" y="4710202"/>
            <a:ext cx="5915025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দূষণ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94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944350" cy="6615113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7" y="1400175"/>
            <a:ext cx="3443287" cy="27432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3" y="1400175"/>
            <a:ext cx="3714749" cy="3280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787" y="1400175"/>
            <a:ext cx="3309938" cy="26860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7638" y="4680387"/>
            <a:ext cx="590311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 ও পানিকে দূষিত করছে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89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3" y="771525"/>
            <a:ext cx="5586411" cy="4729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689" y="771525"/>
            <a:ext cx="5157786" cy="47291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14700" y="5829300"/>
            <a:ext cx="5986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বৈশ্বিক উষ্ণায়ন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23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219</Words>
  <Application>Microsoft Office PowerPoint</Application>
  <PresentationFormat>Widescreen</PresentationFormat>
  <Paragraphs>56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ACW</dc:creator>
  <cp:lastModifiedBy>ACW</cp:lastModifiedBy>
  <cp:revision>22</cp:revision>
  <dcterms:created xsi:type="dcterms:W3CDTF">2020-08-21T18:17:56Z</dcterms:created>
  <dcterms:modified xsi:type="dcterms:W3CDTF">2020-08-22T04:40:18Z</dcterms:modified>
</cp:coreProperties>
</file>