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57" r:id="rId2"/>
    <p:sldId id="259" r:id="rId3"/>
    <p:sldId id="258" r:id="rId4"/>
    <p:sldId id="260" r:id="rId5"/>
    <p:sldId id="269" r:id="rId6"/>
    <p:sldId id="261" r:id="rId7"/>
    <p:sldId id="263" r:id="rId8"/>
    <p:sldId id="262" r:id="rId9"/>
    <p:sldId id="265" r:id="rId10"/>
    <p:sldId id="264" r:id="rId11"/>
    <p:sldId id="268" r:id="rId12"/>
    <p:sldId id="266" r:id="rId13"/>
    <p:sldId id="267" r:id="rId14"/>
    <p:sldId id="270" r:id="rId15"/>
    <p:sldId id="275" r:id="rId16"/>
    <p:sldId id="271" r:id="rId17"/>
    <p:sldId id="273" r:id="rId18"/>
    <p:sldId id="276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2A63F-4CA7-4054-94A0-70EA8D1FDAF5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1DED4-91C1-45D2-A0CA-015E19A57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0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DED4-91C1-45D2-A0CA-015E19A571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9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CDA9A7-8544-47BC-A64F-885A4BC102B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A85BC7-F281-4C11-92D9-D093DFC42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82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9A7-8544-47BC-A64F-885A4BC102B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C7-F281-4C11-92D9-D093DFC42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9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9A7-8544-47BC-A64F-885A4BC102B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C7-F281-4C11-92D9-D093DFC42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86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23235" y="5743977"/>
            <a:ext cx="11766998" cy="884834"/>
            <a:chOff x="134470" y="2374526"/>
            <a:chExt cx="11164901" cy="14097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470" y="2374526"/>
              <a:ext cx="6185647" cy="14097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3724" y="2374526"/>
              <a:ext cx="6185647" cy="140970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0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9A7-8544-47BC-A64F-885A4BC102B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C7-F281-4C11-92D9-D093DFC42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9A7-8544-47BC-A64F-885A4BC102B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C7-F281-4C11-92D9-D093DFC42A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03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9A7-8544-47BC-A64F-885A4BC102B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C7-F281-4C11-92D9-D093DFC42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1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9A7-8544-47BC-A64F-885A4BC102B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C7-F281-4C11-92D9-D093DFC42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1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9A7-8544-47BC-A64F-885A4BC102B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C7-F281-4C11-92D9-D093DFC42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0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9A7-8544-47BC-A64F-885A4BC102B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C7-F281-4C11-92D9-D093DFC42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5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9A7-8544-47BC-A64F-885A4BC102B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C7-F281-4C11-92D9-D093DFC42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8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9A7-8544-47BC-A64F-885A4BC102B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5BC7-F281-4C11-92D9-D093DFC42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5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8CDA9A7-8544-47BC-A64F-885A4BC102B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6A85BC7-F281-4C11-92D9-D093DFC42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AD6E7F-B2FE-4FD3-AB1F-1878AB617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90" y="1631853"/>
            <a:ext cx="7845230" cy="4203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71CC6B-0530-46F3-88C9-5CFED67082AD}"/>
              </a:ext>
            </a:extLst>
          </p:cNvPr>
          <p:cNvSpPr txBox="1"/>
          <p:nvPr/>
        </p:nvSpPr>
        <p:spPr>
          <a:xfrm>
            <a:off x="2030290" y="5835835"/>
            <a:ext cx="8006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C99600-C276-4725-8F46-C99709E3A69E}"/>
              </a:ext>
            </a:extLst>
          </p:cNvPr>
          <p:cNvSpPr txBox="1"/>
          <p:nvPr/>
        </p:nvSpPr>
        <p:spPr>
          <a:xfrm>
            <a:off x="3108961" y="1674057"/>
            <a:ext cx="5331655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3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0.01432 -0.805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3EBB76-70FA-48ED-ADD6-C785013B1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6" y="960227"/>
            <a:ext cx="5329217" cy="3012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5C9498-3E47-49CF-AC96-A27E12841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55296"/>
            <a:ext cx="5366888" cy="3012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532473-41AC-43C2-AC00-E963FC5A0953}"/>
              </a:ext>
            </a:extLst>
          </p:cNvPr>
          <p:cNvSpPr txBox="1"/>
          <p:nvPr/>
        </p:nvSpPr>
        <p:spPr>
          <a:xfrm>
            <a:off x="557330" y="4451223"/>
            <a:ext cx="10848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টিকা নিয়ে এবং অসাস্থ্যকর খাবার পরিহার করেও আমরা রোগমুক্ত থাকতে পারি।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24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BDE217-B334-456E-AA2A-4C8580858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38" y="1693457"/>
            <a:ext cx="3611612" cy="31615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4712B6-F8D7-4DDE-9CF8-23611DEB5874}"/>
              </a:ext>
            </a:extLst>
          </p:cNvPr>
          <p:cNvSpPr txBox="1"/>
          <p:nvPr/>
        </p:nvSpPr>
        <p:spPr>
          <a:xfrm>
            <a:off x="4186538" y="323557"/>
            <a:ext cx="321861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FE41E-4B9B-4428-928D-5D43D0F762A2}"/>
              </a:ext>
            </a:extLst>
          </p:cNvPr>
          <p:cNvSpPr txBox="1"/>
          <p:nvPr/>
        </p:nvSpPr>
        <p:spPr>
          <a:xfrm>
            <a:off x="694006" y="5040013"/>
            <a:ext cx="10803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##কিভাবে  সংক্রামক রোগ প্রতিরোধ করা যায় তা ৩টি বাক্যে লিখ।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8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93CDA9-AFCB-4A93-A990-6C5EC0219EC8}"/>
              </a:ext>
            </a:extLst>
          </p:cNvPr>
          <p:cNvSpPr txBox="1"/>
          <p:nvPr/>
        </p:nvSpPr>
        <p:spPr>
          <a:xfrm>
            <a:off x="2183567" y="404734"/>
            <a:ext cx="74700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রোগের প্রতিকারঃ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80267-1D63-4096-979D-99FDD1231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60" y="1924362"/>
            <a:ext cx="7279911" cy="4076750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801643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4A31A-CB62-417F-BE94-F7BBF239B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32" y="749361"/>
            <a:ext cx="4438935" cy="35378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501157-8D9A-4A37-97C6-AAB925A25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29" y="803808"/>
            <a:ext cx="4280412" cy="34289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AAAE79-24CC-41F0-A53A-973AFF1CC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32" y="868305"/>
            <a:ext cx="4399938" cy="3299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DC0592-ACF5-4904-9C82-3C921C70D976}"/>
              </a:ext>
            </a:extLst>
          </p:cNvPr>
          <p:cNvSpPr txBox="1"/>
          <p:nvPr/>
        </p:nvSpPr>
        <p:spPr>
          <a:xfrm>
            <a:off x="2912725" y="4982092"/>
            <a:ext cx="6984703" cy="76944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হলে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193D5-E496-4D0C-A5CA-EABA13CCDBA3}"/>
              </a:ext>
            </a:extLst>
          </p:cNvPr>
          <p:cNvSpPr txBox="1"/>
          <p:nvPr/>
        </p:nvSpPr>
        <p:spPr>
          <a:xfrm>
            <a:off x="3977829" y="4982091"/>
            <a:ext cx="5162843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পুষ্টিকর খাবার খেতে হবে।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D78ED-878F-4880-9BBE-2E7631929E19}"/>
              </a:ext>
            </a:extLst>
          </p:cNvPr>
          <p:cNvSpPr txBox="1"/>
          <p:nvPr/>
        </p:nvSpPr>
        <p:spPr>
          <a:xfrm>
            <a:off x="2562395" y="4959753"/>
            <a:ext cx="836558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 পরিমানে নিরাপদ পানি পান করতে হবে।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92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C8148-7FB0-4DAB-8F87-C9B5A94A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98" y="877594"/>
            <a:ext cx="4689315" cy="35005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828573-8F94-49D0-BB2A-B7A8C776F368}"/>
              </a:ext>
            </a:extLst>
          </p:cNvPr>
          <p:cNvSpPr txBox="1"/>
          <p:nvPr/>
        </p:nvSpPr>
        <p:spPr>
          <a:xfrm>
            <a:off x="611086" y="5290505"/>
            <a:ext cx="1154797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হালকা জ্বর হলে বা মাথাব্যথা করলে প্রাথমিকভাবে কিছু ঔষধ খেতে হবে।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5B2EA-4048-4FC7-BD5A-FB2F9FEEC5EE}"/>
              </a:ext>
            </a:extLst>
          </p:cNvPr>
          <p:cNvSpPr txBox="1"/>
          <p:nvPr/>
        </p:nvSpPr>
        <p:spPr>
          <a:xfrm>
            <a:off x="1778832" y="5096056"/>
            <a:ext cx="8634335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তবে যদি জ্বর ভালো না হয় এবং তীব্র মাথাব্যথা হয় তবে অবশ্যই ডাক্তার দেখাতে হবে।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2B0730-E557-447C-B678-411652288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01" y="785432"/>
            <a:ext cx="4092866" cy="3320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lope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9B7213-DCBD-47BD-BB20-94426F028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74" y="859609"/>
            <a:ext cx="4305703" cy="31722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180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6B6105-7779-4EF6-A088-EDEC43262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8" y="236798"/>
            <a:ext cx="11816863" cy="6384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598D8C-7E2B-494D-B2D0-D8B649BC6AF0}"/>
              </a:ext>
            </a:extLst>
          </p:cNvPr>
          <p:cNvSpPr txBox="1"/>
          <p:nvPr/>
        </p:nvSpPr>
        <p:spPr>
          <a:xfrm>
            <a:off x="2593142" y="1055077"/>
            <a:ext cx="8745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৪৯নং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পৃষ্ঠাবের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৫মিনিট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A6287-DBD8-4E98-8848-DEBACBA09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977" y="2083385"/>
            <a:ext cx="3447724" cy="422267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coolSlant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C08378-28BF-40F1-8A19-F6A60D5BF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01" y="2083385"/>
            <a:ext cx="3207434" cy="42226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051597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EF8A0-F6A4-48D9-941D-FAF5EC4A2626}"/>
              </a:ext>
            </a:extLst>
          </p:cNvPr>
          <p:cNvSpPr txBox="1"/>
          <p:nvPr/>
        </p:nvSpPr>
        <p:spPr>
          <a:xfrm>
            <a:off x="4375052" y="407962"/>
            <a:ext cx="264472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B7AD9-A21A-4E71-AF82-3ECB0DA81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74" y="1676363"/>
            <a:ext cx="4980482" cy="3018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547B38-CA4D-4D0E-8B5B-75BE17C72599}"/>
              </a:ext>
            </a:extLst>
          </p:cNvPr>
          <p:cNvSpPr txBox="1"/>
          <p:nvPr/>
        </p:nvSpPr>
        <p:spPr>
          <a:xfrm>
            <a:off x="1560130" y="5006715"/>
            <a:ext cx="827457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প্রতিরোধের ৫টি উপায় লিখ।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30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EAE86B-D5EE-4F23-A210-E7FBB6366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84" y="415746"/>
            <a:ext cx="3432128" cy="25707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130C18-8C64-4C8F-9A14-11826B764A63}"/>
              </a:ext>
            </a:extLst>
          </p:cNvPr>
          <p:cNvSpPr txBox="1"/>
          <p:nvPr/>
        </p:nvSpPr>
        <p:spPr>
          <a:xfrm rot="18831918">
            <a:off x="22133" y="1070015"/>
            <a:ext cx="276700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CAE2BB-7F2E-48A5-BC13-86DBC2FDD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" y="0"/>
            <a:ext cx="1078163" cy="1092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3286C9-1813-44DB-9EBA-8D96D7BFF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184" y="0"/>
            <a:ext cx="1124816" cy="1139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DF23E7-30C9-41C4-8AA2-47A09F8E1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3957"/>
            <a:ext cx="1124816" cy="1139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0CC0D8-1B53-45F3-84B2-0A64942EC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184" y="5713957"/>
            <a:ext cx="1124816" cy="11399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69131B-5743-4CAF-8F7E-A42BD35C0370}"/>
              </a:ext>
            </a:extLst>
          </p:cNvPr>
          <p:cNvSpPr txBox="1"/>
          <p:nvPr/>
        </p:nvSpPr>
        <p:spPr>
          <a:xfrm>
            <a:off x="1693888" y="4087096"/>
            <a:ext cx="8054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## সংক্রামক রোগ প্রতিকারের চেয়ে প্রতিরোধই উত্তম। ৫টি বাক্যে ব্যাখ্যা কর।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7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B6C8F3-5FF4-42F2-99D3-B0143BD45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93" y="1037935"/>
            <a:ext cx="9617612" cy="4594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F01581-B1E1-41D6-A752-764240470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4806" y="265993"/>
            <a:ext cx="917531" cy="865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FB47DB-CD90-40EF-BFCE-6C13AF71F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4805" y="5726109"/>
            <a:ext cx="917531" cy="8658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19A040-7125-4C4E-9F03-761DAC5BD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662" y="5664092"/>
            <a:ext cx="917531" cy="8658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D9DE37-31CC-441C-910E-758655964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662" y="175840"/>
            <a:ext cx="917531" cy="8658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F80010-9B92-4538-AE70-6C6BDE513DDF}"/>
              </a:ext>
            </a:extLst>
          </p:cNvPr>
          <p:cNvSpPr txBox="1"/>
          <p:nvPr/>
        </p:nvSpPr>
        <p:spPr>
          <a:xfrm>
            <a:off x="3010486" y="2771335"/>
            <a:ext cx="6527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খাবার আগে অবশ্যই হাত ধুবে।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1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79FD7F-07A1-4C12-BBC3-23099E48C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2" y="151227"/>
            <a:ext cx="11732456" cy="6555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53DDDB-C1E0-4C2A-859A-3A93A6389D2B}"/>
              </a:ext>
            </a:extLst>
          </p:cNvPr>
          <p:cNvSpPr txBox="1"/>
          <p:nvPr/>
        </p:nvSpPr>
        <p:spPr>
          <a:xfrm>
            <a:off x="815926" y="4181119"/>
            <a:ext cx="3277773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6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2987 -0.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5BEA8C-B9F7-4D54-AE04-6D2B95DDDBE9}"/>
              </a:ext>
            </a:extLst>
          </p:cNvPr>
          <p:cNvSpPr txBox="1"/>
          <p:nvPr/>
        </p:nvSpPr>
        <p:spPr>
          <a:xfrm>
            <a:off x="4611870" y="254075"/>
            <a:ext cx="2564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রিচিতি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DF6FD5-D683-43CE-8578-109BBC6036AB}"/>
              </a:ext>
            </a:extLst>
          </p:cNvPr>
          <p:cNvCxnSpPr>
            <a:cxnSpLocks/>
          </p:cNvCxnSpPr>
          <p:nvPr/>
        </p:nvCxnSpPr>
        <p:spPr>
          <a:xfrm>
            <a:off x="5725551" y="1697909"/>
            <a:ext cx="0" cy="377442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5543D9-5C96-4B01-A26A-68337CB1E74E}"/>
              </a:ext>
            </a:extLst>
          </p:cNvPr>
          <p:cNvCxnSpPr>
            <a:cxnSpLocks/>
          </p:cNvCxnSpPr>
          <p:nvPr/>
        </p:nvCxnSpPr>
        <p:spPr>
          <a:xfrm>
            <a:off x="6067865" y="1697909"/>
            <a:ext cx="0" cy="377442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E40797-AA70-4DAA-8829-A41904583216}"/>
              </a:ext>
            </a:extLst>
          </p:cNvPr>
          <p:cNvCxnSpPr>
            <a:cxnSpLocks/>
          </p:cNvCxnSpPr>
          <p:nvPr/>
        </p:nvCxnSpPr>
        <p:spPr>
          <a:xfrm>
            <a:off x="5894363" y="1266092"/>
            <a:ext cx="0" cy="467047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9C540A4-51EB-4A3B-A621-A9C0C70DB53D}"/>
              </a:ext>
            </a:extLst>
          </p:cNvPr>
          <p:cNvSpPr txBox="1"/>
          <p:nvPr/>
        </p:nvSpPr>
        <p:spPr>
          <a:xfrm>
            <a:off x="479838" y="3601782"/>
            <a:ext cx="5072212" cy="2862322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মোসাঃ তাসলিমা আলম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মাসকাটাদিঘী সরকারি প্রাথমিক বিদ্যালয়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পবা, রাজশাহী।</a:t>
            </a:r>
            <a:endParaRPr lang="en-US" sz="36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22C641-008A-47D4-9F47-9C5D286B1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74" y="842375"/>
            <a:ext cx="2564994" cy="28135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67E3BE-1AD8-4F62-9FA7-B872F524FADD}"/>
              </a:ext>
            </a:extLst>
          </p:cNvPr>
          <p:cNvSpPr txBox="1"/>
          <p:nvPr/>
        </p:nvSpPr>
        <p:spPr>
          <a:xfrm>
            <a:off x="5975996" y="1837852"/>
            <a:ext cx="5766633" cy="415498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৫ম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 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অধ্যায়ঃ৬ষ্ঠ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ময়ঃ ৪৫ মিনিট 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তারিখঃ২২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০৭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০খ্রীঃ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1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D0D7E5-74C4-403B-AAD7-C39213422DA3}"/>
              </a:ext>
            </a:extLst>
          </p:cNvPr>
          <p:cNvSpPr txBox="1"/>
          <p:nvPr/>
        </p:nvSpPr>
        <p:spPr>
          <a:xfrm>
            <a:off x="1417320" y="2646525"/>
            <a:ext cx="8964636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IN" sz="7200" b="1" dirty="0">
                <a:latin typeface="SutonnyMJ" pitchFamily="2" charset="0"/>
              </a:rPr>
              <a:t>৯.২.৩ 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nn-NO" sz="7200" b="1" i="0" u="none" strike="noStrike" baseline="0" dirty="0">
                <a:latin typeface="SutonnyMJ" pitchFamily="2" charset="0"/>
              </a:rPr>
              <a:t>msμvg</a:t>
            </a:r>
            <a:r>
              <a:rPr lang="bn-IN" sz="7200" b="1" i="0" u="none" strike="noStrike" baseline="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nn-NO" sz="7200" b="1" i="0" u="none" strike="noStrike" baseline="0" dirty="0">
                <a:latin typeface="SutonnyMJ" pitchFamily="2" charset="0"/>
              </a:rPr>
              <a:t> †iv‡Mi cÖwZ‡iva I</a:t>
            </a:r>
            <a:r>
              <a:rPr lang="bn-IN" sz="7200" b="1" i="0" u="none" strike="noStrike" baseline="0" dirty="0">
                <a:latin typeface="SutonnyMJ" pitchFamily="2" charset="0"/>
              </a:rPr>
              <a:t> </a:t>
            </a:r>
            <a:r>
              <a:rPr lang="pl-PL" sz="7200" b="1" i="0" u="none" strike="noStrike" baseline="0" dirty="0">
                <a:latin typeface="SutonnyMJ" pitchFamily="2" charset="0"/>
              </a:rPr>
              <a:t>cÖwZKv‡ii Dcv</a:t>
            </a:r>
            <a:r>
              <a:rPr lang="bn-IN" sz="7200" b="1" i="0" u="none" strike="noStrike" baseline="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7200" b="1" i="0" u="none" strike="noStrike" baseline="0" dirty="0">
                <a:latin typeface="SutonnyMJ" pitchFamily="2" charset="0"/>
              </a:rPr>
              <a:t> </a:t>
            </a:r>
            <a:r>
              <a:rPr lang="pl-PL" sz="7200" b="1" i="0" u="none" strike="noStrike" baseline="0" dirty="0">
                <a:latin typeface="SutonnyMJ" pitchFamily="2" charset="0"/>
              </a:rPr>
              <a:t>m¤ú‡K©</a:t>
            </a:r>
            <a:r>
              <a:rPr lang="bn-IN" sz="7200" b="1" i="0" u="none" strike="noStrike" baseline="0" dirty="0">
                <a:latin typeface="SutonnyMJ" pitchFamily="2" charset="0"/>
              </a:rPr>
              <a:t> </a:t>
            </a:r>
            <a:r>
              <a:rPr lang="pl-PL" sz="7200" b="1" i="0" u="none" strike="noStrike" baseline="0" dirty="0">
                <a:latin typeface="SutonnyMJ" pitchFamily="2" charset="0"/>
              </a:rPr>
              <a:t>ej‡Z</a:t>
            </a:r>
            <a:r>
              <a:rPr lang="bn-IN" sz="7200" b="1" i="0" u="none" strike="noStrike" baseline="0" dirty="0">
                <a:latin typeface="SutonnyMJ" pitchFamily="2" charset="0"/>
              </a:rPr>
              <a:t> </a:t>
            </a:r>
            <a:r>
              <a:rPr lang="bn-IN" sz="7200" b="1" i="0" u="none" strike="noStrike" baseline="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F4DBC3-9211-4F3D-ABC9-C77AD2A8BD7C}"/>
              </a:ext>
            </a:extLst>
          </p:cNvPr>
          <p:cNvSpPr txBox="1"/>
          <p:nvPr/>
        </p:nvSpPr>
        <p:spPr>
          <a:xfrm>
            <a:off x="2868051" y="307531"/>
            <a:ext cx="5472332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শিখনফলঃ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23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C7C1C9-4FDC-4758-BCEA-FBF79C7A92B0}"/>
              </a:ext>
            </a:extLst>
          </p:cNvPr>
          <p:cNvSpPr txBox="1"/>
          <p:nvPr/>
        </p:nvSpPr>
        <p:spPr>
          <a:xfrm>
            <a:off x="1048253" y="303032"/>
            <a:ext cx="8784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B4AFC1-7BE3-4688-9BD9-6AAA9D7D1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66" y="3103799"/>
            <a:ext cx="4695825" cy="3190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20D4A1-D60C-4282-9D56-D3FB3778165A}"/>
              </a:ext>
            </a:extLst>
          </p:cNvPr>
          <p:cNvSpPr txBox="1"/>
          <p:nvPr/>
        </p:nvSpPr>
        <p:spPr>
          <a:xfrm>
            <a:off x="1048253" y="303032"/>
            <a:ext cx="106267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জানি,সংক্রামক রোগ জীবানুর মাধ্যমে ছড়ায়।এক্ষেত্রে শরীরের রোগ প্রতিরোধ ক্ষমতা বৃদ্ধি ও রোগের জীবানু ছড়িয়ে পড়া প্রতিরোধ করা সবচেয়ে গুরুত্বপূর্ণ।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30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E61EC-5F78-4333-96AB-14741EBAE785}"/>
              </a:ext>
            </a:extLst>
          </p:cNvPr>
          <p:cNvSpPr txBox="1"/>
          <p:nvPr/>
        </p:nvSpPr>
        <p:spPr>
          <a:xfrm>
            <a:off x="1686161" y="475903"/>
            <a:ext cx="8819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প্রতিরোধের উপায়ঃ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4CBA2-5B6D-4DDD-A464-C1B085F3E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50" y="1801682"/>
            <a:ext cx="6859171" cy="45804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93903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81C716-CF2B-419D-BFFD-9980198CA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9" y="1528538"/>
            <a:ext cx="3809999" cy="2696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A92961-13DB-441A-9B07-FABA84B79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772" y="1570851"/>
            <a:ext cx="3602159" cy="2696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7814FA-D5A6-4E69-907F-D00B0B6F28A3}"/>
              </a:ext>
            </a:extLst>
          </p:cNvPr>
          <p:cNvSpPr txBox="1"/>
          <p:nvPr/>
        </p:nvSpPr>
        <p:spPr>
          <a:xfrm>
            <a:off x="837492" y="4734162"/>
            <a:ext cx="10774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গ্রহন করা , নিরাপদ পানি ব্যবহার করা এবং হাত জীবানুমুক্ত রাখার মাধ্যমে আমরা সুস্থ্য থাকতে পারি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0F8A65-BA90-4862-BB52-0082DB384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91" y="1592007"/>
            <a:ext cx="3809999" cy="26546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2E762-B8EB-4FFA-8726-20EBDA52A0DF}"/>
              </a:ext>
            </a:extLst>
          </p:cNvPr>
          <p:cNvSpPr txBox="1"/>
          <p:nvPr/>
        </p:nvSpPr>
        <p:spPr>
          <a:xfrm>
            <a:off x="5508885" y="311045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B713DC-D2B7-4173-A613-23F43FA84866}"/>
              </a:ext>
            </a:extLst>
          </p:cNvPr>
          <p:cNvSpPr txBox="1"/>
          <p:nvPr/>
        </p:nvSpPr>
        <p:spPr>
          <a:xfrm>
            <a:off x="3790013" y="275849"/>
            <a:ext cx="4352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94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457EF9-8B41-4135-A99B-616D61C69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86" y="554871"/>
            <a:ext cx="5717499" cy="3902193"/>
          </a:xfrm>
          <a:prstGeom prst="roundRect">
            <a:avLst>
              <a:gd name="adj" fmla="val 16076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4B0B67-2B57-48A8-9995-A8E268DA8E8C}"/>
              </a:ext>
            </a:extLst>
          </p:cNvPr>
          <p:cNvSpPr txBox="1"/>
          <p:nvPr/>
        </p:nvSpPr>
        <p:spPr>
          <a:xfrm>
            <a:off x="1089285" y="5006715"/>
            <a:ext cx="10013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এছাড়া ঘরে পর্যাপ্ত আলো বাতাসের ব্যবস্থা থাকা প্রয়োজন।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A57092-0F4A-483E-BBDC-821D7D7D2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0" y="707315"/>
            <a:ext cx="4436048" cy="2496861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0BF384-CD02-4CAE-82D9-422D9C6A4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41" y="723294"/>
            <a:ext cx="4027904" cy="2480882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ross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990249-C3CD-4C0E-960C-394B0E8EE294}"/>
              </a:ext>
            </a:extLst>
          </p:cNvPr>
          <p:cNvSpPr txBox="1"/>
          <p:nvPr/>
        </p:nvSpPr>
        <p:spPr>
          <a:xfrm>
            <a:off x="704537" y="3653825"/>
            <a:ext cx="1052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হাঁচি কাশির সময় টিস্যু রুমাল বা হাত দিয়ে মুখ ঢাকা, চারপাশের পরিবেশ পরিষ্কার পরিছন্ন রাখার মাধ্যমে আমরা সংক্রামক রোগ প্রতিরোধ করতে পারি।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FCAEE-537F-485E-B07B-06E477D65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02" y="492333"/>
            <a:ext cx="7143750" cy="3714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6FE340-F952-4C3D-8205-28F23FB0D2FD}"/>
              </a:ext>
            </a:extLst>
          </p:cNvPr>
          <p:cNvSpPr txBox="1"/>
          <p:nvPr/>
        </p:nvSpPr>
        <p:spPr>
          <a:xfrm>
            <a:off x="429718" y="4557010"/>
            <a:ext cx="113325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আশেপাশে পানি জমতে পারে এমন আবর্জনা , ফুলের টব পরিষ্কার রাখতে হবে। কারণ এখানে জমে থাকা পানিতে ডেঙ্গু ও ম্যালেরিয়া রোগের বাহক মশা ডিম পাড়ে 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1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264</TotalTime>
  <Words>320</Words>
  <Application>Microsoft Office PowerPoint</Application>
  <PresentationFormat>Widescreen</PresentationFormat>
  <Paragraphs>39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Corbel</vt:lpstr>
      <vt:lpstr>NikoshBAN</vt:lpstr>
      <vt:lpstr>SutonnyMJ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40</cp:revision>
  <dcterms:created xsi:type="dcterms:W3CDTF">2020-07-16T12:01:36Z</dcterms:created>
  <dcterms:modified xsi:type="dcterms:W3CDTF">2020-08-22T04:11:04Z</dcterms:modified>
</cp:coreProperties>
</file>