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6" r:id="rId3"/>
    <p:sldId id="256" r:id="rId4"/>
    <p:sldId id="257" r:id="rId5"/>
    <p:sldId id="258" r:id="rId6"/>
    <p:sldId id="271" r:id="rId7"/>
    <p:sldId id="259" r:id="rId8"/>
    <p:sldId id="260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9" r:id="rId17"/>
    <p:sldId id="270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99"/>
    <a:srgbClr val="CC00FF"/>
    <a:srgbClr val="CCFF66"/>
    <a:srgbClr val="FFCCFF"/>
    <a:srgbClr val="99FF33"/>
    <a:srgbClr val="E3E7B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1EC-1DD1-40CD-A42D-4AB870E8C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8424-392F-4070-BA5C-64A091824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92B8-ABFA-4352-8C08-352D3C4F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E7E7-5E14-4C4D-A0EB-1333C321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E76F-9B43-47B4-A366-90E544D6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64EE-6E4E-4387-A8B5-CCC1F19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7992-D420-4010-A7DB-DE74994A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519A-5C6F-41E7-88FC-346FD844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532C-DAC0-4630-BB03-98A13376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31C3-E721-48B9-A239-FD7A3E8C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9595C-C782-41A2-8953-70ECE77E0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F280D-1755-40FC-BAE4-1DB65C1F7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FA5C-5F33-4D40-BFB8-869D212F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BB55-A75F-45CA-BDCB-8BD01E84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E0E0-C365-4D7A-8157-6C210F7F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7DFE-C65C-4E55-8260-C273B4B0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E44E-75E3-4F3D-BA53-2283BD31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9318-F0D5-4F34-8C7D-9A613BEF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1F32-5CC1-4FC8-B9DA-5FF03E2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E037-86A9-4BBA-A91C-3E6C1103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8E85-BF56-4FB0-B3AE-E78AEA14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CB71-9F8A-4E06-891F-26268850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6FA2A-B8C2-483B-9A4A-BAB4BC9F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530D-8340-4A32-BA22-061B0220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D3EB-59CB-4BAD-92C7-E3B59E94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53F2-A18B-46DB-80B7-3F3D3B69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77CA-FDCF-4D74-A2C9-2EE490507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352B8-F6D6-4E6D-815D-9D40423D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3EA1-1D90-4E2B-BB0A-752E9826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B627-3C80-4A03-9C9F-2556848E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BDF24-3CAA-4FE7-8932-B5F23A24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0DCA-B3BA-4DD3-A083-A3E5BDDE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41991-704E-4BF7-8331-D989EA64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E791F-2D9D-46C4-949D-5DEB85E7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E3DD-7D91-44BB-87B9-FC3EECE8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33E6E-226B-4254-817B-465056E6F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D84F4-F490-4273-83ED-4A49CEB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67B80-C1EA-4C29-A836-5FF1AE55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874AD-418F-4C8E-B5DE-D8248CA2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B023-9828-4FCB-A6C8-C43B4D31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764D0-9940-4FFA-9968-1C8B1310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9EF15-0E84-44D5-85C7-63F01262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1D051-A476-4BB4-9A6F-70834DB4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DE055-D617-44D9-84FF-C7FF1BCF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609FA-6557-44DD-8A3F-B319EA06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672E1-0266-42D8-A67E-0E4B4825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AB73-1AFE-46D2-AA1F-CAACEDEF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5BC0-2826-4E18-96B0-35B8037C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7243A-35F6-40C2-8D93-C376C284A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E7BF4-0DAD-4AF5-BC68-8C67BEA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600E-DA8A-4F42-BD9D-A02260AC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833E8-F2B7-4887-B010-7DA71849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9D37-5718-4DED-BA22-2ED8ED94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F70D0-8411-47E6-8A59-3A4A2660B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E3E96-0C0E-4B40-AAF2-AA1E5273A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B598-ACA3-4236-B876-1AED9B40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645A-B585-4300-BB46-C57C6562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58008-3FD4-45FF-A3F0-6ACF647F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3B2F5-EA4E-42C9-9BFB-F83F3338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FF30A-A332-4597-8BA4-C9E8E13D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27E6-3602-4389-9623-31E2D371C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E727-6275-4AB7-B603-0C6C9580215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E4AE-1D4F-4BBA-B3A4-4DC8B6F33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5C71-AC61-4F08-868D-A4D89CDF3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urergaongps@g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x - Family Members Song">
            <a:hlinkClick r:id="" action="ppaction://media"/>
            <a:extLst>
              <a:ext uri="{FF2B5EF4-FFF2-40B4-BE49-F238E27FC236}">
                <a16:creationId xmlns:a16="http://schemas.microsoft.com/office/drawing/2014/main" id="{131FCA88-5DBA-4941-AD06-0B036A516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551" y="2138289"/>
            <a:ext cx="8003172" cy="2827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34EAE-D94B-4DE8-8B9A-1C3E85C2CA85}"/>
              </a:ext>
            </a:extLst>
          </p:cNvPr>
          <p:cNvSpPr txBox="1"/>
          <p:nvPr/>
        </p:nvSpPr>
        <p:spPr>
          <a:xfrm>
            <a:off x="1191254" y="858129"/>
            <a:ext cx="8262235" cy="1015663"/>
          </a:xfrm>
          <a:prstGeom prst="rect">
            <a:avLst/>
          </a:prstGeom>
          <a:pattFill prst="dkVert">
            <a:fgClr>
              <a:srgbClr val="FFCCFF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Now we’ll  watch a video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D576A2-74FC-489F-A3D8-F3076F9D1D94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E08EB-C889-4C43-8D29-6B9A8A67DECC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62EC74-468A-4569-ADCA-708EBFDFFE8D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8851AE26-D947-4917-AAC3-115D4D009281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E6C4A917-8FAE-4B90-A5E3-37D42646E156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470347BB-D975-42C3-AF0A-B6257565C642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75D976A3-B131-464B-B7C4-FD86841CE6E7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12019BE3-96ED-4C44-94A4-8A93AF92BD16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7F6D497-7598-46D2-8C9D-9066B360EB53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737111AD-CC50-4C99-8807-1A0A512B2D46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5444B991-98DB-444B-8695-09E9241EF6DF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6B044FD9-0BD0-4CE6-AFC1-61EB1F76D9B5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DDE571FA-CBCE-46CB-8779-085405BFA987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BDAF0B19-3BB7-4B9F-BDDC-561EF849E737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C13EB1AE-EF79-4AED-8479-99C266014CC4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74243A9D-DD74-4791-BF40-5276225D3F9F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97D30352-5BB8-41D9-B69B-D4F1CAAAFE6C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1F62EA38-0DC4-4599-966A-5554459DDB03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48EA64BA-D6F0-46CE-A1E6-2069C3652CB5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98C5D4F0-3B68-447B-BDF9-D530287B6C40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C94CE358-EF01-4DAE-BF1B-1B941F933990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B11B09BC-C892-4217-897B-142C297294B7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5BC399F6-06D9-41E9-8068-A11FAE78D36E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D3E584A3-A8E6-4DED-B973-B2607EC42F6E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755ED3E2-6151-4A97-8F2E-81326C6F6825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9CFE9C2B-8D65-4E1E-B49D-318C6A9E894B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515C6F24-28A4-4932-8CCC-B6A8BEE0594B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A509E1ED-8647-41A6-AD01-980A03D9E743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8BC7CFFC-9BA9-43B9-89B0-022742186F78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8FFE0CDE-0BA6-4E4E-B73F-1EA8447D8966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D27D27D4-FE86-421F-9350-FE2707ABE23B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9C34001C-9A02-494C-BE4C-87B6C71872AA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D9480EE7-6E7C-4724-BFEB-C82879256AF9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FC866E01-E8F7-4A81-B74E-1984D726E9E1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CB71A6FD-DCFD-46D3-8EDF-EF7DE7DD4C4D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59CDCA6E-ABB8-467F-901C-944E4A47D653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D1331081-B567-4F3E-8C22-858E382E9C1B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8D956613-9BBC-4048-A6B8-1EC6DF9C58EA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F80FE62D-8881-454A-BD85-0910FBF555BA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ADCD4A04-CE4A-4EE5-9723-BA4AD5728CAE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1764D29B-ADB2-4049-986A-8C38E40E2109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1051E2B4-66D8-4402-BFFF-1E9ED53B7A4D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690994E6-57B8-4DEB-AC1D-0F56FBDA46EE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06AD3C8C-462D-44E6-ADD6-B3C87769D6D1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5F246362-5841-40E6-BBD7-873BDC6FEDDB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79A06FAC-B429-48AA-8627-95848E65109A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0667682B-4814-4534-B1FB-BEEBDD69B11A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30C1CEA2-2E5F-4779-9339-73CB5866B5CC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07BBA07F-F9EE-42AC-8A79-83FDDE145CB4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4798EA9-498E-4CAC-821C-626F61580D03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898D0E2B-53CC-4956-8853-35264B97AD8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3AF86470-3458-40B1-B8B3-9CFB4DFF892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037EDB22-0D89-4DB0-AFF7-6207417C5DC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22757412-BAD5-422A-9A12-083CBBD6408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EA5437DE-06A5-4670-A36C-8B7B6424D452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CFA66714-67FD-4EF0-AFAC-24DF88A19EF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FFD6FD8D-37EB-41E7-836A-A71AA8252E19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08C14114-D07E-4321-AF86-1BC7FA96534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5A6AE2AA-709E-40B2-920A-32B99311250F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0A5581-CF65-41B1-BADA-F23E525C253D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75862422-BF3F-4510-80E5-392C17ADFEB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F6603B9E-09E7-46E3-B944-96DBE8E3A67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D0F09566-9B8A-41A7-AB2C-1CBD992A347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22DD3A1E-FED1-4BB5-B4E2-2BC6356A494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19F9FE7A-20E8-45D5-A420-B586A81F470C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BAE41BB2-0749-49D5-A807-8B15218F008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135CFE66-A614-4F81-9985-B4F47EB6006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E5591937-745B-47D4-9FCC-67CF0DFF10C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E6A19E03-8654-4DB6-90E1-130FD3A26DC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01ACCC-34EE-47AC-9438-496F1185F44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A31088CC-1D0B-4A05-BD72-10C62A5F46A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F10ED7F4-F2AB-46C9-9A3F-B5D88012A04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CD224A29-28DD-4960-B449-89CF041A608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A9663932-2B1E-4521-91C5-4EBCDBA4AD3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66FB8437-DFB6-4BE5-85E8-7DB7DC4A92A3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DB972924-8375-4F7D-B8A6-A5DB9A36919D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31A45EB7-7FD1-4FFA-A767-6235A617407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0A530102-2F94-4C68-8FBF-4D184727F5B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03D3FAE9-91DA-461C-9910-D6D55494510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2C22BFB-4354-4965-8F27-4BBDD59419D3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325E6145-8DCF-4E2C-8BD3-4D57F1CCA821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B712EA16-52FD-49B9-8B58-14C5DBE8EA73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7E5DC087-764B-4A87-9DB1-72752FFBD561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4F114787-AC66-4B23-826A-5FF37086C20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E110F924-EAF8-4CD1-971A-09E5A6D130FE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E78F54C6-82A0-4B89-9F6F-9171B585FEF0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9D662007-AF0F-44B6-88D5-D0EC10AB6C6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FC814BF7-3E14-4754-AD02-F3B4AD404ED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F8E8461D-C178-4141-BE16-79D55397579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F005F5-45B6-43F6-A05A-1367B8340904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379B8E27-E738-4B05-8055-D8E788E1CC3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01B886E8-D402-4424-B9CA-883EDABCB31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2BDA9DC2-FD5E-4528-B2C9-868427371E3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F3980F9A-4B29-48CB-A145-1DE51735F1F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E173E3E9-46D8-4112-80CD-B2189EC08A7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ECC97FB2-FD1D-4E21-B9AD-469E42DEA6D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4C017896-EF4A-487E-8B69-D433F1C6374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95883D4B-644D-4632-AC5A-7672262B0B1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6FD415F6-EF8A-48EA-A3F9-E0E52989177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225579-822B-4571-81AD-0351EE37E8D6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93FB731B-3DBA-41B5-B14E-499C3F13F2C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9DE94664-B723-4B29-ABE0-1CB5C490FB8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BC9A93A7-BEEC-4ECA-977D-19ADB5B5120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36D5302A-5833-483C-BD78-30015B88350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94AC578A-28A1-4D7F-A4BB-D18545D6C6F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554FB125-5439-47C4-A239-29D288BD73C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8190D692-869C-4D7A-A9EC-70C36BBDD04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AFCFF3C3-D1DF-4C3E-A4F1-6906AD69A18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71FD2B6-63FD-49F8-8678-9A46C4129C39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1184C810-2012-4C50-9D07-CAED7A7835A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913E6269-B9C2-4C49-B7D5-4C510665C23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12069B9B-6E43-4448-94ED-E35F911E8D8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E90CBA67-AAFE-4266-ADBD-06FBADC18E5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0BC0D619-9AF2-4714-A165-952FAB3826B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25D8A109-B5C7-4175-9EDD-31C7AE0E7BA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3604CF1A-C28F-45FA-9B57-DD1A7E8A8CF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0E8C9862-FDDA-4478-8D8A-C8C8052179D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BE758CB-32AD-45F3-85F6-3094A5EDFBE3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8568C767-F171-4CCB-A993-13A1959C0B6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4A5FC79E-FFD7-4D02-82F7-7300DB1EBDE0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9CD795D1-FC4C-4732-A5C2-06B6BC6EF9B8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CA362A1D-F8FA-4951-B8AD-0FC6D16B75A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16926C62-50F7-423D-BE08-92CF390E761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1A11172B-D8D5-4EE8-9912-9D0B570EE0A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98C9E824-A0FC-4D2D-AFED-82A37D2BDEC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BE4C0B61-9DAF-4AEF-BB94-8BBBDA815D1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90DA3975-8E7F-424A-ADDB-B9B67BB25D75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81FFD55D-053E-4543-87A9-3EB4AC096AE0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7FB097D-438D-4D3E-8C2F-4077D8BC3089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C9AA0465-F191-4D49-8B6A-2B23F8315161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A5092F6D-FFF4-446F-BEB5-43ADEDC0F08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34CC45B7-4159-4F88-A0DC-590C1A7311A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A0B2FBC9-D8CC-4374-8D36-E390988EFA1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83CFB2F3-37EE-4A67-9F04-2E9318073013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3914FC48-0C0A-42B7-BE9E-A986E127829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7AC31D78-C219-4277-BB6E-AF050D81F95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4CBBDBD4-6DC8-4F72-89F3-12EFC6D22FA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45E99E-1345-47A2-B6A3-B781143EFF75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59818696-5F06-4451-8484-730BA3D7839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64628FBD-A44A-4CE7-A085-FCF5692B1C2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D2DB87BA-EDB6-44AD-A323-ED99D23AE49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9DC06BEF-7682-412D-AE7C-8B164F7B08E0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C5A6212F-4BEC-461E-B07B-1F6913728F0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ABA39DFE-41EC-4502-8FBE-5B70CF9F750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C77485AB-FAE9-46E2-BF40-A52D9280E15B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2D771970-7020-4B6A-9287-A577F5ABF89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25E38F2-06CD-47FC-B105-7CE2296CB74D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AD32BED7-C0C2-4245-9BAC-4061728BC92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ED2A8012-48F5-4139-A3BF-C0DEECDACD3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0667D150-4F0C-4D4F-8A82-F34CCCB8E76D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4465BC4C-03E0-4A94-A0C5-186B8ADA5B7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54CE2401-E47A-4261-9ECA-E1913470134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0FAABD6E-C616-483D-8B08-ADC941F6201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935AD32C-D662-477A-908E-4A9DAAAF3F4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72A2910E-3B3F-433F-AD7D-6D2E98BD851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19C87D1-5606-478A-A0D7-4E2C211CCD02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CEFB703E-44DD-4C8A-92F8-36BEF1A61681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27574B70-5640-47AA-A73F-57F56C681EC7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2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2121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4CE88-AC2F-4370-AC40-FFE4B3A79FBC}"/>
              </a:ext>
            </a:extLst>
          </p:cNvPr>
          <p:cNvSpPr txBox="1"/>
          <p:nvPr/>
        </p:nvSpPr>
        <p:spPr>
          <a:xfrm>
            <a:off x="3160113" y="575776"/>
            <a:ext cx="6753891" cy="646331"/>
          </a:xfrm>
          <a:prstGeom prst="rect">
            <a:avLst/>
          </a:prstGeom>
          <a:solidFill>
            <a:srgbClr val="CCFF6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Open your book and read the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ED7BD-673A-4EF1-B4FB-1C19D75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80" y="1407062"/>
            <a:ext cx="9567479" cy="4930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71C203E-98C5-4042-BBEA-2D8154F78A5A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C7B19C-3918-418D-B384-13CE588CFDCA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95638A-6D77-4575-91F3-70ABC1293A02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18D554A0-C4BC-4605-8E9E-86AA56BD9F33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EADA868D-0CD8-4A98-889F-4441913CC6C3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E44FD7C5-5701-4D6E-8B9C-3DE6634B1A4E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C197097F-965A-4B64-A346-228554A78AC0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E1BF1A8C-443C-470C-9BCD-7782E426C8BE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34039DF7-BEA2-4D6B-B825-FB2A76A81293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F542233E-BBF3-44C2-B989-DB2A1F01C298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7E06CFDB-C36D-4A3D-8F28-55854959130C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5919F658-7C48-42EF-B080-29D1A9BFF896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4A7C0508-AA09-425E-97FB-9852A40AF50A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9A9180A7-621B-4396-8C72-876875966433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213245E2-ABDF-45F5-9D21-9776FB28DFF6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55379070-DC8C-47A2-ADB7-E1E2814A4317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BCC0C571-01B4-49DA-B0A5-7043124B3FB5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AD92BB2D-2838-40ED-BA46-74503237AABB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3662DBD5-EB72-4141-AF57-1D59BAA0E027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38A9737E-C6F7-41CF-A767-6F4FAC7BEA78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AC706B4B-FA10-4543-9C82-C667D0C14AC6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BAB6F4A4-7F53-4DA7-9AEA-23FB6A3142C1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5A90DE74-EDC1-4C61-93CA-17C4F8C4FBDF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63E92468-EDCD-4612-B030-D701184C871E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E0B142CB-BE8E-4A3D-9A4D-237801A78209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E28FE224-7DA8-4D56-A369-4625B732C8E1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C99F9505-F865-4F7B-B5B2-322FEFAA6F97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391E78C3-434C-4AE4-9070-78ECC06524C3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64EBF81D-91DB-4377-A3C8-69E01F01204E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A796234A-53E3-41F2-896E-6A77B6AB6C3A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ADB25C37-56C4-47D7-9E09-37EA48BE7EEB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142C540A-56B7-464B-A892-4D515D2B61D0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5840C097-A713-4BD5-8415-977ABA0A61FB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A6568962-4965-44E6-9C6B-8DCA00EAE9C6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B3F39689-228D-4637-BEB1-F4948692B01A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72F73A57-2D15-4C8B-A1C9-BFE46E7C75E8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861F1453-45BB-443D-8A45-6EEADA2BDCD2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A835887C-338D-40D9-BD62-E544D1F52CA0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75A24892-D0E3-420E-8E04-8E0B00060B6F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86193DD1-35F0-47F3-AAB1-A3033055B1FC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5BCBD592-EEC2-4A5A-8325-5A0EEE742E77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2A895398-13A5-46CE-AB51-6536136194BE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72DA216A-B7ED-4EEE-9A07-047AF22CC285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016A01C6-303D-4454-883F-4EBAF26993B1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B2B08C2E-F253-42D0-8854-75D8C077782A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F4D5AF8B-F2F5-437E-BA82-53AF80A474A6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EC41F4FC-71C7-403A-A85E-13D129D54B11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86C1C6B2-3ECD-4FC1-BA23-B5F72DB72414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2F6AB05C-CD2F-4FBD-A98F-91EBFD3D87CE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24FD03B-11CB-4C7D-AC45-48B476A05118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760948F1-4E30-451C-B861-53E89236EABB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405C1E3F-2501-463A-A264-91D94A61393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C046D7F7-2454-422A-B6B7-75536FB6F2D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715A3871-0547-41A0-B2C4-3712BDED205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CA6884A1-6032-4D0D-AA39-6E91428AB9BC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6E6C627E-927D-4FA5-B9F1-8DE9FEF34C1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6EA50B09-B0BC-4AF0-BD32-759503F8B96A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28A6185B-8DD6-458D-8352-86000F9EB77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4E51C228-6D7B-4CBA-8A07-B186CF76C3D0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5C45B63-50BF-46FB-9855-39DCBF1EB843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06C1FE8B-4C5A-43CA-B278-6EB1372D06B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FD43DCED-D2F0-47DE-B123-815D9E50CB7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3D1A53BB-C378-4EE2-9E9C-34DC48F2741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36C8D321-BBED-402F-BDBB-9AB7F1BD075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E6E62260-C2EE-423F-9434-4F0F73E3F57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FECE2C36-E8E1-42A7-A4FD-1C04C1E0ACA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0021E39F-1955-4C8D-9E4A-EBF8F40B5871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D6213F8D-ED52-475F-8C37-2DB1767F9E09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5CE90E4E-F3D7-48DF-90C8-712BF194357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B88269-AEF8-4833-B636-ECB67FAFD6D3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46D41049-D065-48C3-944B-7AB98435D33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3B7FBECC-ADFC-4517-9118-AD30D27CF39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87CC428C-CE2E-402C-8A3D-B23224C591A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716044D7-E3A8-4B9A-8EA4-54712B0B5DF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ED85C523-E7BA-4507-B109-FA5A21E421B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9E660702-DB76-433B-BE00-1C857E2F00CD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55D3C594-876A-412A-BBAA-E12D5FF736FD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FDB61C0F-76BC-4DE2-A082-C80250ED025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06DE4FD9-EF02-436B-8DC4-79EF63569C4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91A9D41-AA92-4871-B3EB-766C9F10C6BF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08E6BAA8-5192-4075-B319-376BD49D21B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A75790E7-5E55-4382-84D0-32FE53BD81D8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534F856E-0403-445A-9656-D1FD867E060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4A072CF2-5C65-424A-84B5-BFAF499D7D5E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20B0888D-8F44-4CF1-860D-DC2E208225F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A6B53B27-FA5D-45C6-BAB3-42F60FDA2495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360FA712-3E7E-471C-96C0-E947F33BB08D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A2461B36-7AD3-4EDD-833E-3F865BEE6625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069298E4-2E01-46CF-A02B-AD0E3D38764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646E75-189B-4AD0-908B-C266A37B7F98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6966D997-8ACB-4801-9A1C-B54F378FB8F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B074BC9C-E213-4C22-8E70-2D863744497E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003D5515-2CEE-480F-91CC-DFA02A15131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6D662B33-7A37-4EA7-BE89-FAC4EA920DE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4242B72F-FD9C-4C0E-84A0-82135BA8198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A657CD07-C230-452E-8CEF-F4F11751919D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1CC59398-7BD9-41A9-B98F-6C2DA2525C5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832A2ACC-2CDC-4A05-9EB3-B72404C5FC4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0B670631-354C-4291-AFAA-462A4E32AD2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AFF739-D61F-4137-9C38-1ECC545A6FE9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D1A8AB2B-B8C1-44B9-A78E-258F296BC16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2DF5F1EF-94AC-4E70-B71E-902180CC20A7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7AC707AF-07CA-4E66-829A-9756F26366F0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47D5322B-C322-4160-AED5-1F4D34F4FA7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DE83DE9D-1BBC-413A-BECA-A08EF9CC8B6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0D8889E0-EA2A-4347-9227-CD70B54C9E2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DD7A2603-9DD3-41BC-B41D-5FE7F066FCC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282951E8-B255-4A2F-98A6-5F71C436CDB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513B2A7-3FA3-4199-969A-E1F8D796DEEC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48CCEA10-6609-4F68-B09A-7498DBAE8D5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5ED17767-0609-4610-A447-1F6FFDB55A3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B48A78B3-1CAE-45B2-9D0F-28A5D3E1BA2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B3CAC254-3DB7-4D71-A13A-DAA1DB6872B0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AA7FE8BB-7667-4DEE-BEBA-0CFF4E96B11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397FDEA0-635E-4ED7-B04C-430E500B7B22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85708750-F584-4F93-BC17-8594F56EFCF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4066EF0F-D5EF-490D-93CF-543F3806D0D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93199E5-E40C-4CE0-8106-28C69803F24F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9D5F1E8A-691E-43F2-B88C-62A8D4D4E46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A128CD37-C92B-4939-850F-181E15AD2442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CD36D6EC-B2EC-4988-963A-835FAE52EB10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829301BE-1DA8-4951-B45F-99377939A98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F28F4E4B-3716-4E26-B34F-CDEDEF23478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6CEED7BC-7AA8-49DC-813E-E07700232A7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0C3B192F-6037-4343-A21B-C05031BECD7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2665B11C-81B4-411F-BFC7-7DB6962E145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BF5D22E1-3722-45A5-A6F8-46FDA4293CD1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E5A2E927-E6F4-407A-A897-66EF44D9F7D0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6631A1F-E45B-405C-836B-C56B1C730109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9BB50577-74BD-4138-8B99-B3C87EE6392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8ED05ADF-F97D-463A-A31E-F167551287B7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F1DE348D-9186-45C2-B9DB-4E1519E02C8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C53E4978-9A32-465A-8495-4F00C0F1340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EA49EC23-B4ED-4B30-88C1-CCFDBF00282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9226BE29-0782-4B7F-8208-1C7DA9DAE75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76A2B69F-F0EE-4753-84FE-EA261D6A725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AE38624E-D004-428F-9140-43C9BBBB30A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4B4FDDD-8606-4D72-9C70-805BA0E5A103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CF9F82D2-0CFA-4B89-8491-A9668FC9995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6B782DBE-7A18-4CFF-8723-BDD11FB192D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9A00AF88-63A3-45EA-BC69-844F8436243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8AE0F8CE-401C-4C62-8A50-5154289255A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8D61C389-F7F4-438F-95C4-870FE5D272B3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CB55F5CD-8C24-48C9-9022-06363308D47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AD72665B-5BE0-4D2B-8ABB-8240306931E0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49194EA7-1212-4137-8786-12037E25BEC7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FA02EF-2CB7-4A63-81DA-846DBD7057C7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1D23B352-E05E-4345-80AD-2696F933A18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1FF6B36B-286E-4A7A-8E05-68892A05DD8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F1D12D55-5D97-41E7-A516-7E10B5BDF90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A581C7C9-057D-4BA1-A688-1514C90B1D1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4878A05F-2842-4295-8DD6-ECA67EA9356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83B0EA94-E35A-400D-9D52-6FE76EB2275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C882A09B-0A1B-42A8-97B2-009E1EE0C63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0C19A5B4-447D-4FD7-BA4F-BF5BEBFA7B6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5BDB715F-B50A-4260-8903-2B94CA49C55C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4DB28961-FCD6-48A5-862D-A45F0978039A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4CBA6F02-4193-49AF-BF17-77FED1F72FDF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AEE07CE-624B-4A29-8E8A-0D02BE248ED0}"/>
              </a:ext>
            </a:extLst>
          </p:cNvPr>
          <p:cNvCxnSpPr>
            <a:cxnSpLocks/>
          </p:cNvCxnSpPr>
          <p:nvPr/>
        </p:nvCxnSpPr>
        <p:spPr>
          <a:xfrm>
            <a:off x="10772837" y="1222107"/>
            <a:ext cx="0" cy="50792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ED00BE-618C-4FFC-8BC9-0BC35EE62715}"/>
              </a:ext>
            </a:extLst>
          </p:cNvPr>
          <p:cNvSpPr txBox="1"/>
          <p:nvPr/>
        </p:nvSpPr>
        <p:spPr>
          <a:xfrm>
            <a:off x="829683" y="709848"/>
            <a:ext cx="10451309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words identifying &amp; meaning (Bengali):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6ADC-C351-44DE-8DDB-EA5C9797317B}"/>
              </a:ext>
            </a:extLst>
          </p:cNvPr>
          <p:cNvSpPr txBox="1"/>
          <p:nvPr/>
        </p:nvSpPr>
        <p:spPr>
          <a:xfrm>
            <a:off x="897988" y="17279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3C35E-5F10-479D-B784-201431A54144}"/>
              </a:ext>
            </a:extLst>
          </p:cNvPr>
          <p:cNvSpPr txBox="1"/>
          <p:nvPr/>
        </p:nvSpPr>
        <p:spPr>
          <a:xfrm>
            <a:off x="1050388" y="18803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25A0-3417-4A8D-BC05-3FACBCBE0C6B}"/>
              </a:ext>
            </a:extLst>
          </p:cNvPr>
          <p:cNvSpPr txBox="1"/>
          <p:nvPr/>
        </p:nvSpPr>
        <p:spPr>
          <a:xfrm>
            <a:off x="1355188" y="21851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326DF-7957-4158-B729-BDBC620E1E03}"/>
              </a:ext>
            </a:extLst>
          </p:cNvPr>
          <p:cNvSpPr txBox="1"/>
          <p:nvPr/>
        </p:nvSpPr>
        <p:spPr>
          <a:xfrm>
            <a:off x="619852" y="2048115"/>
            <a:ext cx="1756859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Flat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623A5-E1C9-4127-B6EA-99C19A4DA5A3}"/>
              </a:ext>
            </a:extLst>
          </p:cNvPr>
          <p:cNvGrpSpPr/>
          <p:nvPr/>
        </p:nvGrpSpPr>
        <p:grpSpPr>
          <a:xfrm>
            <a:off x="34247" y="139675"/>
            <a:ext cx="22519529" cy="6717366"/>
            <a:chOff x="72192" y="58526"/>
            <a:chExt cx="22519529" cy="67173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015FE-8991-47E7-857B-D7E265EA89C1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B15591-E23D-4485-B556-17F961345834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E51FDE70-344D-4533-8513-873D39408F15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38B0DA20-9CC1-41E4-907B-B352B8A37F37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04D5F87B-D242-4C4C-B9F4-AB7C3FDCDCC9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12BC45D2-50C8-4AA9-81BC-6C3630A52159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C5429DD1-B705-4807-BC8E-5DC6F2E4B793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C4A79BCC-B996-49AE-8731-BC25F5B62B04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62E936AC-ECEE-4554-A534-87E058E78A71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8C057A81-FBBA-47EA-AB74-8EE1840090EC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883FDF17-E47D-4093-A1A0-9CEF583610F3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C811529B-40C1-4E44-852F-A1DB7FB27135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C3D79C42-896A-40BA-B541-06F0942F631F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91FA0048-469F-4393-81AD-DA8F4C38C814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3001601C-6505-4FB7-9528-089878D1C596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A9BBD0BE-6D00-4069-934F-1239697AA3C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0EC77D92-D4E2-413E-9BC8-1E976127E5C5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06AD19F9-922D-44F4-98C9-94704CADD0B3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ECF3C06F-3ACB-446F-B804-FC4AD699D2ED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045A7B7A-713A-4B20-90DC-F4D225EC9E94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1D9E0E3F-B7D4-41BB-8776-40B3014FBB1C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1EE29436-F5B3-4E43-BE1C-3084BDB697A2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EAF24C43-0298-4762-B7AF-B26941CB97E7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A4FB0C42-DE40-416C-88AF-D5D2879273D8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67C183FB-5382-424F-9309-3C9C78FEF3B7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44626B86-FF06-46DB-967E-4D1931BFEDCE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8ED7A94E-EBB8-4A29-AA42-8A0A798F29F5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60C80424-F34B-4645-8E31-596D0F5A5A39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79FAA79F-C93D-46C8-9025-DA6BD0E36B01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AB562E1A-D1EC-462C-AD80-8EC37CA096A2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106A4EFA-A724-4EEE-B5D0-8E01736A61A1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6538BD54-6092-4ADA-B8CD-AE2BC9D6A67D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98918AE4-6182-45C7-96C7-C83A5B1C9A24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31768B9B-3628-4EC8-BA01-F26FBAB74CE6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75ED5284-34E6-4160-859C-479FD85E140B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6B1059DE-2682-414B-8802-9A08B44A6808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985906F4-1035-4E74-8B1F-08073F568617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>
              <a:extLst>
                <a:ext uri="{FF2B5EF4-FFF2-40B4-BE49-F238E27FC236}">
                  <a16:creationId xmlns:a16="http://schemas.microsoft.com/office/drawing/2014/main" id="{74D6561F-8B31-463E-B015-90BCFAF3602D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5AA171C9-8A97-4D72-B680-3822A19B4309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art 56">
              <a:extLst>
                <a:ext uri="{FF2B5EF4-FFF2-40B4-BE49-F238E27FC236}">
                  <a16:creationId xmlns:a16="http://schemas.microsoft.com/office/drawing/2014/main" id="{AF78731A-5067-44F2-A4B7-1CDBFA2DD11E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>
              <a:extLst>
                <a:ext uri="{FF2B5EF4-FFF2-40B4-BE49-F238E27FC236}">
                  <a16:creationId xmlns:a16="http://schemas.microsoft.com/office/drawing/2014/main" id="{F20C01A2-FFBC-4561-80B6-E5BCB9D7D1BB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58">
              <a:extLst>
                <a:ext uri="{FF2B5EF4-FFF2-40B4-BE49-F238E27FC236}">
                  <a16:creationId xmlns:a16="http://schemas.microsoft.com/office/drawing/2014/main" id="{BD6AEB76-5ADA-43E2-ADFB-B1207FC22AE9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art 59">
              <a:extLst>
                <a:ext uri="{FF2B5EF4-FFF2-40B4-BE49-F238E27FC236}">
                  <a16:creationId xmlns:a16="http://schemas.microsoft.com/office/drawing/2014/main" id="{BAB40A42-29BB-4D5C-A97A-99B7F5EA4283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9D23C1F4-DCD2-4341-A138-104F292DBCA8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91F01040-0321-4B75-80CA-A9BCEB5922DB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1B8CD47F-137A-414C-9324-38E022B65835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C0A0B477-E152-4798-B1D3-E4B021689C73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A9F30E31-C8CD-4381-82DD-445D825B77EC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FCF33BD-12DF-4E89-8955-5151E782B66A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66" name="Heart 165">
                <a:extLst>
                  <a:ext uri="{FF2B5EF4-FFF2-40B4-BE49-F238E27FC236}">
                    <a16:creationId xmlns:a16="http://schemas.microsoft.com/office/drawing/2014/main" id="{424B0FCC-623F-454D-B0A0-10F76EF9F05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art 166">
                <a:extLst>
                  <a:ext uri="{FF2B5EF4-FFF2-40B4-BE49-F238E27FC236}">
                    <a16:creationId xmlns:a16="http://schemas.microsoft.com/office/drawing/2014/main" id="{E1C723CC-0A58-4726-A9D7-B26A26B77D7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art 167">
                <a:extLst>
                  <a:ext uri="{FF2B5EF4-FFF2-40B4-BE49-F238E27FC236}">
                    <a16:creationId xmlns:a16="http://schemas.microsoft.com/office/drawing/2014/main" id="{F13446C5-DB28-4135-BD4E-4C34B1C0614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Heart 168">
                <a:extLst>
                  <a:ext uri="{FF2B5EF4-FFF2-40B4-BE49-F238E27FC236}">
                    <a16:creationId xmlns:a16="http://schemas.microsoft.com/office/drawing/2014/main" id="{4A20D11F-C6F7-48A6-AF68-F7D2C0BE44E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Heart 169">
                <a:extLst>
                  <a:ext uri="{FF2B5EF4-FFF2-40B4-BE49-F238E27FC236}">
                    <a16:creationId xmlns:a16="http://schemas.microsoft.com/office/drawing/2014/main" id="{C5F01F05-6449-473B-89F8-2C14BA5A0552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Heart 170">
                <a:extLst>
                  <a:ext uri="{FF2B5EF4-FFF2-40B4-BE49-F238E27FC236}">
                    <a16:creationId xmlns:a16="http://schemas.microsoft.com/office/drawing/2014/main" id="{5AD42E95-F91E-4246-A712-DFFB0595701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Heart 171">
                <a:extLst>
                  <a:ext uri="{FF2B5EF4-FFF2-40B4-BE49-F238E27FC236}">
                    <a16:creationId xmlns:a16="http://schemas.microsoft.com/office/drawing/2014/main" id="{1F1F2589-7F0D-45D9-A06B-CF22AC43843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>
                <a:extLst>
                  <a:ext uri="{FF2B5EF4-FFF2-40B4-BE49-F238E27FC236}">
                    <a16:creationId xmlns:a16="http://schemas.microsoft.com/office/drawing/2014/main" id="{1FA0537A-8113-4308-A27B-4BAB09A5523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>
                <a:extLst>
                  <a:ext uri="{FF2B5EF4-FFF2-40B4-BE49-F238E27FC236}">
                    <a16:creationId xmlns:a16="http://schemas.microsoft.com/office/drawing/2014/main" id="{86B3FFF3-4316-437A-8CA3-7CA13E3FA0D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A258733-7329-4906-8172-F50433C2EE9F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CC942DDD-6E90-4E6E-A990-78F47B6D6B7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F3D177D1-B763-45E8-B37B-D8FE1CE8FD4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FA9099D7-C6A1-4092-B32D-415F8F6CBCA5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4AD60DC0-A98F-4318-ADBA-93CF3E0DFBA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39882DC6-B263-41E5-9253-106F8A767153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B876F6F3-9C39-4701-8370-70F249421AD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37DE2C2D-9DE7-463D-A551-EAB8C35357A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art 163">
                <a:extLst>
                  <a:ext uri="{FF2B5EF4-FFF2-40B4-BE49-F238E27FC236}">
                    <a16:creationId xmlns:a16="http://schemas.microsoft.com/office/drawing/2014/main" id="{D6BCC651-AFAA-4C67-9B42-0CE482F4752C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5035D2E7-3509-4B8B-96DC-CC8F5949AC13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00FDF7-DDD2-47A4-AD40-1CD28BFC299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CDC61A4A-BDF4-4B83-B244-49FBC71438C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D2E54CD1-6BFE-49AB-8D56-FD9142A5FF0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05D36123-E61B-4D0B-8270-7A1331663D9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9039E4C1-469B-4CDA-B1AC-BF13CED16FA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C810DF83-21BF-49B2-BEEF-FB443106A7A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54C9D79F-FB2D-4723-9CBF-3DF987E2AF2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594489AB-A5FD-427F-A470-44C94E32853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7378E0EA-67A1-4A37-BDF8-846E0F1AF4A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D7E77401-806D-4FE6-80FA-579DBD85AE5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3084530-5894-4B33-9514-DF5AC94A3BD3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54D019A4-6768-4D9B-A6E5-6007AF2D9E9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74E74962-83B8-4395-B61E-BF9071DDCB5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6EB1DC22-7033-4CCC-876A-C18CC15B223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654E63C3-5532-45A3-857D-D0661127628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B64DDCCF-9740-4311-AD98-C1907DF93E52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752B1844-215C-4CE8-94E4-38A089C6E7F0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1EAB37EB-2B4B-4E5B-BAE7-D17A2DC308B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343278F2-630D-4A09-97DF-AE3A034EB278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474B5E92-B800-4204-8FD2-E4C3B6F6E243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C96A7B2-EC7B-4B13-8EF0-5BA331912DCC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E8D904B2-0244-4622-BFBE-799ACD4CB9A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18B6A975-DF74-403A-9A6B-22BADAC63019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1C944DDC-AA34-4B6B-BFF2-6CFFD0E66E8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E2C08228-C364-47CE-9FC7-7EC401A7471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B0684D2D-2D44-4953-BDD5-324B349D50AA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01497AC3-6BEF-4786-96AF-3BDE6A274CB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AFD79A4D-1B62-4BFB-B216-594FD35270B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3F3CA957-E01E-4AFB-AABA-C1B4C0AAE5A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60C2F23F-9B33-4F58-8443-8D10BC23092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9381691-1E5E-4621-9169-E9770CD47D38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9463A7C4-D777-42CC-9D34-12D911924CC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ABA199AA-6AFA-4840-A173-917BD7A0E790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EC286674-4960-4161-B756-3FEBA0A5F38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9E97B238-B070-4F70-94AA-E72B2B20FD2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570EA757-7F89-44AF-BBCE-66265A38300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98DD9276-95AE-4155-A41B-A554109FD6A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D3D49F0C-CF83-4F05-BA83-902F55D2139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C4561583-CA17-4564-B909-E7ED1FEDB13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340697B-7BD1-4F0D-963D-61ABEE1F5550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0BC24F20-F91E-4552-90DA-438E93E85E35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4EC60EB8-98B6-4E5C-A95F-0FA904C003D7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985A8110-9170-448E-B479-2BBBEDCBD22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E77AD3F1-CFD3-4635-86ED-F315EB0CD23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2A2EAE0D-D26F-432B-ABBA-7CED6356434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32FEB8A3-6AF7-4E5B-B7F8-5B4A56A5C14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B18A54E6-372A-4BA5-A62E-B317830725E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C6D22DEA-16AA-4C9A-A225-7932C13B743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69DF8D-9B47-49CA-8416-17FF70352172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DE0A8E79-78CF-4595-9175-DD8F390F9B9B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D45D896B-5752-440A-A45E-B15CB3DB11E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67B6777A-421F-4E3E-858D-CB9B2285F8E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5DE74873-3A77-4EC0-83E9-0095F8AF428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7489B705-31AD-4C26-9F7F-4C29B1B54EA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0BC4D704-2209-4337-A799-C48918AD870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7C20FC66-E648-4C6B-8DD9-F8487B1BF880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467CFF49-735D-4E78-8380-77DD7CDC99B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Heart 73">
              <a:extLst>
                <a:ext uri="{FF2B5EF4-FFF2-40B4-BE49-F238E27FC236}">
                  <a16:creationId xmlns:a16="http://schemas.microsoft.com/office/drawing/2014/main" id="{3DA43278-08EB-4B7B-8854-6DE88AD8E2ED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art 74">
              <a:extLst>
                <a:ext uri="{FF2B5EF4-FFF2-40B4-BE49-F238E27FC236}">
                  <a16:creationId xmlns:a16="http://schemas.microsoft.com/office/drawing/2014/main" id="{342081DA-8638-4168-B41E-FD9A530C4376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B59CE5E-BECC-47E3-9DE6-780A3CA5DF08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30C4343A-91B0-4C9B-8D2E-3C56E77AC0B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352407C5-55FC-4DF2-B7D4-0A89DB9E4AB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87990F1A-328E-48BD-9DFC-E462496CE25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C44F4AED-C260-4CEB-86B2-597178324A47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0D845F98-FA7F-46B2-9F92-61ED3E6F345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051425D3-5E10-4817-88AD-05921BE0FD3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1255F51B-80FC-45F3-9963-6CFE7EAB296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26A625D0-61BD-4365-85F7-6E64D270BCF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548AC7B-B3C5-46BB-8001-32EEC67D7DAB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B9718A38-9567-4F18-9257-1E08CF37B639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180F4677-5962-46C8-B327-5C837B00903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E5C413CC-F4CB-484B-BC01-FFE8DA79D56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28C5E314-6324-463C-A4C8-64AF1F0D67C5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2E7FC388-AF98-4FB2-871C-B6CD1BAB6B6A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71E540D5-CBD7-4B00-B41E-37A39F84879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4357F821-4A32-48B9-BF50-26D3C23BEE6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A0B06223-281A-4592-9244-F5FF1FB388E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E22639F-F9CD-4EC6-86A8-7B5EFA74FA11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97AF1E03-A684-4DB0-B308-FFA4AD7268F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EA1023CB-C842-4451-8AEA-00F4B95CDFD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0B1778D1-276B-4C83-B297-59C17FE95A3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AB95069C-5C92-47A0-AE50-A153FDC71D3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BA848E87-6AE2-4C85-9889-F2D77C89AC5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302BE80E-2075-45BC-97E5-4CC89C996F3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4C32DE2B-271D-4A5B-BF71-26D36B15AFB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F4159195-FAAF-42F4-A6D4-ABD053CAB72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Heart 78">
              <a:extLst>
                <a:ext uri="{FF2B5EF4-FFF2-40B4-BE49-F238E27FC236}">
                  <a16:creationId xmlns:a16="http://schemas.microsoft.com/office/drawing/2014/main" id="{FBE82344-2018-4FAB-BE87-FBEF9AA9B3EB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art 79">
              <a:extLst>
                <a:ext uri="{FF2B5EF4-FFF2-40B4-BE49-F238E27FC236}">
                  <a16:creationId xmlns:a16="http://schemas.microsoft.com/office/drawing/2014/main" id="{788DB023-0089-4A94-B729-AFC07B8825F9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art 80">
              <a:extLst>
                <a:ext uri="{FF2B5EF4-FFF2-40B4-BE49-F238E27FC236}">
                  <a16:creationId xmlns:a16="http://schemas.microsoft.com/office/drawing/2014/main" id="{A21DF676-0234-44B5-A50D-5A185EACA3A5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8349D12-4759-43A5-BB49-C0B8FF66415A}"/>
              </a:ext>
            </a:extLst>
          </p:cNvPr>
          <p:cNvSpPr txBox="1"/>
          <p:nvPr/>
        </p:nvSpPr>
        <p:spPr>
          <a:xfrm rot="320227">
            <a:off x="3140158" y="2028927"/>
            <a:ext cx="4488669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বাসা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2148B4-6DE8-4D43-A93E-B4307DAA633F}"/>
              </a:ext>
            </a:extLst>
          </p:cNvPr>
          <p:cNvSpPr txBox="1"/>
          <p:nvPr/>
        </p:nvSpPr>
        <p:spPr>
          <a:xfrm>
            <a:off x="521151" y="3503338"/>
            <a:ext cx="3658593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time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9E1D83D-E26F-4319-A769-CBD7507659A9}"/>
              </a:ext>
            </a:extLst>
          </p:cNvPr>
          <p:cNvSpPr txBox="1"/>
          <p:nvPr/>
        </p:nvSpPr>
        <p:spPr>
          <a:xfrm>
            <a:off x="505558" y="5036021"/>
            <a:ext cx="2938518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Sewing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FF39364-0FD5-41A4-8CF1-0655ADCCC8E1}"/>
              </a:ext>
            </a:extLst>
          </p:cNvPr>
          <p:cNvSpPr txBox="1"/>
          <p:nvPr/>
        </p:nvSpPr>
        <p:spPr>
          <a:xfrm rot="320227">
            <a:off x="4730162" y="3247822"/>
            <a:ext cx="5316964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অবসর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সময়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8C270E9-C9B2-438D-84A6-0680D1C68972}"/>
              </a:ext>
            </a:extLst>
          </p:cNvPr>
          <p:cNvSpPr txBox="1"/>
          <p:nvPr/>
        </p:nvSpPr>
        <p:spPr>
          <a:xfrm rot="320227">
            <a:off x="4019585" y="4976360"/>
            <a:ext cx="4312411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সেলাই করা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ECB6784-2103-4F98-BB5B-8A509855FC76}"/>
              </a:ext>
            </a:extLst>
          </p:cNvPr>
          <p:cNvSpPr txBox="1"/>
          <p:nvPr/>
        </p:nvSpPr>
        <p:spPr>
          <a:xfrm>
            <a:off x="2784214" y="1892072"/>
            <a:ext cx="2925841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Banker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99FA7D-CA47-4DFD-A9AD-66BBC8298C09}"/>
              </a:ext>
            </a:extLst>
          </p:cNvPr>
          <p:cNvSpPr txBox="1"/>
          <p:nvPr/>
        </p:nvSpPr>
        <p:spPr>
          <a:xfrm>
            <a:off x="3730051" y="4468335"/>
            <a:ext cx="2341558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30D57B8-DA33-48F1-B063-557BF5E92D32}"/>
              </a:ext>
            </a:extLst>
          </p:cNvPr>
          <p:cNvSpPr txBox="1"/>
          <p:nvPr/>
        </p:nvSpPr>
        <p:spPr>
          <a:xfrm>
            <a:off x="3914586" y="2991181"/>
            <a:ext cx="4235780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Neighbours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94B1EDDB-E80F-4B80-AD08-EA3726B07998}"/>
              </a:ext>
            </a:extLst>
          </p:cNvPr>
          <p:cNvSpPr/>
          <p:nvPr/>
        </p:nvSpPr>
        <p:spPr>
          <a:xfrm>
            <a:off x="2057111" y="2357915"/>
            <a:ext cx="1219013" cy="528374"/>
          </a:xfrm>
          <a:prstGeom prst="mathMinus">
            <a:avLst/>
          </a:prstGeom>
          <a:ln>
            <a:noFill/>
          </a:ln>
          <a:effectLst/>
          <a:scene3d>
            <a:camera prst="perspectiveBelow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5B5D036A-2FA1-4922-9332-1552D7CC9A48}"/>
              </a:ext>
            </a:extLst>
          </p:cNvPr>
          <p:cNvSpPr/>
          <p:nvPr/>
        </p:nvSpPr>
        <p:spPr>
          <a:xfrm flipV="1">
            <a:off x="5168915" y="2288345"/>
            <a:ext cx="1488395" cy="209685"/>
          </a:xfrm>
          <a:prstGeom prst="mathMinus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0" name="Minus Sign 189">
            <a:extLst>
              <a:ext uri="{FF2B5EF4-FFF2-40B4-BE49-F238E27FC236}">
                <a16:creationId xmlns:a16="http://schemas.microsoft.com/office/drawing/2014/main" id="{4816820D-6399-415F-8C83-4FB040407A5B}"/>
              </a:ext>
            </a:extLst>
          </p:cNvPr>
          <p:cNvSpPr/>
          <p:nvPr/>
        </p:nvSpPr>
        <p:spPr>
          <a:xfrm flipV="1">
            <a:off x="3598646" y="3747848"/>
            <a:ext cx="1219085" cy="326549"/>
          </a:xfrm>
          <a:prstGeom prst="mathMinus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2" name="Minus Sign 191">
            <a:extLst>
              <a:ext uri="{FF2B5EF4-FFF2-40B4-BE49-F238E27FC236}">
                <a16:creationId xmlns:a16="http://schemas.microsoft.com/office/drawing/2014/main" id="{0707B50B-397D-4F87-B03E-4CF28448B565}"/>
              </a:ext>
            </a:extLst>
          </p:cNvPr>
          <p:cNvSpPr/>
          <p:nvPr/>
        </p:nvSpPr>
        <p:spPr>
          <a:xfrm flipV="1">
            <a:off x="2953432" y="5290473"/>
            <a:ext cx="1226311" cy="414227"/>
          </a:xfrm>
          <a:prstGeom prst="mathMinus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4" name="Minus Sign 193">
            <a:extLst>
              <a:ext uri="{FF2B5EF4-FFF2-40B4-BE49-F238E27FC236}">
                <a16:creationId xmlns:a16="http://schemas.microsoft.com/office/drawing/2014/main" id="{B215CD1B-F52F-4A7B-9D32-AD1015522A91}"/>
              </a:ext>
            </a:extLst>
          </p:cNvPr>
          <p:cNvSpPr/>
          <p:nvPr/>
        </p:nvSpPr>
        <p:spPr>
          <a:xfrm flipV="1">
            <a:off x="7575871" y="3203926"/>
            <a:ext cx="523012" cy="392336"/>
          </a:xfrm>
          <a:prstGeom prst="mathMinus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5A1761E-D7E1-4972-83B9-F3FD72F5727E}"/>
              </a:ext>
            </a:extLst>
          </p:cNvPr>
          <p:cNvSpPr txBox="1"/>
          <p:nvPr/>
        </p:nvSpPr>
        <p:spPr>
          <a:xfrm rot="352203">
            <a:off x="6352560" y="1832660"/>
            <a:ext cx="6167114" cy="1107996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ব্যাংক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কর্মকর্তা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615A2E8-7FD5-44F8-A667-2B7F18B59326}"/>
              </a:ext>
            </a:extLst>
          </p:cNvPr>
          <p:cNvSpPr txBox="1"/>
          <p:nvPr/>
        </p:nvSpPr>
        <p:spPr>
          <a:xfrm>
            <a:off x="7987281" y="2401687"/>
            <a:ext cx="3230207" cy="1015663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প্রতিবেশী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6" name="Minus Sign 205">
            <a:extLst>
              <a:ext uri="{FF2B5EF4-FFF2-40B4-BE49-F238E27FC236}">
                <a16:creationId xmlns:a16="http://schemas.microsoft.com/office/drawing/2014/main" id="{C818D8D1-C40C-4D98-9C9A-F3739A5FEA1B}"/>
              </a:ext>
            </a:extLst>
          </p:cNvPr>
          <p:cNvSpPr/>
          <p:nvPr/>
        </p:nvSpPr>
        <p:spPr>
          <a:xfrm rot="21151229" flipV="1">
            <a:off x="5648683" y="4773454"/>
            <a:ext cx="1160212" cy="262567"/>
          </a:xfrm>
          <a:prstGeom prst="mathMinus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A316AE1-CD51-4D2E-81A8-7C213A89FF5D}"/>
              </a:ext>
            </a:extLst>
          </p:cNvPr>
          <p:cNvSpPr txBox="1"/>
          <p:nvPr/>
        </p:nvSpPr>
        <p:spPr>
          <a:xfrm>
            <a:off x="6713582" y="3986399"/>
            <a:ext cx="2913680" cy="1200329"/>
          </a:xfrm>
          <a:prstGeom prst="rect">
            <a:avLst/>
          </a:prstGeom>
          <a:solidFill>
            <a:srgbClr val="FFCCFF"/>
          </a:solidFill>
          <a:ln w="38100">
            <a:solidFill>
              <a:srgbClr val="99FF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শোনা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4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1" grpId="2" animBg="1"/>
      <p:bldP spid="11" grpId="3" animBg="1"/>
      <p:bldP spid="176" grpId="0" animBg="1"/>
      <p:bldP spid="176" grpId="1" animBg="1"/>
      <p:bldP spid="177" grpId="0" animBg="1"/>
      <p:bldP spid="177" grpId="1" animBg="1"/>
      <p:bldP spid="177" grpId="2" animBg="1"/>
      <p:bldP spid="177" grpId="3" animBg="1"/>
      <p:bldP spid="178" grpId="0" animBg="1"/>
      <p:bldP spid="178" grpId="1" animBg="1"/>
      <p:bldP spid="178" grpId="2" animBg="1"/>
      <p:bldP spid="178" grpId="3" animBg="1"/>
      <p:bldP spid="179" grpId="0" animBg="1"/>
      <p:bldP spid="179" grpId="1" animBg="1"/>
      <p:bldP spid="181" grpId="0" animBg="1"/>
      <p:bldP spid="181" grpId="1" animBg="1"/>
      <p:bldP spid="182" grpId="0" animBg="1"/>
      <p:bldP spid="182" grpId="1" animBg="1"/>
      <p:bldP spid="182" grpId="2" animBg="1"/>
      <p:bldP spid="182" grpId="3" animBg="1"/>
      <p:bldP spid="182" grpId="4" animBg="1"/>
      <p:bldP spid="183" grpId="0" animBg="1"/>
      <p:bldP spid="183" grpId="1" animBg="1"/>
      <p:bldP spid="183" grpId="2" animBg="1"/>
      <p:bldP spid="183" grpId="3" animBg="1"/>
      <p:bldP spid="184" grpId="0" animBg="1"/>
      <p:bldP spid="184" grpId="1" animBg="1"/>
      <p:bldP spid="184" grpId="2" animBg="1"/>
      <p:bldP spid="184" grpId="3" animBg="1"/>
      <p:bldP spid="4" grpId="0" animBg="1"/>
      <p:bldP spid="4" grpId="1" animBg="1"/>
      <p:bldP spid="9" grpId="0" animBg="1"/>
      <p:bldP spid="9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202" grpId="0" animBg="1"/>
      <p:bldP spid="202" grpId="1" animBg="1"/>
      <p:bldP spid="204" grpId="0" animBg="1"/>
      <p:bldP spid="204" grpId="1" animBg="1"/>
      <p:bldP spid="206" grpId="0" animBg="1"/>
      <p:bldP spid="206" grpId="1" animBg="1"/>
      <p:bldP spid="208" grpId="0" animBg="1"/>
      <p:bldP spid="20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B3367-B69B-489E-940A-3ED82D83FF2E}"/>
              </a:ext>
            </a:extLst>
          </p:cNvPr>
          <p:cNvSpPr txBox="1"/>
          <p:nvPr/>
        </p:nvSpPr>
        <p:spPr>
          <a:xfrm>
            <a:off x="2580993" y="306892"/>
            <a:ext cx="8044522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Similar words meaning in English :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1921C7-B268-413B-AA80-5CA1AA08111B}"/>
              </a:ext>
            </a:extLst>
          </p:cNvPr>
          <p:cNvSpPr txBox="1"/>
          <p:nvPr/>
        </p:nvSpPr>
        <p:spPr>
          <a:xfrm>
            <a:off x="478601" y="1497841"/>
            <a:ext cx="1859795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Flat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CD2EC2-0A6C-4849-8E48-A989C369A832}"/>
              </a:ext>
            </a:extLst>
          </p:cNvPr>
          <p:cNvSpPr txBox="1"/>
          <p:nvPr/>
        </p:nvSpPr>
        <p:spPr>
          <a:xfrm>
            <a:off x="4655967" y="1527995"/>
            <a:ext cx="3719591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48155F-219A-4551-BC2B-CD4A639F4BD8}"/>
              </a:ext>
            </a:extLst>
          </p:cNvPr>
          <p:cNvSpPr txBox="1"/>
          <p:nvPr/>
        </p:nvSpPr>
        <p:spPr>
          <a:xfrm>
            <a:off x="399102" y="1602855"/>
            <a:ext cx="3301137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Sewing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57CCEA-D1FE-40E5-B42C-F0EBE2E95CDF}"/>
              </a:ext>
            </a:extLst>
          </p:cNvPr>
          <p:cNvSpPr txBox="1"/>
          <p:nvPr/>
        </p:nvSpPr>
        <p:spPr>
          <a:xfrm>
            <a:off x="3308804" y="1492224"/>
            <a:ext cx="2471510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7FA535-756A-4BC3-9E8C-A7F2D8328D51}"/>
              </a:ext>
            </a:extLst>
          </p:cNvPr>
          <p:cNvSpPr txBox="1"/>
          <p:nvPr/>
        </p:nvSpPr>
        <p:spPr>
          <a:xfrm>
            <a:off x="402959" y="1465144"/>
            <a:ext cx="3301137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Banker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0656509-7FD9-4DCE-8519-CD6E6177527E}"/>
              </a:ext>
            </a:extLst>
          </p:cNvPr>
          <p:cNvSpPr/>
          <p:nvPr/>
        </p:nvSpPr>
        <p:spPr>
          <a:xfrm>
            <a:off x="4442961" y="1665586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ECC9D0-64F4-4764-B3D2-96F9C1AF657C}"/>
              </a:ext>
            </a:extLst>
          </p:cNvPr>
          <p:cNvSpPr txBox="1"/>
          <p:nvPr/>
        </p:nvSpPr>
        <p:spPr>
          <a:xfrm>
            <a:off x="570876" y="1542791"/>
            <a:ext cx="3830644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time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E860F9B-4E69-4D17-B188-77599703197C}"/>
              </a:ext>
            </a:extLst>
          </p:cNvPr>
          <p:cNvSpPr/>
          <p:nvPr/>
        </p:nvSpPr>
        <p:spPr>
          <a:xfrm>
            <a:off x="2363763" y="1719130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4B93D0-31F1-4563-95EA-ECF7B155B282}"/>
              </a:ext>
            </a:extLst>
          </p:cNvPr>
          <p:cNvSpPr txBox="1"/>
          <p:nvPr/>
        </p:nvSpPr>
        <p:spPr>
          <a:xfrm>
            <a:off x="4615913" y="1602286"/>
            <a:ext cx="4196278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Embroider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FB56CE0-BDD7-4412-8B14-AC45DFC48692}"/>
              </a:ext>
            </a:extLst>
          </p:cNvPr>
          <p:cNvSpPr/>
          <p:nvPr/>
        </p:nvSpPr>
        <p:spPr>
          <a:xfrm>
            <a:off x="3686020" y="1886061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ECDCEAB-3E0B-458E-9C13-A37A250C87DE}"/>
              </a:ext>
            </a:extLst>
          </p:cNvPr>
          <p:cNvSpPr/>
          <p:nvPr/>
        </p:nvSpPr>
        <p:spPr>
          <a:xfrm>
            <a:off x="8951674" y="1751892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936E2F-FA7E-43AA-8A0A-273164919676}"/>
              </a:ext>
            </a:extLst>
          </p:cNvPr>
          <p:cNvSpPr txBox="1"/>
          <p:nvPr/>
        </p:nvSpPr>
        <p:spPr>
          <a:xfrm>
            <a:off x="6338921" y="1458970"/>
            <a:ext cx="2639864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1F9195-F40F-409B-9B48-09214081E575}"/>
              </a:ext>
            </a:extLst>
          </p:cNvPr>
          <p:cNvSpPr txBox="1"/>
          <p:nvPr/>
        </p:nvSpPr>
        <p:spPr>
          <a:xfrm>
            <a:off x="9869661" y="1477760"/>
            <a:ext cx="2131020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Hear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91D8459-75CA-42C7-B401-AF31282BBE9C}"/>
              </a:ext>
            </a:extLst>
          </p:cNvPr>
          <p:cNvSpPr/>
          <p:nvPr/>
        </p:nvSpPr>
        <p:spPr>
          <a:xfrm>
            <a:off x="5124783" y="1804917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E01991-3DE1-4A09-9A0C-A23918B730BE}"/>
              </a:ext>
            </a:extLst>
          </p:cNvPr>
          <p:cNvSpPr txBox="1"/>
          <p:nvPr/>
        </p:nvSpPr>
        <p:spPr>
          <a:xfrm>
            <a:off x="448625" y="1647235"/>
            <a:ext cx="4670157" cy="1107996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Neighbours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EE34ED-DF01-43FC-A7F6-A1516C4576DE}"/>
              </a:ext>
            </a:extLst>
          </p:cNvPr>
          <p:cNvSpPr txBox="1"/>
          <p:nvPr/>
        </p:nvSpPr>
        <p:spPr>
          <a:xfrm>
            <a:off x="6015937" y="1687394"/>
            <a:ext cx="5632979" cy="1015663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Near by Resident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8D98924-E38E-404F-A439-C5FAD7D9CDC7}"/>
              </a:ext>
            </a:extLst>
          </p:cNvPr>
          <p:cNvSpPr/>
          <p:nvPr/>
        </p:nvSpPr>
        <p:spPr>
          <a:xfrm>
            <a:off x="3709998" y="1663787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AA635A-3C19-4A1B-91E6-47050659CEAA}"/>
              </a:ext>
            </a:extLst>
          </p:cNvPr>
          <p:cNvSpPr txBox="1"/>
          <p:nvPr/>
        </p:nvSpPr>
        <p:spPr>
          <a:xfrm>
            <a:off x="5416879" y="1499928"/>
            <a:ext cx="4796503" cy="1200329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leisure 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360B84-C66D-4B4F-B143-2EFCDD435856}"/>
              </a:ext>
            </a:extLst>
          </p:cNvPr>
          <p:cNvSpPr txBox="1"/>
          <p:nvPr/>
        </p:nvSpPr>
        <p:spPr>
          <a:xfrm>
            <a:off x="1044291" y="1016718"/>
            <a:ext cx="1295952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Flat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651477-6567-41C7-A9A6-2C8EBE550FEB}"/>
              </a:ext>
            </a:extLst>
          </p:cNvPr>
          <p:cNvSpPr txBox="1"/>
          <p:nvPr/>
        </p:nvSpPr>
        <p:spPr>
          <a:xfrm>
            <a:off x="3721031" y="3822907"/>
            <a:ext cx="2639865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3C7AAC-BF87-4D2D-998E-C36E599B189B}"/>
              </a:ext>
            </a:extLst>
          </p:cNvPr>
          <p:cNvSpPr txBox="1"/>
          <p:nvPr/>
        </p:nvSpPr>
        <p:spPr>
          <a:xfrm>
            <a:off x="834345" y="4732211"/>
            <a:ext cx="2189115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Sewing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AE17A4-5E50-404E-8664-6F4052FA5807}"/>
              </a:ext>
            </a:extLst>
          </p:cNvPr>
          <p:cNvSpPr txBox="1"/>
          <p:nvPr/>
        </p:nvSpPr>
        <p:spPr>
          <a:xfrm>
            <a:off x="3266705" y="1029259"/>
            <a:ext cx="1622250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B593D8-DF0F-46A6-8B39-D8D61205E467}"/>
              </a:ext>
            </a:extLst>
          </p:cNvPr>
          <p:cNvSpPr txBox="1"/>
          <p:nvPr/>
        </p:nvSpPr>
        <p:spPr>
          <a:xfrm>
            <a:off x="834345" y="3810527"/>
            <a:ext cx="1960804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Banker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A8CF2DEF-BEC4-44B4-BCE1-33A5FE1783BD}"/>
              </a:ext>
            </a:extLst>
          </p:cNvPr>
          <p:cNvSpPr/>
          <p:nvPr/>
        </p:nvSpPr>
        <p:spPr>
          <a:xfrm>
            <a:off x="3484094" y="2913005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4385E7-9CFF-496A-AA85-2E26D242FE33}"/>
              </a:ext>
            </a:extLst>
          </p:cNvPr>
          <p:cNvSpPr txBox="1"/>
          <p:nvPr/>
        </p:nvSpPr>
        <p:spPr>
          <a:xfrm>
            <a:off x="865341" y="2891142"/>
            <a:ext cx="2629525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time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F742608-66A5-431C-AACD-34F9973A6302}"/>
              </a:ext>
            </a:extLst>
          </p:cNvPr>
          <p:cNvSpPr/>
          <p:nvPr/>
        </p:nvSpPr>
        <p:spPr>
          <a:xfrm>
            <a:off x="2340243" y="1044757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D91FB6-DAAF-4ABE-9289-2632FE58DEED}"/>
              </a:ext>
            </a:extLst>
          </p:cNvPr>
          <p:cNvSpPr txBox="1"/>
          <p:nvPr/>
        </p:nvSpPr>
        <p:spPr>
          <a:xfrm>
            <a:off x="3918495" y="4763932"/>
            <a:ext cx="2993755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Embroider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8D96454-A4A7-4733-B83A-846ACEB73C7C}"/>
              </a:ext>
            </a:extLst>
          </p:cNvPr>
          <p:cNvSpPr/>
          <p:nvPr/>
        </p:nvSpPr>
        <p:spPr>
          <a:xfrm>
            <a:off x="3019595" y="4768742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A232CA2A-A27E-4957-A5F5-2E1BDCE05EDD}"/>
              </a:ext>
            </a:extLst>
          </p:cNvPr>
          <p:cNvSpPr/>
          <p:nvPr/>
        </p:nvSpPr>
        <p:spPr>
          <a:xfrm>
            <a:off x="2735452" y="1954911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1BCD80-F12C-4B2B-A20F-93D486BEBC80}"/>
              </a:ext>
            </a:extLst>
          </p:cNvPr>
          <p:cNvSpPr txBox="1"/>
          <p:nvPr/>
        </p:nvSpPr>
        <p:spPr>
          <a:xfrm>
            <a:off x="945516" y="1954911"/>
            <a:ext cx="1797689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E5F0F4-1E68-4B7D-81C8-4A9631A1CB2A}"/>
              </a:ext>
            </a:extLst>
          </p:cNvPr>
          <p:cNvSpPr txBox="1"/>
          <p:nvPr/>
        </p:nvSpPr>
        <p:spPr>
          <a:xfrm>
            <a:off x="3670343" y="1958203"/>
            <a:ext cx="1428603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Hear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743E6258-41EA-4CB5-95EE-9214F5759CC8}"/>
              </a:ext>
            </a:extLst>
          </p:cNvPr>
          <p:cNvSpPr/>
          <p:nvPr/>
        </p:nvSpPr>
        <p:spPr>
          <a:xfrm>
            <a:off x="3946912" y="5663988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2A43FD-1033-472E-A8D1-606CDF3BB48C}"/>
              </a:ext>
            </a:extLst>
          </p:cNvPr>
          <p:cNvSpPr txBox="1"/>
          <p:nvPr/>
        </p:nvSpPr>
        <p:spPr>
          <a:xfrm>
            <a:off x="834345" y="5660401"/>
            <a:ext cx="3119501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Neighbours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E69622-874A-4616-B645-4FCECBC1ED3C}"/>
              </a:ext>
            </a:extLst>
          </p:cNvPr>
          <p:cNvSpPr txBox="1"/>
          <p:nvPr/>
        </p:nvSpPr>
        <p:spPr>
          <a:xfrm>
            <a:off x="4915550" y="5701445"/>
            <a:ext cx="4352429" cy="769441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Near by Resident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915A778B-3476-4490-BF54-0885CB81B122}"/>
              </a:ext>
            </a:extLst>
          </p:cNvPr>
          <p:cNvSpPr/>
          <p:nvPr/>
        </p:nvSpPr>
        <p:spPr>
          <a:xfrm>
            <a:off x="2780101" y="3849043"/>
            <a:ext cx="984142" cy="898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6787148-00C2-4D3F-8BC6-00A7655A47FD}"/>
              </a:ext>
            </a:extLst>
          </p:cNvPr>
          <p:cNvSpPr txBox="1"/>
          <p:nvPr/>
        </p:nvSpPr>
        <p:spPr>
          <a:xfrm>
            <a:off x="4455980" y="2894773"/>
            <a:ext cx="3246674" cy="830997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leisure time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7D2E5A-6237-4448-B3ED-399DC90937C8}"/>
              </a:ext>
            </a:extLst>
          </p:cNvPr>
          <p:cNvSpPr txBox="1"/>
          <p:nvPr/>
        </p:nvSpPr>
        <p:spPr>
          <a:xfrm rot="1862598">
            <a:off x="4035176" y="3263662"/>
            <a:ext cx="8106478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Simliar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Words meaning in English :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D956AB3-A8CC-464F-9B2B-3019ECCCA248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07B620-43FA-44D5-BDAA-0E2B86A42146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BFAB96-BFCE-4AC7-B74E-86DD9E85CB27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80" name="Heart 79">
              <a:extLst>
                <a:ext uri="{FF2B5EF4-FFF2-40B4-BE49-F238E27FC236}">
                  <a16:creationId xmlns:a16="http://schemas.microsoft.com/office/drawing/2014/main" id="{59E4C519-98A4-4DD5-94C8-E47063F40852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art 80">
              <a:extLst>
                <a:ext uri="{FF2B5EF4-FFF2-40B4-BE49-F238E27FC236}">
                  <a16:creationId xmlns:a16="http://schemas.microsoft.com/office/drawing/2014/main" id="{0DD77CB6-245A-4EE4-87EB-BA48057220E8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art 81">
              <a:extLst>
                <a:ext uri="{FF2B5EF4-FFF2-40B4-BE49-F238E27FC236}">
                  <a16:creationId xmlns:a16="http://schemas.microsoft.com/office/drawing/2014/main" id="{39689271-0541-4E08-B326-ECF4F049DB7A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art 82">
              <a:extLst>
                <a:ext uri="{FF2B5EF4-FFF2-40B4-BE49-F238E27FC236}">
                  <a16:creationId xmlns:a16="http://schemas.microsoft.com/office/drawing/2014/main" id="{FADB686B-2991-4FDC-90D5-F5C003DDF134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rt 83">
              <a:extLst>
                <a:ext uri="{FF2B5EF4-FFF2-40B4-BE49-F238E27FC236}">
                  <a16:creationId xmlns:a16="http://schemas.microsoft.com/office/drawing/2014/main" id="{A9FD3764-CFA2-445D-8451-A0EF9CF52E5B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B1E061E1-DCE7-4BD9-8AA4-A6B9AF8CA374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art 85">
              <a:extLst>
                <a:ext uri="{FF2B5EF4-FFF2-40B4-BE49-F238E27FC236}">
                  <a16:creationId xmlns:a16="http://schemas.microsoft.com/office/drawing/2014/main" id="{1A80D5EB-825C-4205-9702-796ED1D3A241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Heart 86">
              <a:extLst>
                <a:ext uri="{FF2B5EF4-FFF2-40B4-BE49-F238E27FC236}">
                  <a16:creationId xmlns:a16="http://schemas.microsoft.com/office/drawing/2014/main" id="{69C6D57D-8152-4895-8A55-7A700C378ED1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art 87">
              <a:extLst>
                <a:ext uri="{FF2B5EF4-FFF2-40B4-BE49-F238E27FC236}">
                  <a16:creationId xmlns:a16="http://schemas.microsoft.com/office/drawing/2014/main" id="{02FCA3F5-C7EE-41A3-A357-6830677242AD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art 88">
              <a:extLst>
                <a:ext uri="{FF2B5EF4-FFF2-40B4-BE49-F238E27FC236}">
                  <a16:creationId xmlns:a16="http://schemas.microsoft.com/office/drawing/2014/main" id="{AA5838FA-F83F-4DDA-8B2E-0626BDCFE97B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art 89">
              <a:extLst>
                <a:ext uri="{FF2B5EF4-FFF2-40B4-BE49-F238E27FC236}">
                  <a16:creationId xmlns:a16="http://schemas.microsoft.com/office/drawing/2014/main" id="{B2A2A626-9A9C-44BC-9579-70491AB50E3D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art 90">
              <a:extLst>
                <a:ext uri="{FF2B5EF4-FFF2-40B4-BE49-F238E27FC236}">
                  <a16:creationId xmlns:a16="http://schemas.microsoft.com/office/drawing/2014/main" id="{B327126C-63B2-4E6C-B113-3ED1709C0850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rt 91">
              <a:extLst>
                <a:ext uri="{FF2B5EF4-FFF2-40B4-BE49-F238E27FC236}">
                  <a16:creationId xmlns:a16="http://schemas.microsoft.com/office/drawing/2014/main" id="{D948318B-B443-45E2-87A0-159766E7CCCD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art 92">
              <a:extLst>
                <a:ext uri="{FF2B5EF4-FFF2-40B4-BE49-F238E27FC236}">
                  <a16:creationId xmlns:a16="http://schemas.microsoft.com/office/drawing/2014/main" id="{07843416-31AC-4D62-88B8-C4EE6DD3534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Heart 93">
              <a:extLst>
                <a:ext uri="{FF2B5EF4-FFF2-40B4-BE49-F238E27FC236}">
                  <a16:creationId xmlns:a16="http://schemas.microsoft.com/office/drawing/2014/main" id="{572712C1-A5CF-4B16-B890-A2FCC274FA71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art 94">
              <a:extLst>
                <a:ext uri="{FF2B5EF4-FFF2-40B4-BE49-F238E27FC236}">
                  <a16:creationId xmlns:a16="http://schemas.microsoft.com/office/drawing/2014/main" id="{10F91D2D-403A-4D77-ABA1-BBA77637AABE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rt 95">
              <a:extLst>
                <a:ext uri="{FF2B5EF4-FFF2-40B4-BE49-F238E27FC236}">
                  <a16:creationId xmlns:a16="http://schemas.microsoft.com/office/drawing/2014/main" id="{910C8DD2-383B-4ABE-BBB5-BFBBA9C60722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art 96">
              <a:extLst>
                <a:ext uri="{FF2B5EF4-FFF2-40B4-BE49-F238E27FC236}">
                  <a16:creationId xmlns:a16="http://schemas.microsoft.com/office/drawing/2014/main" id="{8272E807-20AA-49C8-B11D-ECCFABF9A77A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art 97">
              <a:extLst>
                <a:ext uri="{FF2B5EF4-FFF2-40B4-BE49-F238E27FC236}">
                  <a16:creationId xmlns:a16="http://schemas.microsoft.com/office/drawing/2014/main" id="{FB25EC63-698D-40D5-AE86-7DD73B49DCC5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Heart 98">
              <a:extLst>
                <a:ext uri="{FF2B5EF4-FFF2-40B4-BE49-F238E27FC236}">
                  <a16:creationId xmlns:a16="http://schemas.microsoft.com/office/drawing/2014/main" id="{602E778B-D08C-4704-8309-5ABD242F1EA6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art 99">
              <a:extLst>
                <a:ext uri="{FF2B5EF4-FFF2-40B4-BE49-F238E27FC236}">
                  <a16:creationId xmlns:a16="http://schemas.microsoft.com/office/drawing/2014/main" id="{4C839562-4F77-4D19-8D6F-2877C8DE0A17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art 100">
              <a:extLst>
                <a:ext uri="{FF2B5EF4-FFF2-40B4-BE49-F238E27FC236}">
                  <a16:creationId xmlns:a16="http://schemas.microsoft.com/office/drawing/2014/main" id="{7A2A5E59-0040-474D-80DC-FCEA54E60B1A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art 101">
              <a:extLst>
                <a:ext uri="{FF2B5EF4-FFF2-40B4-BE49-F238E27FC236}">
                  <a16:creationId xmlns:a16="http://schemas.microsoft.com/office/drawing/2014/main" id="{E40AAA0D-2618-482C-BBEF-D2292F322C32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art 102">
              <a:extLst>
                <a:ext uri="{FF2B5EF4-FFF2-40B4-BE49-F238E27FC236}">
                  <a16:creationId xmlns:a16="http://schemas.microsoft.com/office/drawing/2014/main" id="{3D650C91-B293-49E0-9E5D-2A9C4A817D1F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art 103">
              <a:extLst>
                <a:ext uri="{FF2B5EF4-FFF2-40B4-BE49-F238E27FC236}">
                  <a16:creationId xmlns:a16="http://schemas.microsoft.com/office/drawing/2014/main" id="{833F16B5-190C-484B-9253-AB0BA757F1A6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Heart 104">
              <a:extLst>
                <a:ext uri="{FF2B5EF4-FFF2-40B4-BE49-F238E27FC236}">
                  <a16:creationId xmlns:a16="http://schemas.microsoft.com/office/drawing/2014/main" id="{AD93A538-D886-4D67-95D3-6CEB3FB19370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Heart 105">
              <a:extLst>
                <a:ext uri="{FF2B5EF4-FFF2-40B4-BE49-F238E27FC236}">
                  <a16:creationId xmlns:a16="http://schemas.microsoft.com/office/drawing/2014/main" id="{67B0C781-8C66-4D64-9D65-01338C5C2F19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art 106">
              <a:extLst>
                <a:ext uri="{FF2B5EF4-FFF2-40B4-BE49-F238E27FC236}">
                  <a16:creationId xmlns:a16="http://schemas.microsoft.com/office/drawing/2014/main" id="{4DA97274-9210-4DA1-B46E-3A6E744AA41E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art 107">
              <a:extLst>
                <a:ext uri="{FF2B5EF4-FFF2-40B4-BE49-F238E27FC236}">
                  <a16:creationId xmlns:a16="http://schemas.microsoft.com/office/drawing/2014/main" id="{083DBCC6-7D43-4DF4-8665-FE3F42723CB1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art 108">
              <a:extLst>
                <a:ext uri="{FF2B5EF4-FFF2-40B4-BE49-F238E27FC236}">
                  <a16:creationId xmlns:a16="http://schemas.microsoft.com/office/drawing/2014/main" id="{0E10F424-3430-4880-8576-41055F664048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art 109">
              <a:extLst>
                <a:ext uri="{FF2B5EF4-FFF2-40B4-BE49-F238E27FC236}">
                  <a16:creationId xmlns:a16="http://schemas.microsoft.com/office/drawing/2014/main" id="{A9785607-31FA-4084-AA77-F1D77C0E7899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id="{A461107A-0C88-4B9A-A747-4260A88D23AC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art 111">
              <a:extLst>
                <a:ext uri="{FF2B5EF4-FFF2-40B4-BE49-F238E27FC236}">
                  <a16:creationId xmlns:a16="http://schemas.microsoft.com/office/drawing/2014/main" id="{62F46808-A60A-4231-B020-159981F10157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id="{FCFF261A-43E9-48D2-9AC2-2A82DAE95E29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id="{C433A551-8684-46FB-B095-68FCDE9400F4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id="{5DA45462-BC72-477F-8681-741180358BCE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id="{5D40830B-D830-4929-8460-183A89D4B1FF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Heart 116">
              <a:extLst>
                <a:ext uri="{FF2B5EF4-FFF2-40B4-BE49-F238E27FC236}">
                  <a16:creationId xmlns:a16="http://schemas.microsoft.com/office/drawing/2014/main" id="{2F40E40A-5158-4005-BDE4-F46CCBB4EB3E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Heart 117">
              <a:extLst>
                <a:ext uri="{FF2B5EF4-FFF2-40B4-BE49-F238E27FC236}">
                  <a16:creationId xmlns:a16="http://schemas.microsoft.com/office/drawing/2014/main" id="{798E4C40-1244-43B4-9F2E-1B3A1ABAB407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Heart 118">
              <a:extLst>
                <a:ext uri="{FF2B5EF4-FFF2-40B4-BE49-F238E27FC236}">
                  <a16:creationId xmlns:a16="http://schemas.microsoft.com/office/drawing/2014/main" id="{DDB78FC3-0A3C-413C-832E-F1EE37750E24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art 119">
              <a:extLst>
                <a:ext uri="{FF2B5EF4-FFF2-40B4-BE49-F238E27FC236}">
                  <a16:creationId xmlns:a16="http://schemas.microsoft.com/office/drawing/2014/main" id="{E2DF1036-CC14-4EBC-9B38-460C9E7E3F2C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art 120">
              <a:extLst>
                <a:ext uri="{FF2B5EF4-FFF2-40B4-BE49-F238E27FC236}">
                  <a16:creationId xmlns:a16="http://schemas.microsoft.com/office/drawing/2014/main" id="{A8A36F0D-B1B1-47F2-A99A-D32DE42F7F23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art 121">
              <a:extLst>
                <a:ext uri="{FF2B5EF4-FFF2-40B4-BE49-F238E27FC236}">
                  <a16:creationId xmlns:a16="http://schemas.microsoft.com/office/drawing/2014/main" id="{039D6EE8-154A-43CF-B0BC-3C45129C7F9E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art 122">
              <a:extLst>
                <a:ext uri="{FF2B5EF4-FFF2-40B4-BE49-F238E27FC236}">
                  <a16:creationId xmlns:a16="http://schemas.microsoft.com/office/drawing/2014/main" id="{D890AEF5-DCBC-4A95-8D6F-2BE6C1475BE3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art 123">
              <a:extLst>
                <a:ext uri="{FF2B5EF4-FFF2-40B4-BE49-F238E27FC236}">
                  <a16:creationId xmlns:a16="http://schemas.microsoft.com/office/drawing/2014/main" id="{B55CA6F7-9D02-4F51-A470-21865C5F5B69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art 124">
              <a:extLst>
                <a:ext uri="{FF2B5EF4-FFF2-40B4-BE49-F238E27FC236}">
                  <a16:creationId xmlns:a16="http://schemas.microsoft.com/office/drawing/2014/main" id="{7F996F77-CC47-4255-B9A5-E16F1A70C582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8F23B8C-9483-4F19-A635-2B257C74DB46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226" name="Heart 225">
                <a:extLst>
                  <a:ext uri="{FF2B5EF4-FFF2-40B4-BE49-F238E27FC236}">
                    <a16:creationId xmlns:a16="http://schemas.microsoft.com/office/drawing/2014/main" id="{2D8769F7-93D0-43AF-BD57-E551958331A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Heart 226">
                <a:extLst>
                  <a:ext uri="{FF2B5EF4-FFF2-40B4-BE49-F238E27FC236}">
                    <a16:creationId xmlns:a16="http://schemas.microsoft.com/office/drawing/2014/main" id="{B6E3D9C6-6D53-4384-83AA-E5549E9F472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Heart 227">
                <a:extLst>
                  <a:ext uri="{FF2B5EF4-FFF2-40B4-BE49-F238E27FC236}">
                    <a16:creationId xmlns:a16="http://schemas.microsoft.com/office/drawing/2014/main" id="{39480CFC-C5D1-4877-95E7-818DBED8978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Heart 228">
                <a:extLst>
                  <a:ext uri="{FF2B5EF4-FFF2-40B4-BE49-F238E27FC236}">
                    <a16:creationId xmlns:a16="http://schemas.microsoft.com/office/drawing/2014/main" id="{044A9479-A0FF-46B6-9821-219621A127C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Heart 229">
                <a:extLst>
                  <a:ext uri="{FF2B5EF4-FFF2-40B4-BE49-F238E27FC236}">
                    <a16:creationId xmlns:a16="http://schemas.microsoft.com/office/drawing/2014/main" id="{F87F2D8F-13F0-4E81-BF07-900B55860B3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Heart 230">
                <a:extLst>
                  <a:ext uri="{FF2B5EF4-FFF2-40B4-BE49-F238E27FC236}">
                    <a16:creationId xmlns:a16="http://schemas.microsoft.com/office/drawing/2014/main" id="{B8677FC1-6575-4C4D-BD42-2B33A78D9F8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Heart 231">
                <a:extLst>
                  <a:ext uri="{FF2B5EF4-FFF2-40B4-BE49-F238E27FC236}">
                    <a16:creationId xmlns:a16="http://schemas.microsoft.com/office/drawing/2014/main" id="{4B9BD1D2-5903-430C-8353-521130D6D96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Heart 232">
                <a:extLst>
                  <a:ext uri="{FF2B5EF4-FFF2-40B4-BE49-F238E27FC236}">
                    <a16:creationId xmlns:a16="http://schemas.microsoft.com/office/drawing/2014/main" id="{16F0F47D-F05E-414C-91D5-C25B1CEEEB0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Heart 233">
                <a:extLst>
                  <a:ext uri="{FF2B5EF4-FFF2-40B4-BE49-F238E27FC236}">
                    <a16:creationId xmlns:a16="http://schemas.microsoft.com/office/drawing/2014/main" id="{274E67F6-81B4-45E1-A25E-DA70C61701BB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9E63FF2-5BF9-429C-8726-22753309B6CF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217" name="Heart 216">
                <a:extLst>
                  <a:ext uri="{FF2B5EF4-FFF2-40B4-BE49-F238E27FC236}">
                    <a16:creationId xmlns:a16="http://schemas.microsoft.com/office/drawing/2014/main" id="{0D30D022-0641-49DE-8C39-3774A6BACB2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Heart 217">
                <a:extLst>
                  <a:ext uri="{FF2B5EF4-FFF2-40B4-BE49-F238E27FC236}">
                    <a16:creationId xmlns:a16="http://schemas.microsoft.com/office/drawing/2014/main" id="{2B19132F-0D10-4737-9F87-88EAADD3A5B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Heart 218">
                <a:extLst>
                  <a:ext uri="{FF2B5EF4-FFF2-40B4-BE49-F238E27FC236}">
                    <a16:creationId xmlns:a16="http://schemas.microsoft.com/office/drawing/2014/main" id="{D62B6EBB-1620-43E3-98C5-6EE1532E600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Heart 219">
                <a:extLst>
                  <a:ext uri="{FF2B5EF4-FFF2-40B4-BE49-F238E27FC236}">
                    <a16:creationId xmlns:a16="http://schemas.microsoft.com/office/drawing/2014/main" id="{AABBCB2A-5A7D-4093-8991-D26908C32FC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Heart 220">
                <a:extLst>
                  <a:ext uri="{FF2B5EF4-FFF2-40B4-BE49-F238E27FC236}">
                    <a16:creationId xmlns:a16="http://schemas.microsoft.com/office/drawing/2014/main" id="{6B3978AC-7949-416B-B7D2-2C4D0D8C51A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Heart 221">
                <a:extLst>
                  <a:ext uri="{FF2B5EF4-FFF2-40B4-BE49-F238E27FC236}">
                    <a16:creationId xmlns:a16="http://schemas.microsoft.com/office/drawing/2014/main" id="{9AE96AA0-B15F-4AAC-9ED4-794C46B9871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Heart 222">
                <a:extLst>
                  <a:ext uri="{FF2B5EF4-FFF2-40B4-BE49-F238E27FC236}">
                    <a16:creationId xmlns:a16="http://schemas.microsoft.com/office/drawing/2014/main" id="{311050C2-52D3-4787-8AA4-D3EAB8084FE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Heart 223">
                <a:extLst>
                  <a:ext uri="{FF2B5EF4-FFF2-40B4-BE49-F238E27FC236}">
                    <a16:creationId xmlns:a16="http://schemas.microsoft.com/office/drawing/2014/main" id="{B15DA86B-0E6E-404E-822B-B1584561C8C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Heart 224">
                <a:extLst>
                  <a:ext uri="{FF2B5EF4-FFF2-40B4-BE49-F238E27FC236}">
                    <a16:creationId xmlns:a16="http://schemas.microsoft.com/office/drawing/2014/main" id="{B5B42810-715B-4C3A-84ED-CD8BB674C256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E029BA-F3F8-44FF-A27F-F2D2E4BD0A28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208" name="Heart 207">
                <a:extLst>
                  <a:ext uri="{FF2B5EF4-FFF2-40B4-BE49-F238E27FC236}">
                    <a16:creationId xmlns:a16="http://schemas.microsoft.com/office/drawing/2014/main" id="{A4A3423C-6045-43B7-B827-DCDDA77CBCA6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Heart 208">
                <a:extLst>
                  <a:ext uri="{FF2B5EF4-FFF2-40B4-BE49-F238E27FC236}">
                    <a16:creationId xmlns:a16="http://schemas.microsoft.com/office/drawing/2014/main" id="{C0F598F4-F2C4-48A0-A1C9-0631699E230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Heart 209">
                <a:extLst>
                  <a:ext uri="{FF2B5EF4-FFF2-40B4-BE49-F238E27FC236}">
                    <a16:creationId xmlns:a16="http://schemas.microsoft.com/office/drawing/2014/main" id="{1F1ED1E4-C5FC-46D2-9366-C6F1C3A3B52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Heart 210">
                <a:extLst>
                  <a:ext uri="{FF2B5EF4-FFF2-40B4-BE49-F238E27FC236}">
                    <a16:creationId xmlns:a16="http://schemas.microsoft.com/office/drawing/2014/main" id="{3CC27808-47D2-456C-9305-054145AF0FF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Heart 211">
                <a:extLst>
                  <a:ext uri="{FF2B5EF4-FFF2-40B4-BE49-F238E27FC236}">
                    <a16:creationId xmlns:a16="http://schemas.microsoft.com/office/drawing/2014/main" id="{E204FB72-8C39-496E-BB61-79029C53950A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Heart 212">
                <a:extLst>
                  <a:ext uri="{FF2B5EF4-FFF2-40B4-BE49-F238E27FC236}">
                    <a16:creationId xmlns:a16="http://schemas.microsoft.com/office/drawing/2014/main" id="{0E3D4619-1062-406C-A127-D8987B82CBC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Heart 213">
                <a:extLst>
                  <a:ext uri="{FF2B5EF4-FFF2-40B4-BE49-F238E27FC236}">
                    <a16:creationId xmlns:a16="http://schemas.microsoft.com/office/drawing/2014/main" id="{487199DC-25FB-4E5A-83EB-947A8BD1850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Heart 214">
                <a:extLst>
                  <a:ext uri="{FF2B5EF4-FFF2-40B4-BE49-F238E27FC236}">
                    <a16:creationId xmlns:a16="http://schemas.microsoft.com/office/drawing/2014/main" id="{23ED3E67-9797-4A7C-967B-F8991FCEBE18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Heart 215">
                <a:extLst>
                  <a:ext uri="{FF2B5EF4-FFF2-40B4-BE49-F238E27FC236}">
                    <a16:creationId xmlns:a16="http://schemas.microsoft.com/office/drawing/2014/main" id="{21A9684C-2A0B-43F4-91E6-684D11A9820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595801C-B548-4B07-A17B-D63163A9A512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99" name="Heart 198">
                <a:extLst>
                  <a:ext uri="{FF2B5EF4-FFF2-40B4-BE49-F238E27FC236}">
                    <a16:creationId xmlns:a16="http://schemas.microsoft.com/office/drawing/2014/main" id="{809FA259-8C79-45E3-A34D-D3870E7D667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Heart 199">
                <a:extLst>
                  <a:ext uri="{FF2B5EF4-FFF2-40B4-BE49-F238E27FC236}">
                    <a16:creationId xmlns:a16="http://schemas.microsoft.com/office/drawing/2014/main" id="{19EC8D73-58C8-4397-899F-4D574A63D1FC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Heart 200">
                <a:extLst>
                  <a:ext uri="{FF2B5EF4-FFF2-40B4-BE49-F238E27FC236}">
                    <a16:creationId xmlns:a16="http://schemas.microsoft.com/office/drawing/2014/main" id="{08F9041D-7BE9-45BD-A3B4-A827ECFBDA1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Heart 201">
                <a:extLst>
                  <a:ext uri="{FF2B5EF4-FFF2-40B4-BE49-F238E27FC236}">
                    <a16:creationId xmlns:a16="http://schemas.microsoft.com/office/drawing/2014/main" id="{72ADD078-C0F6-4EBE-BBC7-80A1425B94F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Heart 202">
                <a:extLst>
                  <a:ext uri="{FF2B5EF4-FFF2-40B4-BE49-F238E27FC236}">
                    <a16:creationId xmlns:a16="http://schemas.microsoft.com/office/drawing/2014/main" id="{6131B412-9A33-454E-AECE-7117D9D9FDC3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Heart 203">
                <a:extLst>
                  <a:ext uri="{FF2B5EF4-FFF2-40B4-BE49-F238E27FC236}">
                    <a16:creationId xmlns:a16="http://schemas.microsoft.com/office/drawing/2014/main" id="{C56C96C8-DBF8-4F8D-9E00-F83493B7E7A1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Heart 204">
                <a:extLst>
                  <a:ext uri="{FF2B5EF4-FFF2-40B4-BE49-F238E27FC236}">
                    <a16:creationId xmlns:a16="http://schemas.microsoft.com/office/drawing/2014/main" id="{459D3AF2-B0E9-4F94-AA59-9D58572A4F5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art 205">
                <a:extLst>
                  <a:ext uri="{FF2B5EF4-FFF2-40B4-BE49-F238E27FC236}">
                    <a16:creationId xmlns:a16="http://schemas.microsoft.com/office/drawing/2014/main" id="{C7F21868-9BCB-432C-B45F-D1F11E3C103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Heart 206">
                <a:extLst>
                  <a:ext uri="{FF2B5EF4-FFF2-40B4-BE49-F238E27FC236}">
                    <a16:creationId xmlns:a16="http://schemas.microsoft.com/office/drawing/2014/main" id="{02C02DA1-FABF-44C6-B7D5-7AB7452CA72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CC3D5E7-5B83-4515-906E-875AED334A25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90" name="Heart 189">
                <a:extLst>
                  <a:ext uri="{FF2B5EF4-FFF2-40B4-BE49-F238E27FC236}">
                    <a16:creationId xmlns:a16="http://schemas.microsoft.com/office/drawing/2014/main" id="{670174B3-96EC-42B4-8103-ED4272C3277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Heart 190">
                <a:extLst>
                  <a:ext uri="{FF2B5EF4-FFF2-40B4-BE49-F238E27FC236}">
                    <a16:creationId xmlns:a16="http://schemas.microsoft.com/office/drawing/2014/main" id="{7B3CA1DC-006D-412B-8A2F-695D3C45DC6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Heart 191">
                <a:extLst>
                  <a:ext uri="{FF2B5EF4-FFF2-40B4-BE49-F238E27FC236}">
                    <a16:creationId xmlns:a16="http://schemas.microsoft.com/office/drawing/2014/main" id="{59D53F66-9B0B-41FF-944E-46A81A9C6D6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Heart 192">
                <a:extLst>
                  <a:ext uri="{FF2B5EF4-FFF2-40B4-BE49-F238E27FC236}">
                    <a16:creationId xmlns:a16="http://schemas.microsoft.com/office/drawing/2014/main" id="{9C5BC458-3695-4DB1-BB8E-F769458BD317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Heart 193">
                <a:extLst>
                  <a:ext uri="{FF2B5EF4-FFF2-40B4-BE49-F238E27FC236}">
                    <a16:creationId xmlns:a16="http://schemas.microsoft.com/office/drawing/2014/main" id="{C8CD1851-AB76-47B0-840A-4BA7F1F29386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Heart 194">
                <a:extLst>
                  <a:ext uri="{FF2B5EF4-FFF2-40B4-BE49-F238E27FC236}">
                    <a16:creationId xmlns:a16="http://schemas.microsoft.com/office/drawing/2014/main" id="{D7DF04BF-290F-43E1-8009-D346853AD82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Heart 195">
                <a:extLst>
                  <a:ext uri="{FF2B5EF4-FFF2-40B4-BE49-F238E27FC236}">
                    <a16:creationId xmlns:a16="http://schemas.microsoft.com/office/drawing/2014/main" id="{9A65ED3D-DBE1-4FE6-8276-4EB3E64F242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Heart 196">
                <a:extLst>
                  <a:ext uri="{FF2B5EF4-FFF2-40B4-BE49-F238E27FC236}">
                    <a16:creationId xmlns:a16="http://schemas.microsoft.com/office/drawing/2014/main" id="{A68F2A8E-0C69-4AB8-B6B5-87D4967427A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Heart 197">
                <a:extLst>
                  <a:ext uri="{FF2B5EF4-FFF2-40B4-BE49-F238E27FC236}">
                    <a16:creationId xmlns:a16="http://schemas.microsoft.com/office/drawing/2014/main" id="{92CBC54C-1B85-4D82-9AFF-BB5D6584A26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D538E0C-6638-43DC-B897-2555FAA7B0AC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82" name="Heart 181">
                <a:extLst>
                  <a:ext uri="{FF2B5EF4-FFF2-40B4-BE49-F238E27FC236}">
                    <a16:creationId xmlns:a16="http://schemas.microsoft.com/office/drawing/2014/main" id="{D356499D-2F4F-46E9-9C19-0DF811905E6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Heart 182">
                <a:extLst>
                  <a:ext uri="{FF2B5EF4-FFF2-40B4-BE49-F238E27FC236}">
                    <a16:creationId xmlns:a16="http://schemas.microsoft.com/office/drawing/2014/main" id="{B30A93E9-852A-4904-BF4E-5FA92FC8699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Heart 183">
                <a:extLst>
                  <a:ext uri="{FF2B5EF4-FFF2-40B4-BE49-F238E27FC236}">
                    <a16:creationId xmlns:a16="http://schemas.microsoft.com/office/drawing/2014/main" id="{3909E47E-5116-4F03-8512-9977DA98F79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Heart 184">
                <a:extLst>
                  <a:ext uri="{FF2B5EF4-FFF2-40B4-BE49-F238E27FC236}">
                    <a16:creationId xmlns:a16="http://schemas.microsoft.com/office/drawing/2014/main" id="{43EBA6D3-A3BB-43DB-A5AC-1EF5A74A28C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Heart 185">
                <a:extLst>
                  <a:ext uri="{FF2B5EF4-FFF2-40B4-BE49-F238E27FC236}">
                    <a16:creationId xmlns:a16="http://schemas.microsoft.com/office/drawing/2014/main" id="{A9B7F594-3A47-4668-9781-87C5F4BFF16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Heart 186">
                <a:extLst>
                  <a:ext uri="{FF2B5EF4-FFF2-40B4-BE49-F238E27FC236}">
                    <a16:creationId xmlns:a16="http://schemas.microsoft.com/office/drawing/2014/main" id="{2E4D9F9E-A8F3-4208-9360-C42F5C191C3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Heart 187">
                <a:extLst>
                  <a:ext uri="{FF2B5EF4-FFF2-40B4-BE49-F238E27FC236}">
                    <a16:creationId xmlns:a16="http://schemas.microsoft.com/office/drawing/2014/main" id="{23E45672-74B6-4DA0-8040-B8CDC8386CE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Heart 188">
                <a:extLst>
                  <a:ext uri="{FF2B5EF4-FFF2-40B4-BE49-F238E27FC236}">
                    <a16:creationId xmlns:a16="http://schemas.microsoft.com/office/drawing/2014/main" id="{C2F09930-FE69-4B27-B2ED-18B9E8231A50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0E82D76-F4BD-40B7-954C-8F8AC2DDB67E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74" name="Heart 173">
                <a:extLst>
                  <a:ext uri="{FF2B5EF4-FFF2-40B4-BE49-F238E27FC236}">
                    <a16:creationId xmlns:a16="http://schemas.microsoft.com/office/drawing/2014/main" id="{6420C501-AD29-4225-90E3-918CD2B4A9A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Heart 174">
                <a:extLst>
                  <a:ext uri="{FF2B5EF4-FFF2-40B4-BE49-F238E27FC236}">
                    <a16:creationId xmlns:a16="http://schemas.microsoft.com/office/drawing/2014/main" id="{293E6EFB-B62E-497F-995A-ED4A38ABDFC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Heart 175">
                <a:extLst>
                  <a:ext uri="{FF2B5EF4-FFF2-40B4-BE49-F238E27FC236}">
                    <a16:creationId xmlns:a16="http://schemas.microsoft.com/office/drawing/2014/main" id="{0D3D0337-A341-4245-A4EE-8B728FE83F1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Heart 176">
                <a:extLst>
                  <a:ext uri="{FF2B5EF4-FFF2-40B4-BE49-F238E27FC236}">
                    <a16:creationId xmlns:a16="http://schemas.microsoft.com/office/drawing/2014/main" id="{2CE3A641-2566-463A-B85D-33A0919BD8C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>
                <a:extLst>
                  <a:ext uri="{FF2B5EF4-FFF2-40B4-BE49-F238E27FC236}">
                    <a16:creationId xmlns:a16="http://schemas.microsoft.com/office/drawing/2014/main" id="{29FA0337-E6B1-47BC-8D8F-923B585CF83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Heart 178">
                <a:extLst>
                  <a:ext uri="{FF2B5EF4-FFF2-40B4-BE49-F238E27FC236}">
                    <a16:creationId xmlns:a16="http://schemas.microsoft.com/office/drawing/2014/main" id="{9D263042-A6B9-4DD0-854E-79722AF3AD1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Heart 179">
                <a:extLst>
                  <a:ext uri="{FF2B5EF4-FFF2-40B4-BE49-F238E27FC236}">
                    <a16:creationId xmlns:a16="http://schemas.microsoft.com/office/drawing/2014/main" id="{17699B33-5EDA-4C26-9742-86BF716B6EA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Heart 180">
                <a:extLst>
                  <a:ext uri="{FF2B5EF4-FFF2-40B4-BE49-F238E27FC236}">
                    <a16:creationId xmlns:a16="http://schemas.microsoft.com/office/drawing/2014/main" id="{5D2B78A4-3BB8-4768-874D-6E926F2AEE9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5F9996B-9085-401C-B873-81C293938A01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166" name="Heart 165">
                <a:extLst>
                  <a:ext uri="{FF2B5EF4-FFF2-40B4-BE49-F238E27FC236}">
                    <a16:creationId xmlns:a16="http://schemas.microsoft.com/office/drawing/2014/main" id="{11691815-06B9-419C-8F50-9FFC66BCC19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art 166">
                <a:extLst>
                  <a:ext uri="{FF2B5EF4-FFF2-40B4-BE49-F238E27FC236}">
                    <a16:creationId xmlns:a16="http://schemas.microsoft.com/office/drawing/2014/main" id="{C3CD9472-881F-47AD-ADF1-8D237C5589B2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art 167">
                <a:extLst>
                  <a:ext uri="{FF2B5EF4-FFF2-40B4-BE49-F238E27FC236}">
                    <a16:creationId xmlns:a16="http://schemas.microsoft.com/office/drawing/2014/main" id="{8A7245CC-7354-4560-830B-6B0F751A847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Heart 168">
                <a:extLst>
                  <a:ext uri="{FF2B5EF4-FFF2-40B4-BE49-F238E27FC236}">
                    <a16:creationId xmlns:a16="http://schemas.microsoft.com/office/drawing/2014/main" id="{7F2D1A3F-0C5F-4247-A227-6D6AD0DBEF4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Heart 169">
                <a:extLst>
                  <a:ext uri="{FF2B5EF4-FFF2-40B4-BE49-F238E27FC236}">
                    <a16:creationId xmlns:a16="http://schemas.microsoft.com/office/drawing/2014/main" id="{2CFBD4B3-55BD-4705-A1BE-8A67D92E13F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Heart 170">
                <a:extLst>
                  <a:ext uri="{FF2B5EF4-FFF2-40B4-BE49-F238E27FC236}">
                    <a16:creationId xmlns:a16="http://schemas.microsoft.com/office/drawing/2014/main" id="{10644E7A-F7DE-42BB-A1F6-B5A6C7408D3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Heart 171">
                <a:extLst>
                  <a:ext uri="{FF2B5EF4-FFF2-40B4-BE49-F238E27FC236}">
                    <a16:creationId xmlns:a16="http://schemas.microsoft.com/office/drawing/2014/main" id="{DE03190F-E3CF-41EC-BF53-68FC6C52ECB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>
                <a:extLst>
                  <a:ext uri="{FF2B5EF4-FFF2-40B4-BE49-F238E27FC236}">
                    <a16:creationId xmlns:a16="http://schemas.microsoft.com/office/drawing/2014/main" id="{67B25E61-2DB6-4FCA-94FA-94D602ECD35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id="{55FA7828-24BC-4F19-91F8-9447CD400CC0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id="{88F6968A-DD5C-4169-A19E-1B340D761537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D951115-2E2B-4CFE-9344-993E194E564B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E1F9EDC2-18CE-40D1-AC1E-3E97AA4E8C0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0988231B-E6CB-49DA-B9E6-C01BC403682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92ED59A5-9B11-4137-B52C-BF71E3BC9F9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AB0CD49B-48C3-4547-8147-5693183B9D3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1C3607EC-1707-4F51-8425-85A9C28B56B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9E1C924A-8A53-4A72-BF83-515005B12A60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art 163">
                <a:extLst>
                  <a:ext uri="{FF2B5EF4-FFF2-40B4-BE49-F238E27FC236}">
                    <a16:creationId xmlns:a16="http://schemas.microsoft.com/office/drawing/2014/main" id="{6FEC11F9-B214-4DB0-9116-CEB0FED1DE5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293273E8-9EC3-49F7-8E51-AC1D5E6280F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368B784-CF65-4157-A42E-FEF5E042ABAC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79FCEB68-61A5-4341-BD1B-B8412DCCB8EB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54334371-982D-43BD-A112-9642D9CD8A3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388E6127-5E23-4C9E-837A-2F5067B88CB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C604C710-3CE7-4133-A36A-1AD9705D96B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1FC67CBE-870B-4C57-8DE0-57B09D4C3FD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9D711FD8-BDC9-4A9B-8F04-1C8C69833E0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73EEEB44-EC48-4076-8A13-EC69DA42E35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7B348EE3-649D-45F1-8AAC-EB59B953C0E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402D560-501E-4689-902A-39D59478A567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7D77D2BD-1B26-4965-A074-43A878DC6B7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7F7BED46-DB3D-4912-B93D-2D06C1A48050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ECC6C758-DD64-4CE4-80B0-1C8D451B170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FA27F93B-DD97-4F7E-9B03-805C2AD9843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77016D5C-3827-4ABD-8A1B-E3783B89732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664F4E03-F45C-4531-ACC4-2DBDC9417F3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5E17BD7F-C094-40C4-A57F-42AFC9033DC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442B1E05-E776-4DAC-B91A-3B4A65B57D7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Heart 138">
              <a:extLst>
                <a:ext uri="{FF2B5EF4-FFF2-40B4-BE49-F238E27FC236}">
                  <a16:creationId xmlns:a16="http://schemas.microsoft.com/office/drawing/2014/main" id="{722655D6-D573-446E-868F-35EA9E82003B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Heart 139">
              <a:extLst>
                <a:ext uri="{FF2B5EF4-FFF2-40B4-BE49-F238E27FC236}">
                  <a16:creationId xmlns:a16="http://schemas.microsoft.com/office/drawing/2014/main" id="{F6AE9E04-698A-49E2-B772-C975A3344007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Heart 140">
              <a:extLst>
                <a:ext uri="{FF2B5EF4-FFF2-40B4-BE49-F238E27FC236}">
                  <a16:creationId xmlns:a16="http://schemas.microsoft.com/office/drawing/2014/main" id="{1214C31D-3F5E-4758-8CB5-D20856BBA342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E0E10CE-2C79-49FE-B834-A2DB2D8014E6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CD7173-8897-4140-8183-BD396079D872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76F165-DD82-48E1-9971-A10ED88CD3C9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8E6EC6C8-3898-4421-8ADD-DFF594944214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72FF4A00-DA33-4EA5-A977-D78194AB0B06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7F9E6B6-B3C4-418F-B11D-7A1841B30ECE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954C8133-469D-492C-B2E8-DA563CD7E2DC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B5146EC8-52D1-4C23-B019-2FCCCEF1408A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CBC4DE8F-2D9B-45F5-A192-872D7C9AC225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51480700-1F1C-4382-87FA-0F2EC9CA1F65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A2650354-A811-479E-96B6-2C92AF17D63F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411EADA0-504F-4ED7-BF1C-081C78320DAB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ECD38C59-7205-4D38-BBE1-E8DD0BE46247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1B6B4AFA-9B8F-4919-B8F8-68232132B532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7D1C0029-4000-4FC6-9491-D0F261DAA8D8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3AE17CBA-3462-4FC7-88B3-366985AFD4CA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CB9F50CC-F88E-48C8-94A5-E2827346B7FD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1C91046B-9F5A-4CFE-BA82-61A1318E0B10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D9D5C437-AE6B-4D6A-BBC0-803376726F85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29563E14-8A0F-411C-944D-B0D6457C442D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1C514D65-069F-4346-A10C-84A727A58C09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4EA7C659-E31E-4EBE-B982-D7ADEE403E2F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9647BCA4-FCC7-457B-94F3-47EA8C97D881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0B09BF66-CC88-4703-B946-4B341C5E986B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0027CA23-2332-4C0C-9343-80A639811C9F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65C0EC88-FB5C-45C8-946D-D65E3B8CA2C4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7BD1067E-5F41-49D6-A7C5-5E601577214B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17B63CA7-E3F9-448F-B8A4-97C75F1B5FB8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FD3EEDED-4A6A-4A27-8A7F-F6C504092189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12B87508-7898-413F-B6C2-0094F6A82BB9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8C153809-4B5F-459E-AAC4-294317F2B9B9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0C73333C-DF5D-4690-A4D9-E812EA5E283B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180352D9-69D6-4B39-A9F6-12AC90CE3ED1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4D0995E7-CAE6-4E79-84F4-307EE34FF94E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0625831D-A051-4E9E-8387-6591BB391485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99F108A8-EF2E-4949-81AA-7DA6A25AC69F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ED6E2D4B-F680-47EA-A41A-E3498D8C3F74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5045AC8D-A3A9-4FA1-BAEF-CC54066F052E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90803585-5BAA-43BB-BD04-740A3C1AFFFF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2B0F182D-5B43-4820-8493-0C3A4FF17727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5DC2494F-A1AF-4FF5-A571-49CB0D379F77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49215628-6155-4971-841F-DAF89DFB3C21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5249BE7D-46C1-4F5D-A361-29B9057AB49B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>
              <a:extLst>
                <a:ext uri="{FF2B5EF4-FFF2-40B4-BE49-F238E27FC236}">
                  <a16:creationId xmlns:a16="http://schemas.microsoft.com/office/drawing/2014/main" id="{975C9869-8032-44C7-8107-525DE88C0AAF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C1966981-381D-4497-B55D-A84B26064B6E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art 56">
              <a:extLst>
                <a:ext uri="{FF2B5EF4-FFF2-40B4-BE49-F238E27FC236}">
                  <a16:creationId xmlns:a16="http://schemas.microsoft.com/office/drawing/2014/main" id="{B106B9DF-DD1F-42C9-8B6A-D6D158FDEB23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>
              <a:extLst>
                <a:ext uri="{FF2B5EF4-FFF2-40B4-BE49-F238E27FC236}">
                  <a16:creationId xmlns:a16="http://schemas.microsoft.com/office/drawing/2014/main" id="{6D5D5D92-2AA8-432D-8187-5FBBE5404777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58">
              <a:extLst>
                <a:ext uri="{FF2B5EF4-FFF2-40B4-BE49-F238E27FC236}">
                  <a16:creationId xmlns:a16="http://schemas.microsoft.com/office/drawing/2014/main" id="{E9AAAF2B-827B-41CB-9912-D0AC52AC11E0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9480FE04-8107-463A-B667-21684C0D84B5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7F30F-3020-4BA6-891F-040EE2767C49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62" name="Heart 61">
                <a:extLst>
                  <a:ext uri="{FF2B5EF4-FFF2-40B4-BE49-F238E27FC236}">
                    <a16:creationId xmlns:a16="http://schemas.microsoft.com/office/drawing/2014/main" id="{E7BB14D8-970A-4CD2-8711-898CD59730C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Heart 62">
                <a:extLst>
                  <a:ext uri="{FF2B5EF4-FFF2-40B4-BE49-F238E27FC236}">
                    <a16:creationId xmlns:a16="http://schemas.microsoft.com/office/drawing/2014/main" id="{D1E97F18-DAEE-4B49-8E8A-6484C81CAEA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eart 63">
                <a:extLst>
                  <a:ext uri="{FF2B5EF4-FFF2-40B4-BE49-F238E27FC236}">
                    <a16:creationId xmlns:a16="http://schemas.microsoft.com/office/drawing/2014/main" id="{3F9BB310-D26A-40C6-88E5-E6E87FFBA0B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Heart 64">
                <a:extLst>
                  <a:ext uri="{FF2B5EF4-FFF2-40B4-BE49-F238E27FC236}">
                    <a16:creationId xmlns:a16="http://schemas.microsoft.com/office/drawing/2014/main" id="{2067F2B7-2153-4F65-B115-099FAC229A1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Heart 65">
                <a:extLst>
                  <a:ext uri="{FF2B5EF4-FFF2-40B4-BE49-F238E27FC236}">
                    <a16:creationId xmlns:a16="http://schemas.microsoft.com/office/drawing/2014/main" id="{68EDC953-C044-44E3-8764-59EE2E75161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Heart 66">
                <a:extLst>
                  <a:ext uri="{FF2B5EF4-FFF2-40B4-BE49-F238E27FC236}">
                    <a16:creationId xmlns:a16="http://schemas.microsoft.com/office/drawing/2014/main" id="{6D96F489-9602-4E76-880D-12FA8EBDAA0C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Heart 67">
                <a:extLst>
                  <a:ext uri="{FF2B5EF4-FFF2-40B4-BE49-F238E27FC236}">
                    <a16:creationId xmlns:a16="http://schemas.microsoft.com/office/drawing/2014/main" id="{2058E47E-018C-42E2-ACB5-F2CD3D78118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D533781A-42F5-4EC6-820D-BDB32782351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977A28A6-3A80-43D6-B16B-D93B6C45FBF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A6C8328-07A1-4AE5-A94E-14D741AEDDEC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90717481-8B9D-4860-BD94-AEE26AC38C8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DAFAA10B-7AA3-419C-AB95-FD0803D753F4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6F57A65F-7615-4A27-AD78-3F704D7BD6F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4E01BE6C-F15F-46E3-A5CC-AF641BD6E14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4625BCD9-E80F-490B-8463-D17D2B51010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ED32A505-6E3E-48F2-B8CF-BB29A1943AE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7DA0F66B-CDBE-4CEC-8D99-C00F1C99E66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CA5729D3-9A68-40E6-9F33-8F7B409D53A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63C19507-ABF8-440E-A51E-8535A2E7C27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F3D834F-A4F7-4398-B9ED-314EA3C65C8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47D77674-E49D-484B-A0DA-02B9D66E5FD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6E2115B2-7E34-4DEB-8CEF-4FE42B5574EC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CFE33149-13D0-479B-8564-4675A17FC87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C2396831-7821-45EC-AA97-AF83DA7C193D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30164874-C9F4-4962-9186-1A50282D28A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6D1602E4-3C54-41F5-B8F3-8CE089934E5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4D0BCC04-A1C2-4D98-A37C-0B6A286E898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0813D1E6-831B-4063-AAAA-B0F995D8AC9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6E1C5B8D-904D-49EF-8C08-B22B949387A6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7F391FB-A88B-4F83-AC1C-A694B5CB2AAF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BED96CAF-3B12-4467-B5B4-526928578C27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3128CCF0-4747-435C-AA20-81E39785EB83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1F59BEC7-CAC9-4478-AF54-51635E8D7F3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746A8DAE-DA1A-49F7-A7A6-ABDEFCAEDBD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82DDE2BB-4EF6-470A-8E8A-3D30782EF52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C460115E-9B43-4509-90BC-C28EFBC65BF4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BCA1CAA9-8CF7-4E07-8532-185778BA8E5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2673B03E-236D-4131-ADAB-E8B47F6A307C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7861CECE-4E81-496B-A069-5998FE7ECB5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48D2423-5A70-43C6-A0C1-2CA1DA8F73E3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70" name="Heart 169">
                <a:extLst>
                  <a:ext uri="{FF2B5EF4-FFF2-40B4-BE49-F238E27FC236}">
                    <a16:creationId xmlns:a16="http://schemas.microsoft.com/office/drawing/2014/main" id="{536DA386-1093-4816-A0FD-6FC65A3AC42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Heart 170">
                <a:extLst>
                  <a:ext uri="{FF2B5EF4-FFF2-40B4-BE49-F238E27FC236}">
                    <a16:creationId xmlns:a16="http://schemas.microsoft.com/office/drawing/2014/main" id="{6182A6A1-680A-41C9-9BB4-F7D1A742112C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Heart 171">
                <a:extLst>
                  <a:ext uri="{FF2B5EF4-FFF2-40B4-BE49-F238E27FC236}">
                    <a16:creationId xmlns:a16="http://schemas.microsoft.com/office/drawing/2014/main" id="{9EFDEA49-1EFC-453C-AE1B-E57A063AB31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>
                <a:extLst>
                  <a:ext uri="{FF2B5EF4-FFF2-40B4-BE49-F238E27FC236}">
                    <a16:creationId xmlns:a16="http://schemas.microsoft.com/office/drawing/2014/main" id="{A967968F-7CAD-4A15-B4CE-0E987EBA607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>
                <a:extLst>
                  <a:ext uri="{FF2B5EF4-FFF2-40B4-BE49-F238E27FC236}">
                    <a16:creationId xmlns:a16="http://schemas.microsoft.com/office/drawing/2014/main" id="{D17DBAD3-FC95-4DA3-B397-27D6C70198E2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Heart 174">
                <a:extLst>
                  <a:ext uri="{FF2B5EF4-FFF2-40B4-BE49-F238E27FC236}">
                    <a16:creationId xmlns:a16="http://schemas.microsoft.com/office/drawing/2014/main" id="{227C1498-4120-481B-A22F-09B96B4F4826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Heart 175">
                <a:extLst>
                  <a:ext uri="{FF2B5EF4-FFF2-40B4-BE49-F238E27FC236}">
                    <a16:creationId xmlns:a16="http://schemas.microsoft.com/office/drawing/2014/main" id="{651EDE05-A496-42B8-9068-A5E925E0F0D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Heart 176">
                <a:extLst>
                  <a:ext uri="{FF2B5EF4-FFF2-40B4-BE49-F238E27FC236}">
                    <a16:creationId xmlns:a16="http://schemas.microsoft.com/office/drawing/2014/main" id="{050B6CD1-79D3-47F1-942D-020DD118987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>
                <a:extLst>
                  <a:ext uri="{FF2B5EF4-FFF2-40B4-BE49-F238E27FC236}">
                    <a16:creationId xmlns:a16="http://schemas.microsoft.com/office/drawing/2014/main" id="{41413965-D76E-4D47-BE79-85FDB5194E2C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8C42192D-0757-41FA-9229-32A605B0D937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91" name="Heart 190">
                <a:extLst>
                  <a:ext uri="{FF2B5EF4-FFF2-40B4-BE49-F238E27FC236}">
                    <a16:creationId xmlns:a16="http://schemas.microsoft.com/office/drawing/2014/main" id="{08099947-8C28-4F56-979C-4EC636282539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Heart 191">
                <a:extLst>
                  <a:ext uri="{FF2B5EF4-FFF2-40B4-BE49-F238E27FC236}">
                    <a16:creationId xmlns:a16="http://schemas.microsoft.com/office/drawing/2014/main" id="{7A1AED08-C90F-41F5-83BB-7A27EE1A06E7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Heart 192">
                <a:extLst>
                  <a:ext uri="{FF2B5EF4-FFF2-40B4-BE49-F238E27FC236}">
                    <a16:creationId xmlns:a16="http://schemas.microsoft.com/office/drawing/2014/main" id="{CD4B0BB4-567C-4E17-AE73-570459A07AA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Heart 193">
                <a:extLst>
                  <a:ext uri="{FF2B5EF4-FFF2-40B4-BE49-F238E27FC236}">
                    <a16:creationId xmlns:a16="http://schemas.microsoft.com/office/drawing/2014/main" id="{388533F6-289D-433F-9EB3-4F11196F023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Heart 194">
                <a:extLst>
                  <a:ext uri="{FF2B5EF4-FFF2-40B4-BE49-F238E27FC236}">
                    <a16:creationId xmlns:a16="http://schemas.microsoft.com/office/drawing/2014/main" id="{AA035E1B-8837-47C7-B8DA-C618CADD154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Heart 195">
                <a:extLst>
                  <a:ext uri="{FF2B5EF4-FFF2-40B4-BE49-F238E27FC236}">
                    <a16:creationId xmlns:a16="http://schemas.microsoft.com/office/drawing/2014/main" id="{8FCC247E-4F8F-4E4F-936B-4BBFFF370E30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Heart 196">
                <a:extLst>
                  <a:ext uri="{FF2B5EF4-FFF2-40B4-BE49-F238E27FC236}">
                    <a16:creationId xmlns:a16="http://schemas.microsoft.com/office/drawing/2014/main" id="{F4138836-5574-4281-8BB8-10360D8AEC5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Heart 197">
                <a:extLst>
                  <a:ext uri="{FF2B5EF4-FFF2-40B4-BE49-F238E27FC236}">
                    <a16:creationId xmlns:a16="http://schemas.microsoft.com/office/drawing/2014/main" id="{AC13C7FF-713A-4348-BB13-B04EEA16C7A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3243091-F8C7-420B-9AE4-164CB7AF9CCE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205" name="Heart 204">
                <a:extLst>
                  <a:ext uri="{FF2B5EF4-FFF2-40B4-BE49-F238E27FC236}">
                    <a16:creationId xmlns:a16="http://schemas.microsoft.com/office/drawing/2014/main" id="{A2E625E5-56A9-4259-99F9-C3D367F15F4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art 205">
                <a:extLst>
                  <a:ext uri="{FF2B5EF4-FFF2-40B4-BE49-F238E27FC236}">
                    <a16:creationId xmlns:a16="http://schemas.microsoft.com/office/drawing/2014/main" id="{EB19429B-3001-4DD7-8D53-7063D1F5815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Heart 206">
                <a:extLst>
                  <a:ext uri="{FF2B5EF4-FFF2-40B4-BE49-F238E27FC236}">
                    <a16:creationId xmlns:a16="http://schemas.microsoft.com/office/drawing/2014/main" id="{86993081-D6C7-4CD7-A8E7-EEE7E3586B2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Heart 207">
                <a:extLst>
                  <a:ext uri="{FF2B5EF4-FFF2-40B4-BE49-F238E27FC236}">
                    <a16:creationId xmlns:a16="http://schemas.microsoft.com/office/drawing/2014/main" id="{0B3F9197-3BE3-4082-B6BE-8642CA7563EB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Heart 208">
                <a:extLst>
                  <a:ext uri="{FF2B5EF4-FFF2-40B4-BE49-F238E27FC236}">
                    <a16:creationId xmlns:a16="http://schemas.microsoft.com/office/drawing/2014/main" id="{75E62EA1-B5B2-42BB-A551-3AAC3ED16C9B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Heart 209">
                <a:extLst>
                  <a:ext uri="{FF2B5EF4-FFF2-40B4-BE49-F238E27FC236}">
                    <a16:creationId xmlns:a16="http://schemas.microsoft.com/office/drawing/2014/main" id="{E260CE72-FF28-4948-BA88-9F7B2A48503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Heart 210">
                <a:extLst>
                  <a:ext uri="{FF2B5EF4-FFF2-40B4-BE49-F238E27FC236}">
                    <a16:creationId xmlns:a16="http://schemas.microsoft.com/office/drawing/2014/main" id="{BD5C2D54-7B72-4D56-B64F-0D5F3FD1FCA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Heart 211">
                <a:extLst>
                  <a:ext uri="{FF2B5EF4-FFF2-40B4-BE49-F238E27FC236}">
                    <a16:creationId xmlns:a16="http://schemas.microsoft.com/office/drawing/2014/main" id="{692FA873-2733-44A3-95A9-5EA574A01F8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C0F47DD-2EC9-49B4-9087-796E6CCBAD1C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214" name="Heart 213">
                <a:extLst>
                  <a:ext uri="{FF2B5EF4-FFF2-40B4-BE49-F238E27FC236}">
                    <a16:creationId xmlns:a16="http://schemas.microsoft.com/office/drawing/2014/main" id="{E518DB4C-6C82-43B2-811B-9B864165C83C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Heart 214">
                <a:extLst>
                  <a:ext uri="{FF2B5EF4-FFF2-40B4-BE49-F238E27FC236}">
                    <a16:creationId xmlns:a16="http://schemas.microsoft.com/office/drawing/2014/main" id="{405BA2B9-ECC1-4E33-A2A1-E56EB730B15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Heart 215">
                <a:extLst>
                  <a:ext uri="{FF2B5EF4-FFF2-40B4-BE49-F238E27FC236}">
                    <a16:creationId xmlns:a16="http://schemas.microsoft.com/office/drawing/2014/main" id="{A7371E9A-8B85-4624-9172-4A5619FA970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Heart 216">
                <a:extLst>
                  <a:ext uri="{FF2B5EF4-FFF2-40B4-BE49-F238E27FC236}">
                    <a16:creationId xmlns:a16="http://schemas.microsoft.com/office/drawing/2014/main" id="{151DA44B-1B7C-4278-B261-1C2BA08D4A7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Heart 217">
                <a:extLst>
                  <a:ext uri="{FF2B5EF4-FFF2-40B4-BE49-F238E27FC236}">
                    <a16:creationId xmlns:a16="http://schemas.microsoft.com/office/drawing/2014/main" id="{B756D58B-8D4F-4B1D-87C8-8428E19524E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Heart 218">
                <a:extLst>
                  <a:ext uri="{FF2B5EF4-FFF2-40B4-BE49-F238E27FC236}">
                    <a16:creationId xmlns:a16="http://schemas.microsoft.com/office/drawing/2014/main" id="{C15FEF58-66DF-4B9F-AAC3-732339BFE0A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Heart 219">
                <a:extLst>
                  <a:ext uri="{FF2B5EF4-FFF2-40B4-BE49-F238E27FC236}">
                    <a16:creationId xmlns:a16="http://schemas.microsoft.com/office/drawing/2014/main" id="{079E0695-331D-403A-9B1F-5AA08FE63BD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Heart 220">
                <a:extLst>
                  <a:ext uri="{FF2B5EF4-FFF2-40B4-BE49-F238E27FC236}">
                    <a16:creationId xmlns:a16="http://schemas.microsoft.com/office/drawing/2014/main" id="{4C447125-0655-478E-B180-2B35E49B7DC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3" name="Heart 222">
              <a:extLst>
                <a:ext uri="{FF2B5EF4-FFF2-40B4-BE49-F238E27FC236}">
                  <a16:creationId xmlns:a16="http://schemas.microsoft.com/office/drawing/2014/main" id="{F872A6CB-7F25-4B07-AE2B-3C593338F439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Heart 223">
              <a:extLst>
                <a:ext uri="{FF2B5EF4-FFF2-40B4-BE49-F238E27FC236}">
                  <a16:creationId xmlns:a16="http://schemas.microsoft.com/office/drawing/2014/main" id="{47356EB1-C3A1-4F2D-B9A3-D793E3ACA891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DC916AD-4C19-4F78-A7A2-B1D410DF651A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226" name="Heart 225">
                <a:extLst>
                  <a:ext uri="{FF2B5EF4-FFF2-40B4-BE49-F238E27FC236}">
                    <a16:creationId xmlns:a16="http://schemas.microsoft.com/office/drawing/2014/main" id="{B162E880-3A69-438D-8F82-0D0B19C217C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Heart 226">
                <a:extLst>
                  <a:ext uri="{FF2B5EF4-FFF2-40B4-BE49-F238E27FC236}">
                    <a16:creationId xmlns:a16="http://schemas.microsoft.com/office/drawing/2014/main" id="{890F53DE-DD64-4AB8-87B7-7D391F8B846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Heart 227">
                <a:extLst>
                  <a:ext uri="{FF2B5EF4-FFF2-40B4-BE49-F238E27FC236}">
                    <a16:creationId xmlns:a16="http://schemas.microsoft.com/office/drawing/2014/main" id="{C3D139B8-90A8-48BE-9464-12575B965B9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Heart 228">
                <a:extLst>
                  <a:ext uri="{FF2B5EF4-FFF2-40B4-BE49-F238E27FC236}">
                    <a16:creationId xmlns:a16="http://schemas.microsoft.com/office/drawing/2014/main" id="{1AAF179D-D39E-44EF-871C-1B04E66BBC0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Heart 229">
                <a:extLst>
                  <a:ext uri="{FF2B5EF4-FFF2-40B4-BE49-F238E27FC236}">
                    <a16:creationId xmlns:a16="http://schemas.microsoft.com/office/drawing/2014/main" id="{03D8A4B1-477E-432E-B884-0A130101DA8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Heart 230">
                <a:extLst>
                  <a:ext uri="{FF2B5EF4-FFF2-40B4-BE49-F238E27FC236}">
                    <a16:creationId xmlns:a16="http://schemas.microsoft.com/office/drawing/2014/main" id="{13038EAA-8B49-4EE8-AEC7-F7EDB3B2EE6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Heart 231">
                <a:extLst>
                  <a:ext uri="{FF2B5EF4-FFF2-40B4-BE49-F238E27FC236}">
                    <a16:creationId xmlns:a16="http://schemas.microsoft.com/office/drawing/2014/main" id="{17A76FD7-23A2-409B-AC87-11E116009E6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Heart 232">
                <a:extLst>
                  <a:ext uri="{FF2B5EF4-FFF2-40B4-BE49-F238E27FC236}">
                    <a16:creationId xmlns:a16="http://schemas.microsoft.com/office/drawing/2014/main" id="{62815689-4494-4973-A68F-166715A1FC6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F947AA4-3C90-4171-9C3C-EF4B22C9946A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235" name="Heart 234">
                <a:extLst>
                  <a:ext uri="{FF2B5EF4-FFF2-40B4-BE49-F238E27FC236}">
                    <a16:creationId xmlns:a16="http://schemas.microsoft.com/office/drawing/2014/main" id="{413B7A51-6A75-4655-83E8-51122EBD12A9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Heart 235">
                <a:extLst>
                  <a:ext uri="{FF2B5EF4-FFF2-40B4-BE49-F238E27FC236}">
                    <a16:creationId xmlns:a16="http://schemas.microsoft.com/office/drawing/2014/main" id="{F1478559-EEA3-44A4-81AB-90C26D2F2CE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Heart 236">
                <a:extLst>
                  <a:ext uri="{FF2B5EF4-FFF2-40B4-BE49-F238E27FC236}">
                    <a16:creationId xmlns:a16="http://schemas.microsoft.com/office/drawing/2014/main" id="{779BA1CC-3D8F-479E-981E-103E0C35C83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Heart 237">
                <a:extLst>
                  <a:ext uri="{FF2B5EF4-FFF2-40B4-BE49-F238E27FC236}">
                    <a16:creationId xmlns:a16="http://schemas.microsoft.com/office/drawing/2014/main" id="{BF14E6F6-412A-4C30-AFF7-0B692BA0434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Heart 238">
                <a:extLst>
                  <a:ext uri="{FF2B5EF4-FFF2-40B4-BE49-F238E27FC236}">
                    <a16:creationId xmlns:a16="http://schemas.microsoft.com/office/drawing/2014/main" id="{E065DCD8-F8AB-4F58-BDCC-43FF26BD78D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Heart 239">
                <a:extLst>
                  <a:ext uri="{FF2B5EF4-FFF2-40B4-BE49-F238E27FC236}">
                    <a16:creationId xmlns:a16="http://schemas.microsoft.com/office/drawing/2014/main" id="{C601000D-65D3-4373-9E7A-9C7147C1289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Heart 240">
                <a:extLst>
                  <a:ext uri="{FF2B5EF4-FFF2-40B4-BE49-F238E27FC236}">
                    <a16:creationId xmlns:a16="http://schemas.microsoft.com/office/drawing/2014/main" id="{1BDE9281-C078-461E-A5AD-F77A0341237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Heart 241">
                <a:extLst>
                  <a:ext uri="{FF2B5EF4-FFF2-40B4-BE49-F238E27FC236}">
                    <a16:creationId xmlns:a16="http://schemas.microsoft.com/office/drawing/2014/main" id="{D687B88B-D7E1-43B3-9487-9544C18129C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304DAB6C-932A-4855-8F71-7914A2440E37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264" name="Heart 263">
                <a:extLst>
                  <a:ext uri="{FF2B5EF4-FFF2-40B4-BE49-F238E27FC236}">
                    <a16:creationId xmlns:a16="http://schemas.microsoft.com/office/drawing/2014/main" id="{B682C9D0-625F-448E-A202-11CEF152303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Heart 264">
                <a:extLst>
                  <a:ext uri="{FF2B5EF4-FFF2-40B4-BE49-F238E27FC236}">
                    <a16:creationId xmlns:a16="http://schemas.microsoft.com/office/drawing/2014/main" id="{F7F08763-FD34-4C16-8434-C945A33C619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Heart 265">
                <a:extLst>
                  <a:ext uri="{FF2B5EF4-FFF2-40B4-BE49-F238E27FC236}">
                    <a16:creationId xmlns:a16="http://schemas.microsoft.com/office/drawing/2014/main" id="{88AC4FF6-C4C8-444E-8751-0D46FBEA90C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Heart 266">
                <a:extLst>
                  <a:ext uri="{FF2B5EF4-FFF2-40B4-BE49-F238E27FC236}">
                    <a16:creationId xmlns:a16="http://schemas.microsoft.com/office/drawing/2014/main" id="{AFB40880-2F05-4E22-820B-C8D1B2139AE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Heart 267">
                <a:extLst>
                  <a:ext uri="{FF2B5EF4-FFF2-40B4-BE49-F238E27FC236}">
                    <a16:creationId xmlns:a16="http://schemas.microsoft.com/office/drawing/2014/main" id="{08C7E51C-A6E6-4D2A-AA68-A18C595D446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Heart 268">
                <a:extLst>
                  <a:ext uri="{FF2B5EF4-FFF2-40B4-BE49-F238E27FC236}">
                    <a16:creationId xmlns:a16="http://schemas.microsoft.com/office/drawing/2014/main" id="{D2278876-ABFF-41C0-85D4-33DFFFCBFC0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Heart 269">
                <a:extLst>
                  <a:ext uri="{FF2B5EF4-FFF2-40B4-BE49-F238E27FC236}">
                    <a16:creationId xmlns:a16="http://schemas.microsoft.com/office/drawing/2014/main" id="{1BC95230-12B0-4921-B78F-D3285C4D814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Heart 270">
                <a:extLst>
                  <a:ext uri="{FF2B5EF4-FFF2-40B4-BE49-F238E27FC236}">
                    <a16:creationId xmlns:a16="http://schemas.microsoft.com/office/drawing/2014/main" id="{FE4B4519-4D28-4A6F-8C44-26A2DBDACABF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2" name="Heart 271">
              <a:extLst>
                <a:ext uri="{FF2B5EF4-FFF2-40B4-BE49-F238E27FC236}">
                  <a16:creationId xmlns:a16="http://schemas.microsoft.com/office/drawing/2014/main" id="{E8C48BE3-4054-4D35-A048-F5E5AF46A05B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Heart 272">
              <a:extLst>
                <a:ext uri="{FF2B5EF4-FFF2-40B4-BE49-F238E27FC236}">
                  <a16:creationId xmlns:a16="http://schemas.microsoft.com/office/drawing/2014/main" id="{7552F5CB-DEC0-4646-9C51-AE8E10D4C3F6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Heart 273">
              <a:extLst>
                <a:ext uri="{FF2B5EF4-FFF2-40B4-BE49-F238E27FC236}">
                  <a16:creationId xmlns:a16="http://schemas.microsoft.com/office/drawing/2014/main" id="{CA3F4D2A-E0B1-42C4-AB86-E640B9EC3090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8FDA8C8-99BB-43E3-B944-16A302C98B77}"/>
              </a:ext>
            </a:extLst>
          </p:cNvPr>
          <p:cNvSpPr txBox="1"/>
          <p:nvPr/>
        </p:nvSpPr>
        <p:spPr>
          <a:xfrm>
            <a:off x="654198" y="367153"/>
            <a:ext cx="10376387" cy="1446550"/>
          </a:xfrm>
          <a:prstGeom prst="rect">
            <a:avLst/>
          </a:prstGeom>
          <a:solidFill>
            <a:schemeClr val="accent5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Some questions :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8CE5E1B-2E29-491F-B5E9-FA37A1F41E98}"/>
              </a:ext>
            </a:extLst>
          </p:cNvPr>
          <p:cNvSpPr/>
          <p:nvPr/>
        </p:nvSpPr>
        <p:spPr>
          <a:xfrm>
            <a:off x="4550539" y="1828924"/>
            <a:ext cx="1861376" cy="1099934"/>
          </a:xfrm>
          <a:prstGeom prst="downArrow">
            <a:avLst/>
          </a:prstGeom>
          <a:solidFill>
            <a:schemeClr val="accent6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E6231-745D-4D0B-93EC-6F699C5D0908}"/>
              </a:ext>
            </a:extLst>
          </p:cNvPr>
          <p:cNvSpPr txBox="1"/>
          <p:nvPr/>
        </p:nvSpPr>
        <p:spPr>
          <a:xfrm>
            <a:off x="3469139" y="3010201"/>
            <a:ext cx="46403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Who is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ED7BF-D736-4EDB-B585-042CFA5EE857}"/>
              </a:ext>
            </a:extLst>
          </p:cNvPr>
          <p:cNvSpPr txBox="1"/>
          <p:nvPr/>
        </p:nvSpPr>
        <p:spPr>
          <a:xfrm>
            <a:off x="2993106" y="4021082"/>
            <a:ext cx="678193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is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41B33-70E3-4874-A176-F263164C9076}"/>
              </a:ext>
            </a:extLst>
          </p:cNvPr>
          <p:cNvSpPr txBox="1"/>
          <p:nvPr/>
        </p:nvSpPr>
        <p:spPr>
          <a:xfrm>
            <a:off x="1644127" y="4999374"/>
            <a:ext cx="86588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What does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do ?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B7C8BBC-E69C-4EEB-982F-15835C33BD11}"/>
              </a:ext>
            </a:extLst>
          </p:cNvPr>
          <p:cNvSpPr txBox="1"/>
          <p:nvPr/>
        </p:nvSpPr>
        <p:spPr>
          <a:xfrm>
            <a:off x="685002" y="337738"/>
            <a:ext cx="10376387" cy="1485674"/>
          </a:xfrm>
          <a:prstGeom prst="rect">
            <a:avLst/>
          </a:prstGeom>
          <a:solidFill>
            <a:schemeClr val="accent5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Answer the questions</a:t>
            </a:r>
          </a:p>
        </p:txBody>
      </p:sp>
      <p:sp>
        <p:nvSpPr>
          <p:cNvPr id="250" name="Arrow: Down 249">
            <a:extLst>
              <a:ext uri="{FF2B5EF4-FFF2-40B4-BE49-F238E27FC236}">
                <a16:creationId xmlns:a16="http://schemas.microsoft.com/office/drawing/2014/main" id="{0F82ED3A-0402-4712-B966-99F4BC277A93}"/>
              </a:ext>
            </a:extLst>
          </p:cNvPr>
          <p:cNvSpPr/>
          <p:nvPr/>
        </p:nvSpPr>
        <p:spPr>
          <a:xfrm>
            <a:off x="4291227" y="1828924"/>
            <a:ext cx="1861376" cy="1099934"/>
          </a:xfrm>
          <a:prstGeom prst="downArrow">
            <a:avLst/>
          </a:prstGeom>
          <a:solidFill>
            <a:schemeClr val="accent6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847E261-7C34-4D00-A186-B597D048EA54}"/>
              </a:ext>
            </a:extLst>
          </p:cNvPr>
          <p:cNvSpPr txBox="1"/>
          <p:nvPr/>
        </p:nvSpPr>
        <p:spPr>
          <a:xfrm>
            <a:off x="1122564" y="3014028"/>
            <a:ext cx="699759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is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?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DEE411D-A8B7-426F-A04B-80B557C444A6}"/>
              </a:ext>
            </a:extLst>
          </p:cNvPr>
          <p:cNvSpPr txBox="1"/>
          <p:nvPr/>
        </p:nvSpPr>
        <p:spPr>
          <a:xfrm>
            <a:off x="1107811" y="3008067"/>
            <a:ext cx="801303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What does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do ?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F1B62E4-E01D-4474-B754-123B8BEE5227}"/>
              </a:ext>
            </a:extLst>
          </p:cNvPr>
          <p:cNvSpPr txBox="1"/>
          <p:nvPr/>
        </p:nvSpPr>
        <p:spPr>
          <a:xfrm>
            <a:off x="2629025" y="3014028"/>
            <a:ext cx="47099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Who is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4707650-F06C-4C3D-BFB5-ACB2F5D1E686}"/>
              </a:ext>
            </a:extLst>
          </p:cNvPr>
          <p:cNvSpPr txBox="1"/>
          <p:nvPr/>
        </p:nvSpPr>
        <p:spPr>
          <a:xfrm>
            <a:off x="1107811" y="4030786"/>
            <a:ext cx="9428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Answer-2 :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is a banker.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657E29E-D7E5-495C-A769-0FDF016A5E15}"/>
              </a:ext>
            </a:extLst>
          </p:cNvPr>
          <p:cNvSpPr txBox="1"/>
          <p:nvPr/>
        </p:nvSpPr>
        <p:spPr>
          <a:xfrm>
            <a:off x="1122564" y="4024825"/>
            <a:ext cx="772291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Answer-1 :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student.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CFDFDF4-0619-406B-902F-48541473C1B1}"/>
              </a:ext>
            </a:extLst>
          </p:cNvPr>
          <p:cNvSpPr txBox="1"/>
          <p:nvPr/>
        </p:nvSpPr>
        <p:spPr>
          <a:xfrm>
            <a:off x="1028134" y="4030786"/>
            <a:ext cx="1061497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Answer-3 :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is a housewife.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A9A65CF-24FE-4BDA-A6FB-C300BBCCD3D8}"/>
              </a:ext>
            </a:extLst>
          </p:cNvPr>
          <p:cNvSpPr txBox="1"/>
          <p:nvPr/>
        </p:nvSpPr>
        <p:spPr>
          <a:xfrm>
            <a:off x="1484021" y="231743"/>
            <a:ext cx="9194710" cy="1200329"/>
          </a:xfrm>
          <a:prstGeom prst="rect">
            <a:avLst/>
          </a:prstGeom>
          <a:solidFill>
            <a:schemeClr val="accent5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Answer the questions</a:t>
            </a:r>
          </a:p>
        </p:txBody>
      </p:sp>
      <p:sp>
        <p:nvSpPr>
          <p:cNvPr id="258" name="Arrow: Down 257">
            <a:extLst>
              <a:ext uri="{FF2B5EF4-FFF2-40B4-BE49-F238E27FC236}">
                <a16:creationId xmlns:a16="http://schemas.microsoft.com/office/drawing/2014/main" id="{0727BFE2-404B-47F1-9BEC-E973404C720E}"/>
              </a:ext>
            </a:extLst>
          </p:cNvPr>
          <p:cNvSpPr/>
          <p:nvPr/>
        </p:nvSpPr>
        <p:spPr>
          <a:xfrm>
            <a:off x="4550539" y="1446780"/>
            <a:ext cx="1861376" cy="668941"/>
          </a:xfrm>
          <a:prstGeom prst="downArrow">
            <a:avLst/>
          </a:prstGeom>
          <a:solidFill>
            <a:schemeClr val="accent6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C8EA0C3D-2E09-4220-8ECA-FB665A6E2B35}"/>
              </a:ext>
            </a:extLst>
          </p:cNvPr>
          <p:cNvSpPr txBox="1"/>
          <p:nvPr/>
        </p:nvSpPr>
        <p:spPr>
          <a:xfrm>
            <a:off x="2446402" y="3647921"/>
            <a:ext cx="65065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is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?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2F881BB0-FE37-4E4E-BB73-2828AE1C8DE5}"/>
              </a:ext>
            </a:extLst>
          </p:cNvPr>
          <p:cNvSpPr txBox="1"/>
          <p:nvPr/>
        </p:nvSpPr>
        <p:spPr>
          <a:xfrm>
            <a:off x="1533077" y="5170444"/>
            <a:ext cx="87846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What does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do ?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886F962-1516-40A0-BF51-78E7E9282E0F}"/>
              </a:ext>
            </a:extLst>
          </p:cNvPr>
          <p:cNvSpPr txBox="1"/>
          <p:nvPr/>
        </p:nvSpPr>
        <p:spPr>
          <a:xfrm>
            <a:off x="3816093" y="2161051"/>
            <a:ext cx="358288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Who is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52F64C6-3A97-4830-B307-A3861629EE13}"/>
              </a:ext>
            </a:extLst>
          </p:cNvPr>
          <p:cNvSpPr txBox="1"/>
          <p:nvPr/>
        </p:nvSpPr>
        <p:spPr>
          <a:xfrm>
            <a:off x="1715280" y="4391552"/>
            <a:ext cx="83158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Answer-2 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is a banker.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4B0E203-BA98-4A77-AE5E-2C965D2CB21A}"/>
              </a:ext>
            </a:extLst>
          </p:cNvPr>
          <p:cNvSpPr txBox="1"/>
          <p:nvPr/>
        </p:nvSpPr>
        <p:spPr>
          <a:xfrm>
            <a:off x="2888787" y="2898812"/>
            <a:ext cx="575025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Answer-1 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student.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B0C39039-DA05-42F1-8FF0-8D938C1CFC7D}"/>
              </a:ext>
            </a:extLst>
          </p:cNvPr>
          <p:cNvSpPr txBox="1"/>
          <p:nvPr/>
        </p:nvSpPr>
        <p:spPr>
          <a:xfrm>
            <a:off x="1190191" y="5913170"/>
            <a:ext cx="93868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33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Answer-3 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is a housewife.</a:t>
            </a:r>
          </a:p>
        </p:txBody>
      </p:sp>
    </p:spTree>
    <p:extLst>
      <p:ext uri="{BB962C8B-B14F-4D97-AF65-F5344CB8AC3E}">
        <p14:creationId xmlns:p14="http://schemas.microsoft.com/office/powerpoint/2010/main" val="7350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0" grpId="1" animBg="1"/>
      <p:bldP spid="160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1" grpId="2" animBg="1"/>
      <p:bldP spid="252" grpId="0" animBg="1"/>
      <p:bldP spid="252" grpId="1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255" grpId="0" animBg="1"/>
      <p:bldP spid="255" grpId="1" animBg="1"/>
      <p:bldP spid="255" grpId="2" animBg="1"/>
      <p:bldP spid="256" grpId="0" animBg="1"/>
      <p:bldP spid="256" grpId="1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76" grpId="0" animBg="1"/>
      <p:bldP spid="2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A576FF-B893-481E-8072-0D6B0AE587F4}"/>
              </a:ext>
            </a:extLst>
          </p:cNvPr>
          <p:cNvSpPr txBox="1"/>
          <p:nvPr/>
        </p:nvSpPr>
        <p:spPr>
          <a:xfrm>
            <a:off x="2145204" y="290064"/>
            <a:ext cx="7554351" cy="2215991"/>
          </a:xfrm>
          <a:prstGeom prst="rect">
            <a:avLst/>
          </a:prstGeom>
          <a:solidFill>
            <a:srgbClr val="FFCCFF"/>
          </a:soli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833D1-B49D-4221-B9CF-8E43EAB1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7" y="2707533"/>
            <a:ext cx="3539967" cy="291015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672E8-FBC9-4EE7-B80B-AEBB7EDDF477}"/>
              </a:ext>
            </a:extLst>
          </p:cNvPr>
          <p:cNvSpPr txBox="1"/>
          <p:nvPr/>
        </p:nvSpPr>
        <p:spPr>
          <a:xfrm>
            <a:off x="3632777" y="5072116"/>
            <a:ext cx="7970562" cy="1107996"/>
          </a:xfrm>
          <a:prstGeom prst="rect">
            <a:avLst/>
          </a:prstGeom>
          <a:pattFill prst="sphere">
            <a:fgClr>
              <a:srgbClr val="99FF33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pairs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0B64E2-1B3D-48C4-8E0A-19F45E67AD02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4B0EBB-32BC-4247-9C20-5E5E6B1137F1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54CAB0-98DB-4BCE-B6EC-F854093ED68C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72EFD90C-459C-4A9F-BAD0-6C93A9040D50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BE06B129-D59C-48A8-BBAA-9BCAE73D410A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5851D517-F7B0-4888-B884-9D66DB52AB32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D64BC2C3-A5CB-4DDE-8023-F33418705086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7E739A3F-0E1E-4AEA-B467-CDE93CC87610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62E4A324-D47F-4AD3-8E01-7E3A03936FF5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A8F41F00-05A5-43A0-AC92-2A72076321BC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069C5C15-8315-497F-A899-AA4C7E76BCBD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4FA8AC8A-9905-4D57-A693-CE6F6A8B0561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2AD6E42E-53C4-4F35-9012-598FD918DF75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043B1CF1-589F-403D-BD46-B9B785F1E349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2D7FB2DB-604E-4A94-8E96-3C90C8DB0085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9571057A-8E73-41E3-BC88-93EB73C7B2AA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64F97D08-EC3C-4D01-92B3-718400AB62B0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10E4C39E-3E1B-426A-A0A7-6B8EA35C31AF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EB4ACCE4-1A10-4959-8429-627E5FFA0885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581FC4FF-9E08-46E1-A8C6-BE8204F6558F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E5019871-9270-46C4-82ED-A87C8BE9EDB2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F7140CF5-1E3F-4E07-B43A-411DA0C33E3B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B3DBF3D5-90FC-47EE-A43C-6339961E074D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6005796D-E8B1-4104-AD6F-A24D3F97354F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A19EB3A1-3F5E-452D-98B4-FB6843E81587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7818200B-8CA9-4651-B022-CB068FB3A2F1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FF483DAE-08C3-444A-BFDF-3B74FC6D9D44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2A0F2285-DEA6-48A9-9732-3DB81DDB5B16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5EAF5961-E758-46A1-8FC5-A1412F7DC8E3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A16F7437-D489-4AE2-A4EF-22F4432736BB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2E7FDFF3-F25E-4A47-AD2E-25F38916BDF3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B2700575-3F32-4168-9A0D-1F977A3C36E1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4762D8CA-E6A3-4F4C-9482-F442D38425D4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1A35E1B4-C5CD-4A80-9959-D632F7A22D27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CEA69544-7708-4114-8BF1-BB28EB9531E4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C8833983-F473-4028-935E-41DF766B4E62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037D4AD3-D184-4776-9D67-47A852B83108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C7843E29-212F-4E4B-8524-E9010B8D794A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9966112D-58E0-48BC-AB9E-29BF7435CE32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1A05EAF7-5E26-449E-8A97-9B7F72B71211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CE761168-E07E-4B2B-8D1D-2A5F7E7A8D97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0168118F-A759-4AC2-9097-F1837B3D05A9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A49F9159-AB0C-43F9-946C-0B93BBD2ABA0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3B47C993-62AF-4C35-93D4-26DC0E63FD30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281C2E1A-283E-4D2C-992C-1AB0AF21FECF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786CDB40-E9E9-4720-96AE-19735CE40055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97561F93-F1B9-40D9-BE5F-7FF025C1360F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1EF22AFB-1085-4E03-83ED-79131B2D8970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20AC9A47-809A-4392-8827-A8A558872F2F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6F24E9-4B73-4191-B73C-13DB9264131D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D4DE2894-805A-4EE7-B3FE-4C89EA409BE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3EAE5C97-9326-4C7C-AF2F-B4F5E4665F4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49D1D797-AF77-4721-8CD8-D02BA4ABF891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D44DA124-8452-4F8A-8EB2-FA982FB028E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00F73835-D662-4C74-BA78-A7E37F9E0DDC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2970239E-45D9-4DCF-BD02-8BD0506C4CD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B5BEA6A8-DDE9-4CA3-B08B-6E7730FB00F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7A6FD10E-4714-4771-8882-6B4CEAAD0A58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70AE1E00-4357-4E95-9571-B058358E2FD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EEBFB3A-9605-42A9-909D-B4B33CE220FE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60ECA59F-F082-42E6-8715-CE71F9401AE7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0C4BA7D7-AA99-4F46-8663-F29ACB0FFF34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8D859FC9-5463-486D-9D72-A537D90EE9B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3339841C-10DE-4E85-BE94-EC00D566CF4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8DFD4FE7-3AB1-4F5B-8185-35EA8B22C333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901A1555-7B53-40FB-9807-04ED0932505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FA1C88A6-B9FF-42E0-9FAE-E2949BCD5431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45BFDCC8-F769-43F6-893D-08F7F2A37F1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0D7E4A67-4367-411C-B2D2-3FB7388D6F0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C561954-A45E-4CCC-8BF3-DF5B9D467AFB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D1E33070-4F78-46ED-9EA3-F46E5C6D4CA1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E730D8F2-15C2-43D8-A978-836AB9649C3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8F814ECA-378F-45F1-995D-9ADF2013935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2D3D0639-B9A6-49A1-9FA8-FF4A8910701D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FE89BF55-80BF-43D6-94EB-E8FAED53E46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32A8E29E-2AF7-41C4-94F5-A878EB846AA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D4D850BE-159F-4EC1-9C1A-2F67F1C1C9F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22B231BF-684F-4F56-8C13-D2194D1D974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296AC049-27BB-4D63-ABC1-5BCD52D04F7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3FD56B7-6472-4B70-818D-0BD098095B32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0AB12347-7518-4500-BEE4-6B9929C1C48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473AFC3B-FF2B-430B-946E-5558A0AD17D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26B67E6A-7387-4E30-8315-737FC14FF21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3ADF3DBA-371A-4FAE-9456-26F69AB9BA5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39EE5C57-9B7E-4380-96EE-502D7FC435C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04D9AB2A-2B84-420B-B089-85AE1ADC016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9F7DBD40-8372-4256-A4F9-35D72A308DD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5D5D5E2E-1180-4C1D-A2F5-E007F6B17AC5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A52F4BD3-3912-4BF5-B1FC-5E9BC2905748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AF0F062-FC9E-4543-87C2-A784B4FC82F3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000C2C28-E53E-461C-BDD8-4339DCC9694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33C3871B-FCD2-44DD-97D9-5F3FE9F3760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01724F9D-784C-497A-A96B-1FE9185200E5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05D500EE-B10D-4E84-89C5-83E6C9E24E77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1B3679B4-9E94-42DB-B38A-59BAE476BF4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256860FB-C4BF-4117-941E-819E5F770EA5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9638DE7D-7CE1-4CBA-95D7-D043E764DEC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86B8F10D-2A09-4BB0-B9E6-45432EAB780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80D0CC92-18B3-43B8-8A38-AF5E5B613A0E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70ECEC9-CBB6-40D8-9F5C-3A150B391CC4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A992A29D-D85D-4AF1-9066-19D810A774D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944022DF-D62E-4295-ADDC-9F4D788C581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E239BD31-5218-4A37-B1B4-F1ABC8BA3F1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4C7A013E-80AE-4B98-B414-40C305C22AC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10E30348-79B6-4552-92DF-F16E85C31FC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FCFE88F4-6A75-4021-AF45-72374B22878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FEF56DF1-2416-487F-A7BE-051976396F5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ECB9B57C-0987-435D-8353-CCB4B4BCD6F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8D39B06-4711-470E-AE3D-78D2CD7D16B4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EAE00C4E-4389-44B0-B47A-80D313B4637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675F0C94-4F8F-46F4-B6DB-C9A02222BBA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97AF0A60-8F9C-44F8-9AE2-19085BDC977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D7E8A84C-758A-49D4-89DD-6C1E842E89D0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6FE2E1EB-E02F-44C0-9ABD-7F8B03D4273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90EE61CE-7B78-4E23-8A6D-D80FD689CBD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B094E54A-B92B-489C-87EB-2968F31ED0F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3D5DF3B3-A5AE-4962-AE66-619031F5A3E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D7395AD-AA04-4091-A253-DA1F851C79C9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F546EFF7-6C8C-4BAE-B5CD-4FA7047EC1A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23D54407-4481-4BBF-9EFE-18D71FB2243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42D9B5C3-440D-47FF-BEE4-8161829F36F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74FD6C15-9671-4F44-AAE9-DD492AE8D4E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6B38F1F6-19DC-44A1-9BA2-06A9293ABBA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3A2BFA77-26C9-47BC-AAE0-1E3A9B294D7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75A86F3C-92FA-470A-9FB9-C6FFBFDE076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A8286332-1C9B-422F-A5D3-1DCE050DEF0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6FCBBEFC-DB2F-4960-8BE5-03A47BD951A5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2CDF3843-6AF2-4AA0-AEAA-8DD313B12CAC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1B070E-7C3D-4EE4-B4F0-C13109D2E852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C17E829C-79D8-487C-833A-9615E988CF8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62204970-9218-4776-920C-3DBE15E89EB2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EBC0F977-4977-4A8B-A7C9-64D48E1B3E0D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13A89AFB-FA0A-490A-8304-6E197DD313B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9C9CBBCA-BA02-4792-8952-3BC6F3C74085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A78A269A-1F7A-4216-8638-A0470188838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6E8D2ECD-0484-48B0-AABD-F3E28432D39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B503BEE2-B5A8-4D5D-BEDA-2160AE025587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B0185F2-0AF8-4BF1-9666-709EFF3EB5B4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5805A52A-5F70-4143-8598-DC7A3C7A162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5C671EBE-1A74-4C7B-99C8-FFC4CB5C934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643ACCE8-4C65-41FB-B73B-E22E53CE269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497F4C3E-C248-4EB8-B1F8-C402FA560887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B0F4DD61-CEBD-4AE0-B53E-316D47A98C3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0B455308-51C4-4633-AB71-3FED2BC08EF2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6504C91D-090D-4B11-AFE3-BDEDB6F8C0DE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E3D7EF0C-3FDC-4BE2-8E07-0B3E6ED6E470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6F5EE59-9543-4D38-9F4B-B1CE9C7FB83F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FD77F420-8D94-449F-88E1-43F3BAF4F435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25C7914A-E44E-48D9-8E36-EB03B43D9FF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5879F323-C230-4B96-9AA5-DC9F4826350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1C24E2E5-BDF1-4C7D-A248-B880686F2D23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C1D5BD85-49AC-4170-A2B9-298CF088C8D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D2F37CB4-9537-4BC2-AC23-50D5D4F3EC7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8DB47D48-40E9-4D53-877F-4EFEC0613CC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CAC6CB48-CC2E-4EDF-AD21-2C8C8351921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29C7786-D79E-49A1-BD9B-9E14A43BCF43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E65EF141-6C4C-4DE1-AB11-D74BF1816A14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1D74D31E-F90E-40C4-A5CC-C78270758B4D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1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F3AB0C-380E-4205-990D-5546193B6E35}"/>
              </a:ext>
            </a:extLst>
          </p:cNvPr>
          <p:cNvSpPr txBox="1"/>
          <p:nvPr/>
        </p:nvSpPr>
        <p:spPr>
          <a:xfrm>
            <a:off x="604434" y="2755504"/>
            <a:ext cx="10673166" cy="3785652"/>
          </a:xfrm>
          <a:prstGeom prst="rect">
            <a:avLst/>
          </a:prstGeom>
          <a:pattFill prst="lgCheck">
            <a:fgClr>
              <a:srgbClr val="E3E7B5"/>
            </a:fgClr>
            <a:bgClr>
              <a:schemeClr val="bg1"/>
            </a:bgClr>
          </a:patt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Saikat</a:t>
            </a:r>
            <a:r>
              <a:rPr lang="en-US" sz="4800" dirty="0">
                <a:solidFill>
                  <a:srgbClr val="FF0000"/>
                </a:solidFill>
              </a:rPr>
              <a:t> is a student of class 5.</a:t>
            </a:r>
          </a:p>
          <a:p>
            <a:pPr marL="342900" indent="-342900">
              <a:buAutoNum type="alphaLcPeriod"/>
            </a:pP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Saikat’s</a:t>
            </a:r>
            <a:r>
              <a:rPr lang="en-US" sz="4800" dirty="0">
                <a:solidFill>
                  <a:srgbClr val="FF0000"/>
                </a:solidFill>
              </a:rPr>
              <a:t> father is a teacher.</a:t>
            </a:r>
          </a:p>
          <a:p>
            <a:pPr marL="342900" indent="-342900">
              <a:buAutoNum type="alphaLcPeriod"/>
            </a:pPr>
            <a:r>
              <a:rPr lang="en-US" sz="4800" dirty="0">
                <a:solidFill>
                  <a:srgbClr val="FF0000"/>
                </a:solidFill>
              </a:rPr>
              <a:t> In her free time </a:t>
            </a:r>
            <a:r>
              <a:rPr lang="en-US" sz="4800" dirty="0" err="1">
                <a:solidFill>
                  <a:srgbClr val="FF0000"/>
                </a:solidFill>
              </a:rPr>
              <a:t>Mr</a:t>
            </a:r>
            <a:r>
              <a:rPr lang="en-US" sz="4800" dirty="0">
                <a:solidFill>
                  <a:srgbClr val="FF0000"/>
                </a:solidFill>
              </a:rPr>
              <a:t> Islam writes poem.</a:t>
            </a:r>
          </a:p>
          <a:p>
            <a:pPr marL="342900" indent="-342900">
              <a:buAutoNum type="alphaLcPeriod"/>
            </a:pP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Saikat’s</a:t>
            </a:r>
            <a:r>
              <a:rPr lang="en-US" sz="4800" dirty="0">
                <a:solidFill>
                  <a:srgbClr val="FF0000"/>
                </a:solidFill>
              </a:rPr>
              <a:t> mother is a banker.</a:t>
            </a:r>
          </a:p>
          <a:p>
            <a:pPr marL="342900" indent="-342900">
              <a:buAutoNum type="alphaLcPeriod"/>
            </a:pP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Saikat</a:t>
            </a:r>
            <a:r>
              <a:rPr lang="en-US" sz="4800" dirty="0">
                <a:solidFill>
                  <a:srgbClr val="FF0000"/>
                </a:solidFill>
              </a:rPr>
              <a:t> lives in </a:t>
            </a:r>
            <a:r>
              <a:rPr lang="en-US" sz="4800" dirty="0" err="1">
                <a:solidFill>
                  <a:srgbClr val="FF0000"/>
                </a:solidFill>
              </a:rPr>
              <a:t>Bogra</a:t>
            </a:r>
            <a:r>
              <a:rPr lang="en-US" sz="4800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A97768-95B9-4F38-B526-1B05CDEE072E}"/>
              </a:ext>
            </a:extLst>
          </p:cNvPr>
          <p:cNvGrpSpPr/>
          <p:nvPr/>
        </p:nvGrpSpPr>
        <p:grpSpPr>
          <a:xfrm>
            <a:off x="2045776" y="352648"/>
            <a:ext cx="8818535" cy="2514538"/>
            <a:chOff x="2433709" y="352648"/>
            <a:chExt cx="7552119" cy="25145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18EA3B-7CF7-429B-AC3E-ECBD8E56DDE3}"/>
                </a:ext>
              </a:extLst>
            </p:cNvPr>
            <p:cNvSpPr txBox="1"/>
            <p:nvPr/>
          </p:nvSpPr>
          <p:spPr>
            <a:xfrm>
              <a:off x="2433709" y="352648"/>
              <a:ext cx="7552119" cy="1200329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l"/>
              <a:endPara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088DEA28-2951-4B4E-B41E-4912C384B622}"/>
                </a:ext>
              </a:extLst>
            </p:cNvPr>
            <p:cNvSpPr/>
            <p:nvPr/>
          </p:nvSpPr>
          <p:spPr>
            <a:xfrm rot="5400000">
              <a:off x="4998192" y="1157783"/>
              <a:ext cx="1360701" cy="2058105"/>
            </a:xfrm>
            <a:prstGeom prst="homePlate">
              <a:avLst/>
            </a:prstGeom>
            <a:solidFill>
              <a:srgbClr val="FFCC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788858C-29EC-4313-840C-F9DF5F0ADA13}"/>
              </a:ext>
            </a:extLst>
          </p:cNvPr>
          <p:cNvSpPr txBox="1"/>
          <p:nvPr/>
        </p:nvSpPr>
        <p:spPr>
          <a:xfrm>
            <a:off x="2319284" y="291092"/>
            <a:ext cx="8204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Write True or False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760473-2BC3-4125-94BD-3F4885E0DDB1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68E9DA-FA2F-4C10-8665-D15CCB6CEC04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107452-C4C4-4AEC-AADB-1AEB896490E6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FD8D194F-A7BA-4EB4-B42C-2B54500AE2D9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25849D10-BDD6-4D3D-99A9-89531939E0EB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1BFA9F5B-8F60-45A2-A2FD-B4601E60DEAE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B0D6B616-EF2A-42CD-BCAB-BC1B2E039A2D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84360319-6533-4A0F-AE06-46E8728342AC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17D7945F-5030-4F1C-A075-3ABFCB879F11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20F40672-9CF9-48DD-8E9A-726D849BFEEB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2BAE60F7-BB5E-43C8-8902-DE8980AF291E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376E65FB-564B-4F16-B264-2465302AC3BF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4B58D642-2E62-46D5-A196-A367E18C1694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0BF2B159-6893-4896-B08D-0A06DA4CFE01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8DA512A6-88AC-4CA7-AA9E-706F41769912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727B251F-3542-4215-A699-C2183594754A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9F78B84D-B8CA-4C44-8878-6C685360F515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55CDBC93-339D-43D2-9088-97A84D76749F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B58D5814-630F-460C-9F08-CA4A070ED9D5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094638F8-18DD-484F-AEDF-4A8D06040F0B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1CD1782B-9208-48F3-BB0F-14BBAE234B6A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5510B164-7B2A-43EE-8ABB-B107EB2FA14F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ACDC8FC3-2D11-45D8-B2C9-E2C0EDC7A474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3739525A-FD4D-4DCD-ABE0-0BEF53D6D199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BE66E5E8-0942-4A29-BFE3-B59FD3C23D2A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2EDC32CC-3D0D-4DDF-B848-112399E7B772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380E48F4-0D49-4B04-8C61-0A64F1FD906D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41EA80F7-AC4E-41F6-8825-6EB68EA2C1FE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EC25A990-BC8A-4511-9F33-DC599BB8C1C8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681EE239-F4E6-470B-9353-28BF2E2792E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84E01485-0AF7-43C4-B4D6-7564AE65E67C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09DEAB19-43CB-4FE0-8348-350039A724BA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8C2355F3-B22C-4A99-BFAE-0782F0F50077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3F3B79C4-DB3C-425A-A84D-34D02A9D1182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E9D6B246-BB54-47D3-B24A-DDE625553750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FCC61175-78E1-4144-B719-49B8D6516294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C161898E-BF26-4733-990B-5ADDF987228F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55649FCC-119B-415E-9FA8-77152A644FA6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012BF27A-7FF5-4277-A756-D0E314A4B563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F9956BB5-D19C-40A2-BCB2-E663BB6FD042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ABD51EAF-FA23-4E55-A99C-F91082FEBC9F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A1DD0AA8-2094-4FB7-BA3D-59B92758EF48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7D98F657-3945-41BE-8E2D-7323E64AFE01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6A5D4B66-38B0-4B4F-B580-9EB03CBD0E11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B61A23BA-E95E-4878-9089-9D9C8D81360A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763AAC36-32CF-4853-8E1B-0E317ABA7709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3B4EADED-ED0D-4992-9427-E5A90FEC4E40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>
              <a:extLst>
                <a:ext uri="{FF2B5EF4-FFF2-40B4-BE49-F238E27FC236}">
                  <a16:creationId xmlns:a16="http://schemas.microsoft.com/office/drawing/2014/main" id="{95608AB7-D21D-4647-9661-BB5C904BEC89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FB2EF504-720E-4C4C-8552-363DD9786FE6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347403F-C7D7-4106-B504-FB89D5F57A6B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8FEF656C-AB7B-4CAD-9565-BB0B0DB6C34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8AD88DC7-2643-4969-ACC6-E82AF5E6320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FA345EB7-D25F-41B9-AE4D-C871D3A68225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142DC472-6400-4FE5-85C0-7266614A0C87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7D13CBC6-7562-46B0-8DF3-ABE68F443A2A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6DFC8C3A-2B72-464A-90E0-863E78DD084C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7A9B24C3-4856-4414-ADF3-BF530C8082A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art 163">
                <a:extLst>
                  <a:ext uri="{FF2B5EF4-FFF2-40B4-BE49-F238E27FC236}">
                    <a16:creationId xmlns:a16="http://schemas.microsoft.com/office/drawing/2014/main" id="{89E11F00-30E9-45BF-91DF-416E77415229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FF4CEE40-C6A5-433F-93D3-022197EB7B6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CB363F0-5396-4426-852B-BAEAD9F748C8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F55F6A4E-A81C-4C4C-8ACF-224ADA5281B0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ABCC9A46-C508-4608-A011-854C9552CFC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538605B4-9BD3-4165-B0D1-704EBEBA275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1DD6DE23-5352-49CA-9F3A-983EEEC1ABF1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9E054332-4655-4F6C-A76F-3DB4256A6DB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6C1EB25B-44D6-4CB4-975C-2DBE59DCB9E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8E4045DF-D896-4AA8-9E84-2ABE8E2600B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8BEB9E0B-F862-437A-998B-206E9618FEA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9E1A049E-D834-44B6-96C6-B524056322B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BEF673-094A-4A9F-BF14-EF4348861FE4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5BF5E0DC-329F-43A7-A52F-92087962C7B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5B796762-1F90-4465-ADFD-7892824F89B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319B1BA5-EF13-4A83-BEB1-D264B0A4C97A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32789BA6-9247-4FD0-9D51-ECB93E107E9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B0A0DDC6-8CEA-4CC6-B491-115FB5689AA1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3C289A7E-14F4-498E-B0FA-04A0E85C236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9F86FA8F-6584-4ACA-9F23-210E4B1E5BC6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7F7D9F0A-225A-468B-A1B6-1927451877E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DC8D3410-57F2-466E-B167-19278DD6E698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097DEC-26FE-4D4D-B7C5-3BE7B3248754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BAB4CB11-DA0A-4D4A-8FD2-C79AB40EDE3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A492416F-C896-49B7-9A28-2A4674C8278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F971425C-612B-4875-A1AE-458B36A2681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DBAC4AC5-06B1-4F31-ACDC-84AAF8FC604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C7862B8F-6337-47B9-AED7-BE2286D7E41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8F0FC994-9A67-43D1-AF18-F462BCE8966F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D138D72C-4696-4DC3-9B62-EDEBEC853A81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2DD97D7C-FC18-4F6D-AF7B-148D192285AC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EF14851E-0E4F-4F7E-9633-AB971043F08F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B1ED3ED-1AD9-4D0C-A807-200FADD10BC4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BA538669-9D54-4053-886B-A6D26A63234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CAB97889-C68D-42C9-A3B6-57639570996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230829AD-7FF7-4569-B8B8-129DA42D14D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57763FE1-FFD4-4BC5-97F3-656C9AC019DB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D1AC67EA-9311-4D6F-8558-1F824DECDA7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6BC350B4-A536-4008-AB16-EFDCECB0F36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CA2A9B67-5CAC-4501-BADF-03A07E610FB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4D596971-38FB-4FAF-8EF5-019A458A9BC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795CB6C8-15E3-43AB-9F3F-C449E7B9299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58E2AF0-7B52-46F3-9E46-E0091DD96874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A8F77E54-E309-41C5-8025-011C0964302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01111985-DA0D-4E4F-AACA-076D099686A5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33F23324-C6CC-4386-B320-CECDC7068FB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4CCA93AB-91A2-4EC2-8F9F-1EBCAD6F00F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718735D4-7AD6-4D67-9A34-5468DCADF34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4BFE803B-96CF-4A67-9894-3CFBBE21A8B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2E4B44B6-58B1-4D68-B929-517DF43BF46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5FEDBC33-4F27-463A-8D54-570180C6A66D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F51E8CD-0E1A-4B0A-95F6-F7400F5F9CA3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B9B742CC-6D7F-4329-A05D-D13936083F4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2AFCB51C-18C2-4DE0-A9E2-97C5B59981E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EEDAB9F7-F692-4122-A1E8-B1BC4ED002E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5C5938BD-0954-43E2-856F-484C0D9903B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AA52F774-884B-496B-A443-70E6535791A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7F422EAB-689F-4C71-959C-FEA47586074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188B3363-E48F-41BE-844D-AA604BA7CC10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C1EDA04D-4D4D-4B9B-9699-67B307D962E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BAEA7A1-12D5-47A1-A7BA-3970B11CEC4D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A7CCA257-5B31-44B1-B42B-A17A8089D19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3E1F0542-0C59-4104-8F61-94BA05BFC49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B0EBD4CD-CAAC-4325-B9F7-74C0CA0EAD4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066305D2-2283-4042-8502-C9F9EE86EE2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286ADAEF-2120-42D7-8BF4-1F7EA5E3F0B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0379D0C8-DF06-4244-85A4-4EEBE5E62F0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6F7A92CD-9ADD-43D5-98FA-778CB2AB60C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45DB0121-DF57-4F93-9D39-9C26210A389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00DA4EDF-F6CA-4B13-805B-E4E8F28DBC1F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B2FE7DC3-5563-468B-A845-31E501D2F50B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8922D85-9655-472D-B5C3-5ABD6BE23924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23A388D9-C15D-47E8-9CD3-505EC4B5371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08A22757-EF5A-4ACD-ABC0-2AA7E3DE610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173DF96D-F1A9-4762-9593-DDDD8F25B15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AD439B7A-25EE-4104-8312-1BBE2C205F45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533AD0E7-6B3E-433B-BBF7-BE3EB242E391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A749F403-F232-4AD9-A8A5-5E507CD6F89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E4173DA2-F294-4E4E-94D3-A023BAE8BA2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88E3C472-19C7-402A-A1A3-C623B012A7F9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A595AE8-4F33-49C8-B8CF-AFBFED12B360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3C887EE0-5239-4E22-B4F7-F7F67318FC2B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3E632B4D-EE07-44F8-81D2-6FD1FB52D4B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A55FE5DE-075C-4E80-9107-EE5097A6D36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49AF59E8-5798-4A46-AFAF-19C1E6805CF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19C202EF-B079-4E26-8AD6-A66186A939F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8828BAC3-736F-41B1-9718-5BF38EA3C41F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CCA32C28-2BC2-4EFC-A2F7-0D902BE435A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41654C7B-6A30-4F43-85B7-91A81B80D5B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491D592-E329-4287-A9E7-96F11ED44192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22049FC4-6ED4-4836-ADCF-4689708E1AE3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25EABA17-FFD7-4635-978D-7AEFE0383A7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132118CE-D2A6-4275-8835-BA6DB81C821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24AE5C36-3F36-4EF8-8D7C-52BE40B3679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FA4EAB65-1902-4B10-BF10-7A2E5CF9D5D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4FC8A7D7-A301-4E56-8F31-EA85C345B9B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BF84265D-262B-4844-A942-DB07E6FE306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C98A69D6-C05E-4F26-8901-F4A2CF1A303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BBFC05BB-EF0B-474F-9D60-84A147531EA1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art 70">
              <a:extLst>
                <a:ext uri="{FF2B5EF4-FFF2-40B4-BE49-F238E27FC236}">
                  <a16:creationId xmlns:a16="http://schemas.microsoft.com/office/drawing/2014/main" id="{B7FFC91C-897C-415F-B319-B2FDCD6F0A72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art 71">
              <a:extLst>
                <a:ext uri="{FF2B5EF4-FFF2-40B4-BE49-F238E27FC236}">
                  <a16:creationId xmlns:a16="http://schemas.microsoft.com/office/drawing/2014/main" id="{71BE5203-09F4-45AB-BABC-13008B052A07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4EECDA18-5EE5-47DD-A0CC-893486DF36F9}"/>
              </a:ext>
            </a:extLst>
          </p:cNvPr>
          <p:cNvSpPr txBox="1"/>
          <p:nvPr/>
        </p:nvSpPr>
        <p:spPr>
          <a:xfrm>
            <a:off x="777920" y="3655268"/>
            <a:ext cx="598226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 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lives in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Bogra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CFDC7A6-2FD4-4EF2-91A6-81910AEC09D4}"/>
              </a:ext>
            </a:extLst>
          </p:cNvPr>
          <p:cNvSpPr txBox="1"/>
          <p:nvPr/>
        </p:nvSpPr>
        <p:spPr>
          <a:xfrm>
            <a:off x="777920" y="3633458"/>
            <a:ext cx="7246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is a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teacler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539C1D-934C-46FE-973A-84B921DD4EC9}"/>
              </a:ext>
            </a:extLst>
          </p:cNvPr>
          <p:cNvSpPr txBox="1"/>
          <p:nvPr/>
        </p:nvSpPr>
        <p:spPr>
          <a:xfrm>
            <a:off x="777920" y="3575738"/>
            <a:ext cx="80248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student of class 5.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4D9F501-3F9B-454C-851C-69B44A1F2E7C}"/>
              </a:ext>
            </a:extLst>
          </p:cNvPr>
          <p:cNvSpPr txBox="1"/>
          <p:nvPr/>
        </p:nvSpPr>
        <p:spPr>
          <a:xfrm rot="10800000" flipV="1">
            <a:off x="9608024" y="3575738"/>
            <a:ext cx="13511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170" name="Flowchart: Terminator 169">
            <a:extLst>
              <a:ext uri="{FF2B5EF4-FFF2-40B4-BE49-F238E27FC236}">
                <a16:creationId xmlns:a16="http://schemas.microsoft.com/office/drawing/2014/main" id="{07B4991B-DBDC-4725-BDD1-9CB982EE6005}"/>
              </a:ext>
            </a:extLst>
          </p:cNvPr>
          <p:cNvSpPr/>
          <p:nvPr/>
        </p:nvSpPr>
        <p:spPr>
          <a:xfrm>
            <a:off x="8830100" y="3991236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8BB9738-620F-4601-907B-ECEEA7B10745}"/>
              </a:ext>
            </a:extLst>
          </p:cNvPr>
          <p:cNvSpPr txBox="1"/>
          <p:nvPr/>
        </p:nvSpPr>
        <p:spPr>
          <a:xfrm rot="10800000" flipV="1">
            <a:off x="8843746" y="3586561"/>
            <a:ext cx="16650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72" name="Flowchart: Terminator 171">
            <a:extLst>
              <a:ext uri="{FF2B5EF4-FFF2-40B4-BE49-F238E27FC236}">
                <a16:creationId xmlns:a16="http://schemas.microsoft.com/office/drawing/2014/main" id="{AE322DF8-42CE-459D-AD83-500A2D052256}"/>
              </a:ext>
            </a:extLst>
          </p:cNvPr>
          <p:cNvSpPr/>
          <p:nvPr/>
        </p:nvSpPr>
        <p:spPr>
          <a:xfrm>
            <a:off x="8065822" y="4002059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5099970-DB8A-4AE9-A1E2-EC27C9F5152C}"/>
              </a:ext>
            </a:extLst>
          </p:cNvPr>
          <p:cNvSpPr txBox="1"/>
          <p:nvPr/>
        </p:nvSpPr>
        <p:spPr>
          <a:xfrm>
            <a:off x="777920" y="3792871"/>
            <a:ext cx="103450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In her free time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Islam writes poem.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A2D3B65-95E6-47E4-AE1D-67FFB417EAB2}"/>
              </a:ext>
            </a:extLst>
          </p:cNvPr>
          <p:cNvSpPr txBox="1"/>
          <p:nvPr/>
        </p:nvSpPr>
        <p:spPr>
          <a:xfrm rot="10800000" flipV="1">
            <a:off x="9908280" y="4742258"/>
            <a:ext cx="16650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75" name="Flowchart: Terminator 174">
            <a:extLst>
              <a:ext uri="{FF2B5EF4-FFF2-40B4-BE49-F238E27FC236}">
                <a16:creationId xmlns:a16="http://schemas.microsoft.com/office/drawing/2014/main" id="{26159FCF-3282-4676-87C2-205E0BC8690B}"/>
              </a:ext>
            </a:extLst>
          </p:cNvPr>
          <p:cNvSpPr/>
          <p:nvPr/>
        </p:nvSpPr>
        <p:spPr>
          <a:xfrm>
            <a:off x="9130356" y="5157756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BCF4218-8CD8-4987-9D67-3CD8DC3B5981}"/>
              </a:ext>
            </a:extLst>
          </p:cNvPr>
          <p:cNvSpPr txBox="1"/>
          <p:nvPr/>
        </p:nvSpPr>
        <p:spPr>
          <a:xfrm>
            <a:off x="777920" y="3727541"/>
            <a:ext cx="80248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is a banker.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D8B2CAF-DEF7-4AA4-9C26-05E689553C9E}"/>
              </a:ext>
            </a:extLst>
          </p:cNvPr>
          <p:cNvSpPr txBox="1"/>
          <p:nvPr/>
        </p:nvSpPr>
        <p:spPr>
          <a:xfrm rot="10800000" flipV="1">
            <a:off x="9580728" y="3659301"/>
            <a:ext cx="15149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78" name="Flowchart: Terminator 177">
            <a:extLst>
              <a:ext uri="{FF2B5EF4-FFF2-40B4-BE49-F238E27FC236}">
                <a16:creationId xmlns:a16="http://schemas.microsoft.com/office/drawing/2014/main" id="{52922F93-E159-45B4-B8AD-8D06A0EE4C5B}"/>
              </a:ext>
            </a:extLst>
          </p:cNvPr>
          <p:cNvSpPr/>
          <p:nvPr/>
        </p:nvSpPr>
        <p:spPr>
          <a:xfrm>
            <a:off x="8830100" y="4143039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1ECDC61-E190-4F6A-91B9-1FEE66108C4E}"/>
              </a:ext>
            </a:extLst>
          </p:cNvPr>
          <p:cNvSpPr txBox="1"/>
          <p:nvPr/>
        </p:nvSpPr>
        <p:spPr>
          <a:xfrm rot="10800000" flipV="1">
            <a:off x="7426660" y="3666364"/>
            <a:ext cx="15126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180" name="Flowchart: Terminator 179">
            <a:extLst>
              <a:ext uri="{FF2B5EF4-FFF2-40B4-BE49-F238E27FC236}">
                <a16:creationId xmlns:a16="http://schemas.microsoft.com/office/drawing/2014/main" id="{B32C08E7-B31F-4622-905E-D3C504799F9A}"/>
              </a:ext>
            </a:extLst>
          </p:cNvPr>
          <p:cNvSpPr/>
          <p:nvPr/>
        </p:nvSpPr>
        <p:spPr>
          <a:xfrm>
            <a:off x="6730611" y="4027270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48ED603-6691-4656-93A1-FE8FC536AC8E}"/>
              </a:ext>
            </a:extLst>
          </p:cNvPr>
          <p:cNvSpPr txBox="1"/>
          <p:nvPr/>
        </p:nvSpPr>
        <p:spPr>
          <a:xfrm>
            <a:off x="777920" y="5661493"/>
            <a:ext cx="598226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 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lives in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Bogra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1AA8C56-F27A-4682-A026-A859DDE41997}"/>
              </a:ext>
            </a:extLst>
          </p:cNvPr>
          <p:cNvSpPr txBox="1"/>
          <p:nvPr/>
        </p:nvSpPr>
        <p:spPr>
          <a:xfrm>
            <a:off x="777920" y="2596218"/>
            <a:ext cx="7246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father is a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teacler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F2B9AF7-6086-49F8-B071-190784FE47BC}"/>
              </a:ext>
            </a:extLst>
          </p:cNvPr>
          <p:cNvSpPr txBox="1"/>
          <p:nvPr/>
        </p:nvSpPr>
        <p:spPr>
          <a:xfrm>
            <a:off x="777920" y="1651378"/>
            <a:ext cx="80248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student of class 5.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E5CCC47-5531-4909-8EF7-87422219B84E}"/>
              </a:ext>
            </a:extLst>
          </p:cNvPr>
          <p:cNvSpPr txBox="1"/>
          <p:nvPr/>
        </p:nvSpPr>
        <p:spPr>
          <a:xfrm rot="10800000" flipV="1">
            <a:off x="9608024" y="1651378"/>
            <a:ext cx="13511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186" name="Flowchart: Terminator 185">
            <a:extLst>
              <a:ext uri="{FF2B5EF4-FFF2-40B4-BE49-F238E27FC236}">
                <a16:creationId xmlns:a16="http://schemas.microsoft.com/office/drawing/2014/main" id="{06E0D5DD-18CA-43B9-A21A-CCF4F6515270}"/>
              </a:ext>
            </a:extLst>
          </p:cNvPr>
          <p:cNvSpPr/>
          <p:nvPr/>
        </p:nvSpPr>
        <p:spPr>
          <a:xfrm>
            <a:off x="8830100" y="2066876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4528BA7-7D10-4C65-8689-AC655E29A824}"/>
              </a:ext>
            </a:extLst>
          </p:cNvPr>
          <p:cNvSpPr txBox="1"/>
          <p:nvPr/>
        </p:nvSpPr>
        <p:spPr>
          <a:xfrm rot="10800000" flipV="1">
            <a:off x="8843746" y="2562969"/>
            <a:ext cx="16650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88" name="Flowchart: Terminator 187">
            <a:extLst>
              <a:ext uri="{FF2B5EF4-FFF2-40B4-BE49-F238E27FC236}">
                <a16:creationId xmlns:a16="http://schemas.microsoft.com/office/drawing/2014/main" id="{2394B50F-CF31-4F3E-8881-A1B290022064}"/>
              </a:ext>
            </a:extLst>
          </p:cNvPr>
          <p:cNvSpPr/>
          <p:nvPr/>
        </p:nvSpPr>
        <p:spPr>
          <a:xfrm>
            <a:off x="8065822" y="2964819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D357093-FC49-4590-8F30-C3FFE6840287}"/>
              </a:ext>
            </a:extLst>
          </p:cNvPr>
          <p:cNvSpPr txBox="1"/>
          <p:nvPr/>
        </p:nvSpPr>
        <p:spPr>
          <a:xfrm>
            <a:off x="777920" y="3574503"/>
            <a:ext cx="86253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In her free time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Islam writes poem.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EE75E00-3DC5-47C1-8EDD-42C9B07CFFC9}"/>
              </a:ext>
            </a:extLst>
          </p:cNvPr>
          <p:cNvSpPr txBox="1"/>
          <p:nvPr/>
        </p:nvSpPr>
        <p:spPr>
          <a:xfrm rot="10800000" flipV="1">
            <a:off x="10181240" y="3520915"/>
            <a:ext cx="13511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91" name="Flowchart: Terminator 190">
            <a:extLst>
              <a:ext uri="{FF2B5EF4-FFF2-40B4-BE49-F238E27FC236}">
                <a16:creationId xmlns:a16="http://schemas.microsoft.com/office/drawing/2014/main" id="{82F3D90D-C04E-41C3-9E70-7BD28747D621}"/>
              </a:ext>
            </a:extLst>
          </p:cNvPr>
          <p:cNvSpPr/>
          <p:nvPr/>
        </p:nvSpPr>
        <p:spPr>
          <a:xfrm>
            <a:off x="9416964" y="3861212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3A537CD-67D8-406F-891F-71D5C5D8ACF1}"/>
              </a:ext>
            </a:extLst>
          </p:cNvPr>
          <p:cNvSpPr txBox="1"/>
          <p:nvPr/>
        </p:nvSpPr>
        <p:spPr>
          <a:xfrm>
            <a:off x="573200" y="4532745"/>
            <a:ext cx="80248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Saikat’s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mother is a banker.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8933455-E29F-4F84-91CA-8B2D4E5A8202}"/>
              </a:ext>
            </a:extLst>
          </p:cNvPr>
          <p:cNvSpPr txBox="1"/>
          <p:nvPr/>
        </p:nvSpPr>
        <p:spPr>
          <a:xfrm rot="10800000" flipV="1">
            <a:off x="9580728" y="4669224"/>
            <a:ext cx="15149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194" name="Flowchart: Terminator 193">
            <a:extLst>
              <a:ext uri="{FF2B5EF4-FFF2-40B4-BE49-F238E27FC236}">
                <a16:creationId xmlns:a16="http://schemas.microsoft.com/office/drawing/2014/main" id="{44899DA5-3FCF-4216-9C15-E63078B14C2E}"/>
              </a:ext>
            </a:extLst>
          </p:cNvPr>
          <p:cNvSpPr/>
          <p:nvPr/>
        </p:nvSpPr>
        <p:spPr>
          <a:xfrm>
            <a:off x="8830100" y="5152962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558B310-BACC-4CFC-9CA3-DB724BA958DA}"/>
              </a:ext>
            </a:extLst>
          </p:cNvPr>
          <p:cNvSpPr txBox="1"/>
          <p:nvPr/>
        </p:nvSpPr>
        <p:spPr>
          <a:xfrm rot="10800000" flipV="1">
            <a:off x="7426660" y="5672589"/>
            <a:ext cx="15126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196" name="Flowchart: Terminator 195">
            <a:extLst>
              <a:ext uri="{FF2B5EF4-FFF2-40B4-BE49-F238E27FC236}">
                <a16:creationId xmlns:a16="http://schemas.microsoft.com/office/drawing/2014/main" id="{DD9896D9-277C-4C7C-A1F4-F55C59CB0406}"/>
              </a:ext>
            </a:extLst>
          </p:cNvPr>
          <p:cNvSpPr/>
          <p:nvPr/>
        </p:nvSpPr>
        <p:spPr>
          <a:xfrm>
            <a:off x="6730611" y="6033495"/>
            <a:ext cx="682390" cy="45719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E198C5F-9F9E-487B-8801-024500431CF3}"/>
              </a:ext>
            </a:extLst>
          </p:cNvPr>
          <p:cNvSpPr txBox="1"/>
          <p:nvPr/>
        </p:nvSpPr>
        <p:spPr>
          <a:xfrm>
            <a:off x="2497540" y="177418"/>
            <a:ext cx="610054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3163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uild="allAtOnce" animBg="1"/>
      <p:bldP spid="3" grpId="2" build="allAtOnce" animBg="1"/>
      <p:bldP spid="7" grpId="0"/>
      <p:bldP spid="7" grpId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2" grpId="0" animBg="1"/>
      <p:bldP spid="172" grpId="1" animBg="1"/>
      <p:bldP spid="172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CCFF"/>
            </a:gs>
            <a:gs pos="38000">
              <a:schemeClr val="accent2">
                <a:lumMod val="60000"/>
                <a:lumOff val="4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68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D9042-E199-45D5-889F-4851D5698C9D}"/>
              </a:ext>
            </a:extLst>
          </p:cNvPr>
          <p:cNvSpPr txBox="1"/>
          <p:nvPr/>
        </p:nvSpPr>
        <p:spPr>
          <a:xfrm>
            <a:off x="340959" y="3261284"/>
            <a:ext cx="11616103" cy="3046988"/>
          </a:xfrm>
          <a:prstGeom prst="rect">
            <a:avLst/>
          </a:prstGeom>
          <a:solidFill>
            <a:srgbClr val="FFCCFF"/>
          </a:solidFill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Write 5 sentences about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Saikat’s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family.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BD36CC-9645-44F9-B990-A353700AD943}"/>
              </a:ext>
            </a:extLst>
          </p:cNvPr>
          <p:cNvGrpSpPr/>
          <p:nvPr/>
        </p:nvGrpSpPr>
        <p:grpSpPr>
          <a:xfrm>
            <a:off x="3542223" y="247234"/>
            <a:ext cx="5020467" cy="3007410"/>
            <a:chOff x="3542223" y="247234"/>
            <a:chExt cx="5020467" cy="30074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EE2AEC-74D3-497B-A66F-F2CDE0C10C0B}"/>
                </a:ext>
              </a:extLst>
            </p:cNvPr>
            <p:cNvSpPr txBox="1"/>
            <p:nvPr/>
          </p:nvSpPr>
          <p:spPr>
            <a:xfrm>
              <a:off x="3542223" y="247234"/>
              <a:ext cx="5020467" cy="1323439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6634D48F-6711-4C62-AAD7-C3983B3E91F6}"/>
                </a:ext>
              </a:extLst>
            </p:cNvPr>
            <p:cNvSpPr/>
            <p:nvPr/>
          </p:nvSpPr>
          <p:spPr>
            <a:xfrm>
              <a:off x="3905576" y="1555175"/>
              <a:ext cx="4138047" cy="1699469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00B05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DD59F5-3F79-44BC-8064-5E8C38E143D9}"/>
              </a:ext>
            </a:extLst>
          </p:cNvPr>
          <p:cNvSpPr txBox="1"/>
          <p:nvPr/>
        </p:nvSpPr>
        <p:spPr>
          <a:xfrm>
            <a:off x="2925308" y="108625"/>
            <a:ext cx="60985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E96502-A387-470F-AA08-5ECED15B1975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4A389-DFF6-4369-BED5-91F0E575235F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2BC524-2D12-4F94-9EA4-8A5C795F5A1F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AAAC237C-7433-4E89-8319-1430D9FFFED5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017EF3E9-7D86-472A-942D-8FE3574D2544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4C585DFD-7C84-4011-B7B9-F5AC0AD61664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85DF3B37-07B8-4987-A5BE-081D02C39CDE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9D0AF982-97C7-485F-A0D3-55AB65C70F6D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ABF4F5AB-983B-4D20-823C-572F97A8C277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36573B82-CCBA-45AA-B781-CD44C2D74558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DCF66465-BF39-46C7-9947-1B181E19C270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465B7656-A788-4280-9594-5EFB7B3B07DA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4BED400C-0E54-47BB-8DDC-69D9633D7729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EE03663B-B1D5-4F6F-A979-EF2C9744BEFF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B157A468-EFBA-487B-B546-66CE38FF49A0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6CCBE7D8-131A-465F-B091-E98E0B44DD0C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F6891DDB-F9AA-4ACF-93CA-BF2068EE7160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625F5AC6-EBA4-46BE-9131-4336F3782CBD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E2B2B3C1-FC55-4001-A69C-6C89DA444D95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DF2B7925-E389-483B-BE97-F393AACB0BEA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278051DA-72AC-4395-937F-29A77C4948ED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6730C443-2993-42D0-936F-8737107F6DC0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6B8B0B83-7EEF-407B-9841-7AAE4FAB871F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9FB2398C-104A-4D60-AD33-7F807FECC5F7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5150EA1E-E620-4BAA-A328-4CD34B9DC87A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72450A34-6238-4A33-8376-C557A394B5C2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C1BD4756-B56A-4B57-82E5-695A77BD0D11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7F0242B2-2C79-4EE2-90BA-54F534EAEC41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DFA290D5-4647-4864-81F5-830437C0DACC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3F78D7B7-A579-4E8B-84A1-3DFD192643D7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64C3873C-8C7D-4E53-8F72-3C33174C52DB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CB7BEC3A-4C32-4E7C-BE7B-60DAB4A45B7D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1AB4DB9-A597-45E8-9C12-FA853A01C7F0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FDBA02EF-7B90-4DF2-BC80-3E4529536F82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3F264A9C-B1AF-4D80-B76E-FFAC887CB9D3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7D3C2974-FA4A-4C31-9616-9FA9881FDB8C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1DAC805C-8C23-4709-B6EB-FCE192A34D17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1FC20966-EC70-4DE1-B35F-FC4F0F5F60A3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43BA81DB-2189-44CD-85A0-4723A527CDDB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9815EC43-5CA4-491B-8B6F-2502B2BADB9B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7ECB0FE2-9290-402C-8E8D-63A8225538E3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A98AE955-35E3-4000-AF23-D0CF92A7A4D0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13832E99-E945-464F-9B59-0624F779B6A6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01B8C4A4-339D-4051-8089-63B82DF5619E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355BDC4E-7715-4DB6-8F81-CC1F389EEE87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FEF168BD-A899-4352-AFF3-31DDAEB32405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085B8009-825B-4F7D-967C-7A958A7E766D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>
              <a:extLst>
                <a:ext uri="{FF2B5EF4-FFF2-40B4-BE49-F238E27FC236}">
                  <a16:creationId xmlns:a16="http://schemas.microsoft.com/office/drawing/2014/main" id="{809220FC-014C-4E82-81EF-96928D242D00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6EFC66B9-E3D0-440F-97CD-2562C4B0A89F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D955645-E171-4EB4-9D20-837AF8803C4D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83D48166-0203-4AE9-B01B-8DB01992BDD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892DE518-AF78-43EC-A61A-E064D2F1F03E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AA8B3491-4EBD-41ED-BD86-469E00530FEB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7509EE4A-E3EA-4B89-8F1D-3E82F7A37BD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3D60955D-AD0E-4502-8B26-01BA012C794F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233DEC55-0467-4B59-A4F1-5230B18A98E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911AD6F7-ADDC-4728-82D5-8107FEFC861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art 163">
                <a:extLst>
                  <a:ext uri="{FF2B5EF4-FFF2-40B4-BE49-F238E27FC236}">
                    <a16:creationId xmlns:a16="http://schemas.microsoft.com/office/drawing/2014/main" id="{65103844-48AA-46FC-970A-E38FA98DE6E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93EE4A0D-8C26-45D4-8BAE-DA6083E4124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19F1D90-E955-4EA3-BD8E-45C524B46088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65CBBFD5-945F-4096-AACD-3E3F59DAA36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38BCF266-FC30-476B-95A9-D197ECD43FE4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DF892188-2C7C-4510-A5B3-9720190E3F1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6A4D9B8D-FFA0-483A-A7B0-F17D560107A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8DB5B961-B6BB-4B7B-95A5-A6D3E714365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678599CE-435B-47B0-999D-AFAFAFAAD74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82B3DAD4-F7FF-4890-ACF2-04C08306474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8E5956E7-CB33-4A58-9492-EC56771368A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323F229B-96FA-44F7-8424-EDEC2455F80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7194340-17C3-4918-924B-F8B7B148DF08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A0A044BB-DF12-47B1-B28D-87404350B3E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9D0B0E5D-FFC1-45E3-B22F-FBD593BAC8A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CEE562F2-4659-4F7E-9395-F506DBCE25D7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0BF9D795-A6C5-4465-8018-E47BB9345E8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706932F6-F72C-4758-8FBE-9C7E22E4A396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51D798D9-E4F6-4976-A31A-5EE86543310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CFC266BF-422E-4CAC-B549-E4A56E8A245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1A49FEB0-61B2-462D-814E-485602083C0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D9EDFDE7-D790-4FE4-AD76-73AE08D8DA1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B3F66E4-F7D9-48A8-86CB-19C74D30B63D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3D7EAAFF-BB94-44D4-9306-3BB2ED90B7C5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B16EC4B1-CC19-4ECD-9A6C-6C3C95FC846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64CBF013-088F-45C6-933C-41F0B7818451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756289C2-5886-4800-AD28-64881FD4F42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82E5D59A-51FF-439E-85B1-78619B2423A6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E959667B-E95F-46F4-9275-A5CD3063104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DC763FD7-5E05-4547-AED8-62F328CF1FE8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CF5820E4-3E88-41B2-B0FF-A772399C4313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CB0A9C00-D18F-44C6-9EC6-1C687E73F618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9F2D30F-276F-4210-A34E-14FAEC41F649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7BFD9657-FCA6-41FD-A4EE-85AA5A948C0B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F865BED1-8F33-47E1-B00E-0A10CC5F69D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B5C98DFC-1F0D-4BD9-BC58-666523F4521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1155BB83-2469-4EDD-A21F-CDB99364A3E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B0368F15-58A5-4696-ACEE-E4DB88B57456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2A65E2B9-571F-45EB-80A6-8AF9521CBB76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3E74AA17-6E4F-48CC-BA1A-706F3AF1357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957BFEE4-E73E-4E2C-83DD-7484A401A9B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6B91EAC0-BE15-4A04-AA2C-6EAB1D0D1D86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BCF8997-3CD7-42FA-8571-280F9CD52EA3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4FC5098D-D36A-4536-8EF1-D17018CB162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A295BA4F-035B-4A9A-9563-26C0D23189C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BE0804CF-FB65-4834-A563-42060B6F88F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B227EBD3-B0EB-42CB-B326-8402F562C16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335200D4-B6C1-4AC2-B4FF-FD3D1A4A5D4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4402F68D-3F89-4CA4-AAEC-AB6AA3B8052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D9095F9A-CC07-441A-9D6B-D44570F559B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F0474FEA-0300-4913-9B99-0578A7FF8E2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252EC64-267C-4B1D-BBB6-41E5E7663822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259C9C56-3D64-4190-896C-A40F3B74F6D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03CCCAE3-D013-4A08-A2F2-E49466EC14C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BCDBECA2-B3A9-4EB3-9767-CB9B70E23F8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F1D23215-8E2F-4918-B131-09DDB3F99ED3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FACFECEB-3FE6-4ACA-8D13-3404599BCF7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96E6377E-2F7B-4CE5-A3F0-C0443E39AE6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CE5D86FE-6212-4FA2-A53E-572D602D6F8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A6B7B52D-717F-427B-9A65-CB35CC1F306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FDA3AEC-72AD-4ED5-876F-122A0767C69D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E0D1FC00-42D0-490D-80AC-625371E55873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811537F4-1BAF-4CC1-B516-D5BF5D792DD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6F162AEB-0F26-47CA-A5FB-64F4F2564A0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5F58AF9F-1EDD-480A-892C-BCB618E51A7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F1600DDE-9DF0-470C-AB03-803B084F806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4909F105-8B8C-49BE-BB91-D6D6FAAE091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160B50AF-DFF9-4DF8-AFCE-F44EB1C2E76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DD4EC93D-FFDD-4FB8-ACED-9EF818B9222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70DC7481-4F72-4C22-BBC8-90CB0E7F7255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CE8EAA26-6B28-4D7C-902C-B29EB988E75B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53097C1-C8A1-4B57-97D2-0D803FC4585D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B229F77F-24F2-4ED4-B5AB-BD16F1864E5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F8D5F9DE-AF11-4B73-9BBE-C87D0FAF6A9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1EB60E9D-E51D-41C4-98BF-AF084EDB801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A6DB8D27-2E38-4C37-B5E0-8F08269A08F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9F179251-B43A-4FF1-B922-94CBDDAEBD8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DBDADD2E-1B9A-43E4-9B00-2E2896F0B563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C25C39ED-A06A-4388-9EAD-A0CB0C567B2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9824E45A-F00D-4395-A06C-9673B2A5CF77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3D778EE-7819-4550-B8AC-C459AC5DB3C1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B75D1976-4ED7-425A-9B16-DC746A6D3D7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237D23C8-4C8F-4E22-A4D3-51533C155380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FDBD8827-800D-4E53-93E0-8A8D5E72685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C85C9B46-4FFB-40BE-8C24-EA0B0E1D3A2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78722E11-8DF8-40EA-B1D5-E3BCC2992EE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52FA0353-89C6-4FA5-83A5-AEAD6DB8BF1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D6B3D391-B76B-48EB-B8F0-34975FEE8CF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5995850E-36DA-4451-907E-9EF8A11B8E0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CFCB1CB-1953-451F-82B2-24566F424B5A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3D22906A-67BB-4DB9-AC9B-C59E1146360C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5F652D2F-E609-4FBD-AB46-696EB3285DE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5BED9801-0FC1-48A1-9708-2BD338DA2D8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CD2E54A2-3FE6-4B50-8046-11F4D3C1A5F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6DC29E8C-CF2D-4E41-BCD7-96930D06BE7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C17EF5AB-F7D1-4083-A282-371730F17AD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7C6E241A-EA28-4988-9B6A-3019E471CE2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DA615DF8-A849-4010-B8D1-C8CB9305D8C9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92C96B9A-D6B4-4248-9BD1-89A5A3767D6B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art 70">
              <a:extLst>
                <a:ext uri="{FF2B5EF4-FFF2-40B4-BE49-F238E27FC236}">
                  <a16:creationId xmlns:a16="http://schemas.microsoft.com/office/drawing/2014/main" id="{94F72519-0005-47A4-914D-1FB9CE80AFA2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art 71">
              <a:extLst>
                <a:ext uri="{FF2B5EF4-FFF2-40B4-BE49-F238E27FC236}">
                  <a16:creationId xmlns:a16="http://schemas.microsoft.com/office/drawing/2014/main" id="{2A219CCF-7671-4EA7-9D9A-3F6696031F45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397D4-36DD-46F8-92CF-FD0BC6587A44}"/>
              </a:ext>
            </a:extLst>
          </p:cNvPr>
          <p:cNvSpPr txBox="1"/>
          <p:nvPr/>
        </p:nvSpPr>
        <p:spPr>
          <a:xfrm>
            <a:off x="521947" y="604119"/>
            <a:ext cx="5876073" cy="1569660"/>
          </a:xfrm>
          <a:prstGeom prst="rect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E6D50-54CE-4034-A410-967464D83594}"/>
              </a:ext>
            </a:extLst>
          </p:cNvPr>
          <p:cNvSpPr txBox="1"/>
          <p:nvPr/>
        </p:nvSpPr>
        <p:spPr>
          <a:xfrm>
            <a:off x="171056" y="5420173"/>
            <a:ext cx="11848471" cy="1015663"/>
          </a:xfrm>
          <a:prstGeom prst="rect">
            <a:avLst/>
          </a:prstGeom>
          <a:pattFill prst="narHorz">
            <a:fgClr>
              <a:srgbClr val="FF9900"/>
            </a:fgClr>
            <a:bgClr>
              <a:schemeClr val="bg1"/>
            </a:bgClr>
          </a:patt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 5 sentences about your family.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74CD-9373-4DBB-8603-9C79A35A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2" y="610995"/>
            <a:ext cx="5118241" cy="42089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DA9F8E-C558-4E6A-93CC-0B2A1B125FA2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EA269-4378-4A39-B6C3-4635A5B3CB16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3D2FBC-C804-4D6E-8528-DD3893591FA2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2EAB3738-FC98-40B9-9B64-028C816F7273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87A4AA2A-EC19-471A-999E-D731E85888A4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D850C89C-5BFD-4223-8371-5BC118F63582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2FBB6F7C-9FEE-4B54-BF1A-98AF71FC5C54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55A8456-F72D-416C-BF7D-6FD04F15F93B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300C20E4-382E-4C91-998D-B14FE989BA5B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7AF561C9-67DA-4EAA-A68A-8E801D477E23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74B612F9-13C5-4F44-B26A-DADF14C4E83D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E825F791-41FE-49AF-BDE0-805BFFDF161F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5ADD22C0-90D1-4F51-9023-BB32E08A7621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815544FF-86F1-406E-8B76-2E513C59C1C4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8E686C0E-F4BA-4197-9742-FD1CD2AB8960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6ABEC2D0-F960-4217-974F-2F1FAAF86D87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332A2B64-A807-40A2-916E-7425356EAD5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8F1A1AA0-032E-4099-8E37-1FE7F6D1BE1A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024CD168-81F6-4742-A035-2C942E21F553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5754E504-9EBA-4689-B9D9-BB3DD9ACE7AA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1A3A7A79-C1D3-4BDC-ACE2-F5828525BDB8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2602B07B-2B8B-4832-969F-E3C04644E315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A6DDB117-E6C6-4484-AC9D-7D38997BC7DF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5B7A1F06-643D-4127-AED3-4CC2EB9A6AAC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FF564F5D-70E7-4D08-B764-D4D8952225A0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EE392FE8-2293-4A42-908B-349E38E1A2B1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F7A2421B-A946-4107-87A0-34C3EF2864DB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F9774A4E-A744-4661-A69F-D7739A92926D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A683D91E-FDA8-4A97-B3C2-AD14E6790294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11BB3976-B5B9-4592-89C3-EF76BD55B3BA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39B61485-4F54-409A-BB8C-E4ADD7BA4F7B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55BBE1D4-3BD3-4F2E-85D8-5461633D8229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FD629323-D259-4F72-9595-54E96F453BB7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2A43EE1F-DBDC-42C5-8431-E1715AABCD90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15BA695B-6995-4326-95CC-F95F98738BF3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7764E6F3-7F3B-43D3-90D2-6182A5900594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BF346591-1EDB-49A4-A7C1-DBAFC408E8CA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FF330AC5-0467-41B1-836B-BF1A8EAED3F2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9B9EE16-C010-4911-B053-40B261C27200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43FE14F3-BA45-40D5-AC0A-3348B8E8948D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D8A5342D-9643-493D-9E58-3AC7FDA253DE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784B6729-C13D-46B8-BAA6-3DF39C619906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1963FBCD-B966-4075-86F7-40AE4E595F4D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DE38840C-4945-4B6D-BFB1-425A8FA0C507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1DFD0489-71FB-4661-B463-3345A8300533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07C0F38C-DB66-40C9-9E07-0C81FA2F0B95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6F83313A-F5CD-49FB-AABE-3D1D7F8D94DA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7C265D66-A3A9-4916-8271-128CB3FFCA1B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9E7D6C09-0AE9-4C2F-B9FD-FBD3BEF306C7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E99FF8-ABBA-4201-8333-B3059A038AB3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746A59E1-C909-4131-836D-7038D3927CC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D69AD1B9-E39A-4BB5-8BC9-800BD39DEB0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48EF1B0B-4198-42F8-B724-500B8F3D8FB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B8E70D82-79D9-4498-AB52-F3AFC73CCEB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6C8B7749-0DAB-496B-ACED-56584402CA8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4446F973-E882-4F52-B765-D68C0203D8A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0D637B15-C1A0-4264-AAD0-14146BB7AF8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873A8B0B-A3AF-4169-9115-DD83DE75DABC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2EABEEF9-7506-4F9E-8A35-172BD4C60E1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1E960F4-A50A-4D29-8CBE-5684E9B6429D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C2792360-3EF0-4B66-9996-C4BEDF302DF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437D6380-C346-49FD-A958-87E56B4E6BD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D65CBEB1-D99D-4FE7-9F95-2B1B9EEE959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C86C0477-2688-4A09-BD41-2014014A4AD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BE5A62F7-0162-4085-AC55-2DE8FE866BEB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0861AE9B-4D6E-4AEB-AC55-BEE24170F7B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D0121971-9EE0-4872-B50D-DBCCF9E5794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5FA8E958-3024-42ED-9154-FD695FC4DAA8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A955B584-DA25-40EF-BBFD-61919094825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1FEAE22-CB47-42C7-A8DD-E3CC67E5438B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0B04F08E-9FBB-4179-BA31-72FE9D421271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1F0BE873-91A7-4CCB-833C-19A2260CD2E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8131C1C5-138F-4068-96DF-947F9F39B404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E885608E-42CE-4C6C-B771-0B7CE70B3C1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241743B3-2154-4B10-A04F-433A9DE3A6F0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AA44A848-5A05-4673-83BA-A8242D5FCE4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43CB3BCE-F317-4FA1-953D-BAB99565105A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92CE2CEF-CD21-4AF9-B367-48C083C152B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E5565015-987A-45FD-BBFE-463F4BD7C82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1621116-1898-4ADB-81F2-7B217BF9CB93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A7736C5A-BEED-4EF3-9582-5BC8231B759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C838D79D-4CE5-4387-AE8F-92D683D21928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A1337239-AB99-4EB0-8D60-3B9BDC39AEC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7507BFB3-5364-4ED3-8FBB-914F699B5AA7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6300545B-B43C-488A-A626-72CC9F5958EF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61537D71-797B-4F8F-8020-B775A900713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F507E31D-86A2-48A6-9411-8A0DBC5FD9B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57CF2D23-15BA-4491-BDC9-AFE0F5D006F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23097579-6EBD-4F26-9502-D0DA12F1B88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365F19-D555-477D-B0E7-81138C77D05A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00D65B39-B55D-4F97-98F6-3427B7DE230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3D767BA5-A68E-4219-958F-0B80FFD2DA9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DA302381-B5DB-4656-BFF1-3EB8D7CB4FD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8F75DEED-DAE5-494C-81D9-C2B71D00B56B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F259D1A8-1D4B-48A6-80D0-58CC226A1820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0E0A17B8-CCD3-42C3-B02F-C58668AF5D1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8B596765-D0BF-4414-B377-CD53A5AA7429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CF1DCB93-FCDD-444D-94AB-9357248A668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92C67EFD-18B4-4C07-98C0-6128A863C95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A06D6F4-A4B4-4A96-83FF-36297513C59C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CE51F930-3CCC-4197-80E1-3C9E13DED6A3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70310381-9A86-4C7C-9CC0-8A026C0C78E1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E9A67B7F-0552-4E89-9B73-CBB0C205B8B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A77B91A7-2088-4D86-8303-778B377AAA98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067F2DBF-3CD1-4491-BBCB-A198892F4FA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EB919EAF-3820-4BE5-9647-B6E0E5D45DF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DF70C78D-A307-493E-8D25-ADEC929D51C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A6FA61F2-F572-413E-8F81-7723D6BC9DC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2F2CFF4-F012-4675-992B-9471670BEF50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D7FA994F-C65C-49B5-9AD0-4027B90FF86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9DF91DB6-9549-4BF1-87B0-6D93993B2C4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68DE42CA-F696-4CA9-A965-2C536E46A5F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FE7615C8-9FE0-4E7C-94E5-E3B3B014E11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936D2269-BFBF-4C69-A6D5-F71BE5C0F29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2A9189E5-7477-4086-B0BE-9D25E70950E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F96E0FF9-6FF1-402F-989D-60A43D6E7FD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4D65E99F-1484-46A6-B8EA-59DB43B91B99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34C102-9CCD-41E2-A6B2-FD93F93DE3D3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F34631AA-F7CC-4FB7-AA8F-60ECE56C3A0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AFEB4F8F-0E63-49B1-8CDA-05634031DF5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D74988C1-35EF-4EDA-A551-4EF41048771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A4F3AB67-6C8E-4512-955B-488CCA99BD45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268E178D-D3F7-4036-808E-054BEBBF198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FB2D8659-0FFE-4090-B2FD-377CF9CA721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3FAD5EE5-02D4-41FD-920B-8371E8A54CE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96F999AC-6392-456D-9E8C-726BB7EB8D2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F0012040-5413-4B7D-B311-71CD72AF38B9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CFFD56FF-49D9-4BCC-83E0-2025E5DDA448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3B7644E-1F82-4184-A03D-E14AE8FBE61D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88512EA1-EEF8-45FB-AEC5-CFACC53553FB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96DF89F4-9B71-4FE1-B7F0-24B3323D906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0CD8633E-F505-474D-97BB-13A0AF3FF26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9BB75BBC-3731-457C-9702-C8E8B6A4096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F63CEBF7-E436-45B1-B09E-E493CE0AD7F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A4D3AA84-A260-4EBC-A4A4-FDDEAD10B56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FB1CA6F8-EB26-423E-9530-6AD7588435FE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EBEEEA8F-958F-4F7F-AB85-B1DB83AB9839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A3EEC31-042A-415E-A0B7-9E10311320A0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5C3A27A7-9226-4336-BF69-9F0B04B848C9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68E731BC-8626-4E3F-8AC7-035AC514F8C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66FBFAA1-0A55-427A-AF32-3A28044B6861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6687AD07-3BAA-425D-9967-66A63EFA965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A62F08B3-F7A0-4A72-9E04-E7F7F8E26C75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FFF7CAE9-DF6D-47E0-9D92-2931DD45860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01221EC9-271E-4943-A3E0-EB6FC056B82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B2E18D9E-6097-4AF6-BADB-9D30FC4341F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1353EBF-B962-4961-96AA-47ADAF05CCC4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B2F7D119-31AB-4042-9D74-C16D7516AE3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DE751C0F-8BF4-4405-8053-FF6AD018FE0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75848BB8-4479-4D7A-B80C-FBCFA158562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FEDB00B7-B5A0-49F2-BB0F-5E8084042AF7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6ED1B53B-8ED2-454B-80DA-E919AE966D8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C0D651FC-C048-4752-9087-2FF8882070A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867FE0AA-823E-48BE-9027-A3F3582C336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7A27A182-5C10-462A-AE93-777A81537A2D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AA2E35C-3965-4A48-934F-670CF0507EA8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9F7D3196-E027-444E-8531-7EE6FAC2AC78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4BA1DD7B-4A52-4F49-94B7-95AE6CED6EC8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3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76F3C-F450-4D9B-BED5-C30B5C48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7" y="292040"/>
            <a:ext cx="11062848" cy="66821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EF3570-24E4-4FC7-8939-485C0FE8CCE2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EE1962-BE33-46C0-A749-1FF1702730A1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5A465E-7A85-463C-B0A5-D0CE982BC73E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639AACAD-CCCD-4F8C-9C34-5C51BFC5DF45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3B8389D-8083-4B86-8B8F-7BDB0B395D80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5EB85F62-46FE-4AB2-A8D0-FD20C7A1500A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46D7CF3B-69A7-4679-955C-76BB6BC0D437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16F10040-031A-4892-895C-E6171C9E9B8B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51F341E1-A8F2-4CC1-9D6B-FDB2A72DD303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DE8CE1E5-04C2-4737-895A-70DE31F536B5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CB51D025-C8EF-4C0E-871E-7FCCE0433C6D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0B1CB4BF-B093-4A1C-A094-75806CA859C5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1D84185D-092D-4D6B-8E3B-C6787CFBB44D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2A4906C6-1CBC-44D3-A1B1-C78930E0EA11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F4489FC6-4626-4DC6-81B6-D5CFFC2E9B27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EAEBC8BC-665D-4599-A558-B2F1758172ED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5E46BC68-B995-468F-A5AC-7664B4EDF47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00F8F70B-B8BF-4AF6-977A-C5B4982CFE73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DA1BD982-FEFC-41C6-B739-B98C69C8D76C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16B3592C-DE90-4F3A-AAE6-2CBC8C7CB0E6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8E448A7C-77D6-4B40-A0F7-6524808E059F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E0D22DDE-E818-40E4-A86F-EBBE2EE1B5BE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BE5C80AA-2CB5-4C9B-91EC-3465B4789780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B9DEBBF9-6742-4935-B024-68B20F4BE7D1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1C2B2296-429D-4C4F-820D-AE67EA737B84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6EC1FF4E-1E26-42A8-A107-95C584D3C01D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3892B1A0-AB25-4B4B-9653-E18C381F469D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24A916BC-67F9-4867-9CA4-B10159C4CAB0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CB53B3E3-FB61-4EC6-81F7-5EB2394F088C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7647A996-3D1F-4E5D-9665-43C6803FBC22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D175869B-BA2C-4F63-A3AA-B5F467299C5A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F3A8CBCB-EABB-410D-8417-DC59D1D84C24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E28665A3-EB47-4C29-8D45-D11491FB61CF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5E2A0C42-C9BA-46AA-A934-2176DA4DE37A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11FBB4CE-8112-4534-B1A7-26686FEB6ECB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1B19B53B-3D34-4F28-AD21-47D1861B282C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52B3EF01-E32A-44E1-BFA9-2A1ED05A6694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8DE415B3-4F5C-4B1E-973C-639795F9F8B2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3F34F430-EF7C-4D03-95D5-8597B2FC21C2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78F82D42-CDD1-40C2-88BA-786626F76204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01A3C8A2-2B8B-4755-874D-ED3E5613C138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50216078-1877-4C43-9806-8165ED0608BB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B82EBDF7-A721-4BAD-A318-06CA9156A882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06E43BC0-F09B-4668-AB45-C2233DC48357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71DB2A4A-F9FE-4451-B94B-46DD8A32F372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AB1D391E-B6E2-465B-A4E1-77E5B13261A6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0F1D18DB-2C2B-42CB-95C5-F3F706E04A83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BFEF8549-8A4A-4928-984B-332F26D1676C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071565DE-FE26-4857-A935-675D3B7F538F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005819F-72C2-4137-8CE2-2D48D250962F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434EAE16-320F-4A84-A809-D1A846100417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7BED0BB0-F1B2-48BC-9D78-F67BA13A67C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8A7FFB17-04D5-45EF-9AC9-705FE83FA93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61E12D82-A5F9-48FD-850F-9B0C451B6A7E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8ABCF9D3-7418-41D7-86FD-23058D0462D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CB914714-C119-4441-8E26-CFFE0A862DB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E9BE1FAD-B3E3-495F-8B50-74BEE51CB8C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3E64038C-548E-45FE-995B-0AEDE92B725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4B01208D-CBD8-41DC-82A0-D540238731D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6E74210-C72B-49E8-A12C-9F40ED6F417F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8F6514B3-2FEC-48A7-A751-74D3FE76D83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91FF444E-A5D6-4EC1-AE28-CD872BD29CA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4F10D041-7410-4C81-8001-BDCA803E8061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55FF3008-0A52-4C69-B7F3-BC2CA5A4C77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100D3EE3-C671-407F-812E-14E51AC72B8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45E5E948-029E-4C42-86A2-3CD9CCF6BEC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AF90FB23-1B71-40B2-A207-24BD5AF05360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0E7E51BF-7788-49DB-8F7B-B6EC0512047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539D56C8-C6E0-419F-B1FC-ADFF41B7F74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2D46018-8FF4-4C14-BF36-307410F12246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EFA9FBFA-1D36-47BB-95DC-29358D2A0AB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8C7E6651-EADA-4F0A-A8B6-133379D5253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B39BDD69-48F9-4706-B2D4-A1116655825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55081A07-8F9E-4197-A03C-FC109D3BD4A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73EC1EB7-FAE6-4168-AEF6-A34A5F05282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13C458C1-5A4F-4EC1-B217-CEEB9E58622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7292770B-B34C-401C-8977-3C1B113D823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26573C3A-5434-42E6-AC4C-A4E82A2BD37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25F0B1FF-4B13-4BAD-9351-C97234CC7AAB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1A00115-C007-45E0-A846-164CE0434572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718320AF-E5CE-40AB-B8BC-2343F2471EBB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C2F2F1EB-08BE-4C7D-B75C-C9020DCD5E2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5671A6E1-55F5-470C-8ADB-7EE967CFE6F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D122B92F-6EFB-482E-9E6A-996B34325B5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D4FFD3CD-A45D-4086-8A2E-90EBD5D1579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D440A76C-7998-479C-B5E9-D927F66328C1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E3EE0D9F-0AAB-4B75-871C-8756AAA45A18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EBAD73C3-BF6E-4732-9D27-FDC068883269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D1B9C60F-C324-4316-8BF0-54BAE5F4490E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2E1098E-A411-49BA-A9EB-E8CB1E89055A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49A5E540-2E91-410B-856B-A38B9E0FC2D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2D6E7ABD-921C-4B1F-B0F6-E38841B4E77C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DC2F0904-F215-42AD-8222-9D3B9AC019A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07FF2CE4-7523-421D-925B-19081F13662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2F65572C-8C2A-4039-A61B-788B7A0EFBC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5829350E-1634-4AF7-8A68-55437F7088A5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B188A85F-6252-464F-A8A4-D4DE994DEF80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60F1B924-9A00-4B92-9CD1-0AE48B177F3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462C2A71-8DD1-4591-A124-A0764587D11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30F5403-B2E4-44D9-942F-49136654F4FB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0ED87305-6DA9-47D5-9B9E-D3FC489EF743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344B5F1D-1233-4D23-81B2-EC978FF7FA6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8BFACBA6-7DDA-4934-AF2B-0F2010757CB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53EC6087-EF00-4919-AF11-167FD7EF6C30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D7F63E9B-EDB2-4E60-B61D-7CF208DDD48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F43542E5-3839-4B08-9BA8-5A659A05E17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4DA03BF8-9AD0-407D-B71B-3D75776938C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02805835-3399-44C0-BC93-28661833490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8C03EF0-E2AD-4F6B-BC58-DF5F3699234D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AA75FCF9-252E-4822-AAA3-32E965138B3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CC10D584-582B-4ED5-97A3-A51A7F1E1D0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CA563946-CBC2-43A9-8762-BB062F9D318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4A52DB4A-09BB-4745-BCB8-7B92AA50999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DA22D980-3AA7-4E1D-B769-8DC31566732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2C35D776-C6A6-4656-B981-5E31D8BD323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454862D7-79E4-43A2-BD9F-877D04EEC84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DC580D58-FAC8-41FA-A171-C6D1EB59FC6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EF1197E-43CD-49C2-BB39-BAB309D6546F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E4190FF5-9004-4755-BE4C-91CD8D51BC6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2E617A5F-033B-4122-B2AF-F38BE69895C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4A711B6A-6A8B-48CD-A085-7B96F082533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8BFF8E54-565F-455E-8A27-C9B887399587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25E37787-C3BF-49E6-BBFB-CD4129C7468E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7502FFE9-8712-4C76-B89D-D37897CC0CA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D49DEC5A-0DE8-4B8B-84BC-F4CB9AEECC9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835788E7-F94F-4690-89A1-AF9004D4269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BC528DFC-A52A-47CC-8563-0CC559762511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2F85AB17-B20F-4741-8DC7-F8F33C08279B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CA940DB-2D2E-4916-8BA2-061ED01C9CA7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2CD60405-5F8A-41CA-8682-E9EBAED4912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A762B147-0A9F-473D-BB2D-C3251A5091F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AD3C1C51-639A-4F47-A591-498857EFEBC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2ADD9A9F-9AA4-411A-A089-832B89CFEAA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5BED769E-0E91-42BC-906D-C3AD5EAED75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957DBD18-C944-4571-BE1E-75159960DFE3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42BEB0FB-57AE-4476-A618-77A91A6D1EE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7010F0CB-8847-4943-904D-4B60EE32B8C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303D459-135B-4DC5-BBC8-9B15B2E24620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9FB8771A-E8AF-45D2-8C18-9663030D62F5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A59A7D14-5CA0-4690-B0AC-2AE72F95FFA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5255FCB2-E6B5-4105-B8A5-70C86310953E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51B573AD-BE80-4156-8065-FEA329DBBE3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83144096-4D42-4955-8A01-65E95D759D7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7F70E1E3-E402-4770-B026-65CE81F25F7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F6BCD8A2-B850-409D-B29C-759AEDAD16B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5A39BF06-658F-445D-BEDA-F37BA901E9F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A12E3C6-F6E2-4116-89CA-8616CBA33DDF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E185A2D5-B7E6-4EB5-8FDD-243F672A107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249A82B1-1C6A-4076-986C-7DE6350B822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CACAF13E-4E3A-4BF4-9BD4-2ECB9EA85C9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A3877111-F1D8-479F-9F09-1E95D4F742D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69234485-E0CC-497A-A5A9-3F5A746E192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06A41C95-9F5C-4BD6-8427-3A66F7E78FB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62250B2F-1138-4885-BEA9-0D5FD35F025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2DF3C946-3A14-423F-9510-4D9D0861C72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590EDE45-8ADB-4BB7-AD40-CFF702809700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E1820506-A4A6-4059-BFBB-D6F085B33254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41B9522-870E-4D6F-8824-91B120162313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3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C8092-4A16-4E42-A6B0-C6A6F37B5C2E}"/>
              </a:ext>
            </a:extLst>
          </p:cNvPr>
          <p:cNvSpPr txBox="1"/>
          <p:nvPr/>
        </p:nvSpPr>
        <p:spPr>
          <a:xfrm>
            <a:off x="1245106" y="998363"/>
            <a:ext cx="9298983" cy="4508927"/>
          </a:xfrm>
          <a:prstGeom prst="rect">
            <a:avLst/>
          </a:prstGeom>
          <a:solidFill>
            <a:srgbClr val="92D050"/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End</a:t>
            </a:r>
            <a:endParaRPr lang="en-US" sz="287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A1EB3F-B44C-4932-A47D-6D65D269FCE1}"/>
              </a:ext>
            </a:extLst>
          </p:cNvPr>
          <p:cNvGrpSpPr/>
          <p:nvPr/>
        </p:nvGrpSpPr>
        <p:grpSpPr>
          <a:xfrm>
            <a:off x="32084" y="70317"/>
            <a:ext cx="12042183" cy="6717366"/>
            <a:chOff x="72192" y="58526"/>
            <a:chExt cx="12042183" cy="67173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73EE82-E48F-44F1-ADF6-45403207DC80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42DE1-D93F-48B7-A85C-D233F32FA0C6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88588983-97CF-4110-AE05-592A83BEAD7C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F94AC88E-E759-47B9-A3EE-BAD9477CF61F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A4749296-423A-4A56-8856-CC7B9CE9DE4E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87464D12-E5AE-4569-8237-2DE5272BE96A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5264836B-4BD0-498A-803F-E0566F24BE4F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449E2120-1292-4EBB-A7C6-F523BAC063F5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A103136B-0159-4539-8309-8C74CA7BA7A1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149791B5-3F38-4944-AE03-E19A6DEB4BFE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19BF8615-32F7-4D6E-932E-F58DB5DBC55F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A0FAEB5F-FA49-43A1-923A-1826832AFFAA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3C51A966-90F8-41C9-86D5-4336724D2513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FA3A3394-B689-4E2A-BB65-105A84696AD9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4950FFA0-90C6-4B83-A76A-6E7B30615E27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2418BCD2-AAFD-4282-A90B-87DA1D37F6F0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2B3FFE63-12D9-4C4E-B0A3-157E31977114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32186E74-A336-49DA-A957-709CDC286B94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84BD9937-9D55-4DEA-B84F-C704108B1440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D67998DE-CDF2-49CC-847A-0C0810240E8B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A1CF607F-6E44-469E-8686-877D379333E8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3A039D0C-F5BC-473B-A4DF-7BF7FA660F8E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442234F4-32DC-4AE2-919E-C8B29B4C93AC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85C4DFE3-D1AC-4CA0-BAE9-3DBE664591F3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3B274819-3636-4D92-BAF5-40D2E3C5C103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E21812E6-47E0-4081-816A-EB35BA9FD8A6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DBEB54DB-2440-4482-95C5-792385358903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0376CE12-5CCF-439A-9AB1-90FBAD7923C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C7C8397D-651A-40BF-9D29-DB2A7627F93A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D73CB19D-AB95-4415-9935-A0EE7E1067FC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EDC120EC-D269-43F5-988A-5F472E4459AB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DA1B87D0-A2BB-4E60-A21B-46EF257FEFA7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F6D21916-0BB2-4D1D-9130-BA1CF91C7F5D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870238C9-FFE3-433C-A77A-BD00A25AB010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35D9EBCF-FE2E-4F60-BB82-DAB173252798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3EB20476-1C94-4258-BE55-A73A4C2755D7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7BCB7A3A-94F1-489B-904F-64B87E9D9148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948C8882-BD6C-49F7-A471-5658428C4459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E6C21B64-DCA9-4033-B433-18B165F2A2DB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88513EDE-C3A7-4084-A9D0-351F75D327A5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A3F3A511-42BA-44F3-A1F5-0A23A53EC560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31ADA0B8-6029-4B5F-925D-CD15BA285B18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32854DB0-3ED0-47DC-8679-6B0D3E882AE7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4BAB071D-1668-466A-AE90-FA2092D3362F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6BDA804D-5718-4450-B299-769C001BAEFA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2F3A8D4D-859E-45F6-B252-AF62BFCEFFCF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93A196DD-1274-47AC-9454-293F4B2A6CE8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C586DEF-4412-473F-8412-4B764BC87612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F7AF2B36-C320-4127-85D9-661497DA0E86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52C65B90-07E6-4E2D-8EEA-7B0E2502942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A1708EA7-2B86-4E9F-8AC4-C81EE60B1B7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08589690-92A8-46FC-99F1-3B509A97571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00B36308-67CD-48DB-95E2-3B7905CA170C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4D1A1573-905A-4E39-B0A2-4D4378B2C62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7B7F8238-8786-40FC-B970-F342C512C99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F9DEBB3A-6A4B-4DB1-AFD4-C40300BE1A4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0AC4A6C8-D20B-4584-AF57-90F83E5B6B7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078C4E4-CB83-46D3-82EE-A9345E5DD5A6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2B0FDD1D-4AB3-47BA-AC25-6B3E7576996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C7CC13B9-3508-4448-857B-32626FCC40C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587A3ECA-0512-4446-8CC9-D7AC68A7595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C2F5F3E6-B6B8-4D58-A31C-EAAB6AF0717B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A1372382-0E04-4D11-899E-DB8812D2D12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F17B6685-0B27-43EA-83FE-D586DB658E6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C0E58160-88F1-4C9B-A397-D5BF323FB7C0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CB16BBF7-BC33-41EB-AD93-6DFD18B4B975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12BDA58B-6BEA-48A7-9276-0E5FC535755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C9FC66C-0EA8-4D08-87CF-A3973698E926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C9DF013C-BED3-4870-924D-724D63D6A15B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2377305F-95C1-4308-AB47-BDE2F2E3A73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93525723-785C-468E-B9E9-6F8C9F415E5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596D4752-A7BD-49B0-9514-834D66B5577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D68BA7A2-BF8E-4752-9CCD-A76375EA65B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D9906C87-456F-4FCC-BFA8-06675B576DA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CDFF29B4-952B-4398-88BA-E3C710D7B7E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08915AE7-4A0D-41A9-936E-7ED32EF3982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F4700AC1-73B4-449B-A2D9-E928374B3338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4693575-B05F-4FB5-9CAA-5BBFF192B61E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A878EBBA-5323-4E68-8555-66E7C14525C0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1F2E6857-6725-47FA-BC48-7CE3B11B3AE1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20306CC8-26FC-48C4-A5E4-414CA40A8AA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6F58729E-1DED-491E-B498-1EC9DB499001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6A290108-E693-4284-BD7A-D5B10FBCE19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DED830B9-444D-4328-B3AD-B05FFFEFA16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945DA3E9-73D6-4556-9ACE-25F4D8DCF6A6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32248D58-8A82-4B0B-999C-CCE8AACCCFB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0CEFA36F-CB95-4580-8925-98E49C4E25E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1E37437-2030-4372-BD5C-E9D5FA30E189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A1297295-D502-4F94-96FB-1C8D20ACEFA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A2CBC18D-E948-4782-8EE3-326DB1975904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80D4AA95-18E7-49D7-8C05-B963E8C53BB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DD80325E-CACB-4860-8F3A-E897F870F7F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3BE19626-954E-43E7-9D56-22271D8B93CB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3837B83F-CCDB-4AD4-BEDE-C5B75A36B58A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3535EBA7-6DF9-43BA-9B14-0EF4CFCE98E6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C43ACE54-DC09-4F78-B327-FF7B6F89F74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EBBAC204-5B1C-4A28-BE35-7D2E8421E66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52C2514-D50E-4894-A08B-E7B6EF4A8E9D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8EFE6277-CB63-4852-8851-6B3EA8E755F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1C7F8061-C07A-4499-B4D1-5ADE5E51FD14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3729B66B-353D-454D-8E1F-9F3CC87DCACE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91714589-1B4C-468F-94D1-AA8AC7E7076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6A9528FA-DBC6-494C-BC38-55BE57A521E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DC8087ED-9492-45E2-9DD7-E65E4650F0FF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085E3C1B-C69F-440D-9525-2B5194DFA1A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B82EA691-7999-4F4B-9C3D-694FA2641B3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296BF3C-6E16-4E9A-992E-B41E61BC219F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196FD766-1917-4A80-BA1F-D7FD2415663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A4BF3AE2-9C6A-4E05-8522-1704C8C829B4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C20A6237-3CEF-4213-AC59-BFB9F0F1A4C5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0FC663F5-3DFA-48C1-A5A5-EBABF20CDE91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52850E58-592E-427F-9B43-1D39DD618AB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3684ACE7-87EB-48CF-BC66-F8CFAD997843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2FFD1FA7-19DF-48B6-8744-663F9C44A78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2BF1D0B6-5741-40C5-B998-F2E04F0EE4B9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6C05712-7849-46F1-81E7-2171FB565DFE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5C35874B-6C9E-4556-8A59-F690A44C6B9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F4BB8A42-EB54-4C9E-A443-DC9765507604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A7922F48-8B29-4A62-B8E1-3EAEEA9C1E0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3E351E23-BB1B-4156-B658-7A1E948B6305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09AD1723-FB4F-4180-B0F2-F880E2DF2665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C1D3D2E9-06C0-4B90-B62E-ECE166C4BAB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10C80FAD-2AD5-419C-9E86-32A88907CA6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CC27D222-03CE-4C08-9F01-DB35535D4950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Heart 59">
              <a:extLst>
                <a:ext uri="{FF2B5EF4-FFF2-40B4-BE49-F238E27FC236}">
                  <a16:creationId xmlns:a16="http://schemas.microsoft.com/office/drawing/2014/main" id="{66B07328-533C-4137-8BA3-6AA901918EA4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A002B384-A582-4C43-9315-1F0516AC8329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73010D-90AB-4E8D-AF12-0D328D5E1D1E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50CF6516-BAFC-4F95-B2ED-5F71E81B5042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3359591E-384F-41AD-9402-E94CFC30756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B0F9833C-7E50-408A-BA13-8EF75B25364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CE8C1D52-1EC7-403C-93B5-0CBA7C64C13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F5BA239F-DCC8-491B-A8D6-77055EB962B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B2C6DFBA-EC84-4914-83D0-430757E42A10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A214B199-B255-4C74-96B1-B77B10DAE22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2807E516-7487-4CEF-8B12-F28B0CB2062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DF7B446-58B2-4104-A07D-E7FEF9488BE2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B75E8308-0ECB-4C30-B1F6-2C47FC7E72F3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1C615600-22F9-4E87-9B92-AD9B1DEF274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F8A3A509-BD87-4A96-9ACD-FAF4D82EBDE5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CAC07373-1D8B-4C2C-A8EC-E1EE348045B7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F795154F-3676-4FC5-99D9-B8B4AA41135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675D17C9-BF53-4920-9893-0791FFFA7483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B67BC2D7-C060-4671-BAE3-9BBF9C2D69B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BEB8FD21-42C9-49CB-A7E5-1F6001964E0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418ECCF-3368-4AD0-90F7-FB7923A88AF4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68" name="Heart 67">
                <a:extLst>
                  <a:ext uri="{FF2B5EF4-FFF2-40B4-BE49-F238E27FC236}">
                    <a16:creationId xmlns:a16="http://schemas.microsoft.com/office/drawing/2014/main" id="{DE1A56E9-4AD6-46EC-8F34-098652BCD80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C9DEDB6B-5EC9-4B15-AAB0-E20789FD694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79ED87BA-62BC-42B4-B385-144BD6F9E77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384BC525-26E2-48F4-8C3A-775AEAF9725B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779E55E0-C8A7-457B-BD7F-16B9865F1A6B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0E8B11C5-A066-488C-8E30-447937BBBE20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E021852B-BD59-4FF2-A3B6-BC6188CCD12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E47B1312-ED30-4C6E-81B4-D66884D711D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864259FC-B67E-4879-8BB4-0315333BBE9A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7756DB9F-F59C-4C65-B57C-0A31CF7A2AB7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412C8410-0DE6-40E7-8981-AD2EC078AA4C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7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3DD92C-13FC-454E-AA6C-1B269AFDF906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DBC3B6-DD0A-4081-BA88-24F5AA7CD422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160DAA-50D1-429D-B349-0A9356B1E393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" name="Heart 4">
              <a:extLst>
                <a:ext uri="{FF2B5EF4-FFF2-40B4-BE49-F238E27FC236}">
                  <a16:creationId xmlns:a16="http://schemas.microsoft.com/office/drawing/2014/main" id="{8FD1F474-73E0-412F-856B-FFD11578A0BA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719FEC0F-490D-4F79-B490-BD246204A5BF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A615E6FC-E362-4CB2-9CE5-D8934ECE29D3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2B2C7785-9466-4186-A876-562C99DA2BC7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C3F3F7AD-B31F-48CD-8E95-14913745B756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DAB91A79-872F-48E4-AD60-480BADD9AA24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54FC8BC9-9280-44FF-81C1-1E420442A2F6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76323E7-BDD1-46B5-AA51-2215B9CBFDAD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1CCD261-73C2-40FE-8DEE-58744211F226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7C8E2C25-E171-4EE1-945E-E0EC47333A2B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40E6DBC8-3BAD-4F6E-B828-C6A36FDF33B1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5EC4F9EA-0607-4B95-9702-62949BE4F74D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5DACD730-CE87-41D3-8120-97455CBA5918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B4014DEE-E523-483A-8185-A775C01835B4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8717985C-EC47-42C1-8534-ADBA6B1D3156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1AAF8F16-2734-4348-B58E-08797277C3C1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6DED89A4-2717-48BA-AA66-DAA2C52722D3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8686FC22-308A-40FF-8E79-F327743E019A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7E367831-AEE5-40ED-9CDC-D4B809BC1A92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3803907B-BB21-46FA-A494-6207A656C543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9829F794-04EB-4ED3-92E9-754F7865DD7C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B91C2BB9-50E6-455E-BE68-7BF141096634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D5258706-7DF9-421C-A83C-C9C728F527BA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D6DF5586-8DDA-4442-8F44-C40292788263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80E80CAE-440F-4EFD-9C76-04E91C51E041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7E4ECBCB-98E2-47D2-9D9B-83811B5561CB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C6F7EA7C-CD9F-4F70-AD58-D7F524ADD1A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05339B28-988C-44EA-80BD-BDCA21953426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A02ED1AD-5001-45CC-843C-4A010A37229C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7F8F5FBC-1DF3-4110-BDC6-E9B940CE8EA8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4C087C44-76D4-497F-9F5F-7B04135348A7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ED91F9A8-75CF-49EE-81C0-844948D72956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2F029964-AF50-4ED9-B119-B03AAB0E4F2A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325C91FB-53EA-41A7-9C54-D6BBBBBF3F8B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B6C42034-B25F-4794-95A7-CACE1492F38A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87AD73FA-7528-464E-B183-BA881622F022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12113206-8CC4-4E7A-B4FB-2473F744638E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221103B7-2C2E-4567-A763-F105947456CD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94CBB0F0-AABF-4E24-A48A-2FDF94B176F9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A989ED5D-EC82-4A95-B0B2-13475EEEBEA2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405344C6-A25B-47AC-8933-4D4838FCE58F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CFF84431-7EC8-4526-88C4-EC6AC809A12B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6F950873-22D1-4542-8FC5-A1FF627D57CC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C2983E68-A98A-41C6-BA5F-F8253C553ABB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8B896E60-17AC-47C2-98F5-018A52295237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A00529A6-F418-4EC6-81BF-6753FEEC1911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3ECCE6F-844A-4115-813F-EA1BFFB8D53C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2900B630-8C19-4BDB-8480-92E4E88381D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29353834-C9CA-4C7A-A048-E55B7F686C6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859D59A7-39B1-446E-BC86-BB54D64E451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623421BE-102E-4F73-9E7A-0D120FC4E1A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1E5CF7D8-D886-4D97-A43B-7A5C1EE83AB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9770E968-8B4E-4789-81A4-060F80B35765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A3946A1F-7933-4244-8453-8309791301F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4EB58CF2-FD1C-4964-90BA-E914DF9C54B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CC6EFF77-3A5F-4C38-B5FA-4DEAC589F793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1983ADF-5B7D-464B-B66D-D0BA6BEB713D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0D10CCB6-DA3D-45B6-9DDD-860D6226ABD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0F99DDA5-180D-4FE5-A319-9EEBEEA0E1AF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DC468F77-E56C-4C44-B0FF-9CA81E86179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AD68076B-B818-4286-8E45-C3DB86C6466D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E8302902-54ED-4E05-A003-249C953CCDEB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710B76FF-3BF3-46DE-8721-57743CED4AE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D1D823E8-F827-4FE1-B536-344EF698EF5A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D55AF097-44B4-443E-A7DC-BA33FB7DADC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A8A96985-D7E8-4B57-9EF8-4DC42F4F79BC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D6037C-38E7-4DC6-A565-18F7FFCC93B8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F3019967-CB7B-4298-AC3A-C802DF6302B5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60A8EDDE-9E20-4D99-9EEB-A0114ADDD8B4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F6EA4588-4976-4FA2-B787-5C47B7CB830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5AA2B406-B958-423E-AF3F-95A2F63C5E7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60B21E15-6E1D-42D9-B3E8-832E3F613A11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C9DD6DDF-CA0B-483D-983F-2EF39A4786E6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1619FFE3-DC85-4507-BCCD-A04F04CA77E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11A5673B-4802-41EC-8E0B-FCA8F232A2C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74521FA9-BE77-4B32-8E19-B9E976E80B96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E6B78C7-AB83-42A4-AC51-7BFFBBF4142F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B6644444-662E-4B52-9648-62C0B759652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054B61B3-FE0D-450D-B2F9-4193E5063CE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8469A945-ED13-43C8-AD40-28FA5B028D7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8AB0E7E0-C96F-4FAB-B657-DF0F7F0C9F2B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21C1295E-A660-497D-A5FC-572A80B4A252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488C8285-9DFA-4258-A0F9-1F7708072BB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953FCD36-384B-4BA4-9AC6-78EE3BE55AD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2B557C98-B52D-437B-8AD4-CCDB697A976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A8FC1D9D-7072-4CD2-A1F8-CF9B0240EA6C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4C4E30A-9835-4675-8A01-5FE39D88DBB6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327AB78E-4969-4801-827B-9C09ABBB929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834F3552-A75C-49BC-908C-F0F02E440D1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12306CE3-7416-489A-9C81-048812383A2A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BDA3D12E-73FB-46AB-8BD7-051FD7A9BAD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A169D65C-5458-4F3F-A8E5-5208CFB29E11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0633345B-2EBF-481A-942B-C88EE28DF531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51A1439F-A3A1-470E-9701-D807A0714B16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CB9F27CC-CD25-4C1B-9004-4BC7039E8273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7A23E47C-BD8A-4F5A-BFBA-DF553451AF9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A0A03C2-24AA-499A-B48A-B94E3D6D2F7F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36AE3FA7-7753-4859-B63E-9EFDDD09072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B5F92609-4E23-4400-8D17-C59F93D9002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DA1144C7-2FFA-49A5-8143-FFF198425F4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EDA143CE-D746-44C0-827A-3EBA00FAD89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851E7EC9-A9F5-493D-BE9B-0A4A066F0E3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814DC7C7-ED3D-4FB1-8739-2930AB26300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0161A2CA-DDDC-497F-82FB-82CC7A28194B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9BB09863-520D-4640-BE57-2883292173E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3908304-D04D-452E-B7CC-F26FA5D46974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D63AFB79-CAD9-4ADC-B4E4-A405A20965F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0F750870-305C-4E56-BE01-389F75FD64B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A4241DE6-2F4B-4DC1-A0F4-688D69EC864D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AACE242D-3A81-4A10-8CF9-689714E672A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60C7B18B-F442-4EB9-A64C-B8D361E90AD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898F26AE-44B8-4021-9ED1-4B14D998D2D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36BA35D0-AF7C-4053-AB97-B11B29B266C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536B3744-5329-4016-A4C3-21E895894660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7310348-C11F-405C-95DA-BD3576E39775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811029E0-8185-48AC-8CE6-F3D32921C3A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8ED17927-1062-4ECF-B7CA-877988E30A3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A8DCABE6-49FD-442C-8F4A-AF9486A83DED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5C83886D-DBDC-45AA-9361-0577217E770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A8D5DCD6-A8C1-480F-9D79-72C68FCC423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4F8666D0-D66A-43F7-9579-19336D8BFA0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733FE923-3A55-452D-8FE1-E76A5CE2FCA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DE73EA1D-8FDC-457A-A244-830B6EF94614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Heart 58">
              <a:extLst>
                <a:ext uri="{FF2B5EF4-FFF2-40B4-BE49-F238E27FC236}">
                  <a16:creationId xmlns:a16="http://schemas.microsoft.com/office/drawing/2014/main" id="{1FCF8858-A679-4BE1-A19E-B87A06EE5BF9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art 59">
              <a:extLst>
                <a:ext uri="{FF2B5EF4-FFF2-40B4-BE49-F238E27FC236}">
                  <a16:creationId xmlns:a16="http://schemas.microsoft.com/office/drawing/2014/main" id="{2A4F2913-EB5B-46FF-B722-AE8282931DEA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BC74EA-B21B-4FDE-8DC8-FC5EB54B2BAA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46E75984-4946-433C-8C27-2C249A33C3C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EF413D09-420F-4106-B864-BD2E37308E7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B71B2B64-0C3C-42AE-ABEC-A71D10D8B785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841CB29E-D8ED-4E5B-82EA-76EE5CC92D58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34829F46-BAC7-433F-9428-B46B2CFF0D7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978A6687-9039-4987-AF9B-426DBC23AED3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608C5C4E-DB41-4816-B5A2-DDA3ECE73A8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EFF88326-2BF9-4B25-8960-B0655F28D333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A74DC0C-64DB-48E7-807C-474F6F09C7DD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0EBF751E-C8A9-45CC-825B-4BF1AFA402F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A992D003-A34B-45FB-8D82-6A20EBDBB4B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A4B47702-525B-4432-8BB9-F453D7265E7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B4F835DB-887B-48C9-95E9-520FC32A92B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1F5D245D-53E7-4418-9255-ABDA38B99F3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B498CD16-DCB1-445C-BD72-17FDE2CCF52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0F524100-EF8E-462E-A76E-BC347830907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7AA61F48-6835-42D5-AA7A-B69F7325D72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2DD670A-D86D-47ED-99CF-8FF8E2BFC27D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67" name="Heart 66">
                <a:extLst>
                  <a:ext uri="{FF2B5EF4-FFF2-40B4-BE49-F238E27FC236}">
                    <a16:creationId xmlns:a16="http://schemas.microsoft.com/office/drawing/2014/main" id="{274ED224-B9F4-4D62-BFBE-F673637BAB6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Heart 67">
                <a:extLst>
                  <a:ext uri="{FF2B5EF4-FFF2-40B4-BE49-F238E27FC236}">
                    <a16:creationId xmlns:a16="http://schemas.microsoft.com/office/drawing/2014/main" id="{8F6078DB-0B93-49E8-AFCB-A614A122F8E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73B67747-7941-4E6D-880D-B7834F3CFEB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B3B6D429-6307-4463-B063-A76A9A0BDF5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F61602FA-F6FD-46E9-B4FF-5DF5363F0E1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A64CE57B-855E-4048-BB53-18C59CA50BC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0343ADAE-D8BB-4B4E-AC55-E7FA7722C3F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8EAB434B-1EE1-4C76-8908-353B06612AE3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CC303097-9317-4C17-843A-D712F979B760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7AED3905-AB0B-4018-AF16-CB4472847A63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4BC23B96-77C3-4889-8B36-B67AB85EBBA2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0627420D-98AA-4A90-A14E-A3430784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7" y="427703"/>
            <a:ext cx="11393805" cy="607571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A898E5B-576F-4631-AB6D-A1F26F1C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0" y="389038"/>
            <a:ext cx="1819077" cy="2107718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2A7931A8-C54D-4675-8E42-2E62315D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79" y="480920"/>
            <a:ext cx="1541449" cy="13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358FD-1F66-47C6-B019-A9EDF83F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" y="-485336"/>
            <a:ext cx="12139249" cy="7343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81DF3-40BF-46DC-81D2-27F0AF191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4677508"/>
            <a:ext cx="11676183" cy="2180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B9723-C349-40F6-9896-32A4A77C70EE}"/>
              </a:ext>
            </a:extLst>
          </p:cNvPr>
          <p:cNvSpPr txBox="1"/>
          <p:nvPr/>
        </p:nvSpPr>
        <p:spPr>
          <a:xfrm>
            <a:off x="8441319" y="0"/>
            <a:ext cx="3332135" cy="101566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l"/>
            <a:r>
              <a:rPr lang="en-US" sz="6000" dirty="0" err="1">
                <a:latin typeface="French Script MT" panose="03020402040607040605" pitchFamily="66" charset="0"/>
              </a:rPr>
              <a:t>shamsunnoor</a:t>
            </a:r>
            <a:endParaRPr lang="en-US" sz="60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6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CC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E2EAC-E7DC-4F74-AE54-CF2EAED3234A}"/>
              </a:ext>
            </a:extLst>
          </p:cNvPr>
          <p:cNvSpPr txBox="1"/>
          <p:nvPr/>
        </p:nvSpPr>
        <p:spPr>
          <a:xfrm>
            <a:off x="527684" y="577204"/>
            <a:ext cx="10462659" cy="1323439"/>
          </a:xfrm>
          <a:prstGeom prst="rect">
            <a:avLst/>
          </a:prstGeom>
          <a:solidFill>
            <a:srgbClr val="FFFF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52FD8-FF27-4367-9FE4-59F69CAF22AF}"/>
              </a:ext>
            </a:extLst>
          </p:cNvPr>
          <p:cNvSpPr txBox="1"/>
          <p:nvPr/>
        </p:nvSpPr>
        <p:spPr>
          <a:xfrm>
            <a:off x="4020183" y="2454453"/>
            <a:ext cx="7655904" cy="3231654"/>
          </a:xfrm>
          <a:prstGeom prst="rect">
            <a:avLst/>
          </a:prstGeom>
          <a:solidFill>
            <a:srgbClr val="FFCCFF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MD. SHAMSUNNOOR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HEAD TEACHER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MURERGAON GOVERNMENT PRIMARY SCHOOL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COMPANIGANJ, SYLHET.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Email-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murergaongps@gmail.com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Contact-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01712-307039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5A89FF-7014-4901-83F3-EF80599E4E71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F92AF2-CD06-4034-8499-B60244ADC555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58CF35-5F8F-4241-8412-4E2127DF7C24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64770D25-BC5F-4343-A20E-A54D4C71728C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2C55F62E-82C9-4A97-A4A6-315FBB38E30A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725C1FFA-5635-4DCC-8D68-7CFF6E3BCF2C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ACAFF532-BB96-49BD-8E7C-D523612AF0BC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80561BE5-99BD-404D-B278-0165BAB485AC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766815B4-8015-46CA-AFB7-8F5ACBD62442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559C817A-C7BA-4641-A47A-5AD108895BAC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856B1DFC-1723-43A8-8DF0-626666482F83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1648EED8-21F7-4D61-A097-C989F58AEF8A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4D969959-2115-4057-9E9A-8B93EB38399A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2ABD8FD7-8E57-4D95-9FF0-724586265AF2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6F986082-1110-4AD8-B568-966CDEB14A9E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FBD9A208-539C-4176-8E0D-3A62E00BC9EF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295D1204-7B3D-4292-80BC-28179F9B0F2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EE419DDC-F4AF-4045-8376-EAB2AD1F72DD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35014968-76D6-4D09-BB52-7B9083287DAE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F19E2CE8-5FF5-4EDF-9FD3-32712F68EB5B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2B96CAF0-8277-41F2-A6EE-C53DBB48C4AA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625E3BCD-C14E-4A42-BB8E-0B193644F03D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FB6030EF-6900-4A9A-BD88-D389FA1906EE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DACA9469-9437-4354-89FF-E98A6220F364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0D1BEC2F-F08C-4F01-9628-4253D523B33D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EE5855AF-B089-4284-8328-0D04580F9A85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5A24AA78-FD16-4565-A906-66DACEB2D47A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BDF05F0E-A4FA-430B-8999-94764D34FDAA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41E47CE4-A14C-4064-9A45-86ADEDA00123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E8655D60-892B-4D07-8145-702C7A213853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32BEC11E-5C59-4828-BD60-CA64C23E84D7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A6C02B8C-54E4-49B3-8DEA-D64D5010A054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D8D38ECA-B417-4774-9441-FB07A2F07F9C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34B2DC00-987C-402F-B8E7-EECF1FDBD4FB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A6079C18-9BA9-45A7-B0C8-9E3445D9AC58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8CF59062-46A4-4028-BEC0-03022D878A54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D795835B-18AF-49F8-B203-426CEE30A8C4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4C63321B-3F29-40E2-A7E0-1FCDA9D58262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B8657C5F-10CA-47BD-BE7C-09E9BFAB44DB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8454432F-C0DE-4F65-9C76-C35935C93898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C0FCA4ED-FE72-4ECE-BA65-9EE7C34E7EF4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FCC529B6-0092-4304-A5A8-DC197EF98F3E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2F770DD6-4148-4483-9914-B9F086CF7099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04CDD096-D21F-4146-97B2-5AE44478ED76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942F60BF-9BAD-4D6C-83BF-2DE78C660891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DCB71524-3C70-4FD8-872E-9748AF684C6C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889D2DCB-71C0-43DB-B072-176E709CCB91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260409B6-530D-47EF-A988-55CB85A0656C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A26275FC-5E3B-4BA6-BEE8-59010F5A9141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328EA5-CEA2-4A56-AD2F-058E34F8338C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E781AC56-F486-4950-8859-07099A7AE93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651581FD-EF40-4D7C-921C-24CD9E1FCA3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0C9FBF14-1B48-480D-A153-088AFC7956E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973F0F21-C5D2-47D4-8501-2A0C2A1B89E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1A68775F-9048-4443-AA2D-E2ED1796A0E6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F5CAE1FA-F250-4DF6-AFB5-ED198577A40F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EAE3DBD1-3E33-4106-B3DE-D9C5D9690835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5DCE520C-B601-48B3-98A1-BB21759E0169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8F4164C7-172D-4B9B-A3D6-F9F01B112F4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1FB217-B7D6-4405-8CE8-CBF9A108B324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F4D6CD21-14A8-4DF9-913C-8EDD7594F75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0622D129-3369-411B-AFCE-7F2778400BC9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9812F0BD-2209-4232-A086-3C02C4A0DB5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FB6CE23B-8841-4D12-874B-117807BBF2AF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A57A7E05-3A06-4C1A-8DDA-E1615A3CCAF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717B5498-C223-4F10-A31F-EF8244F482E0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71A68766-5630-4E47-9250-BBE14C0C4547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0798EC2F-AFB3-4B69-B9D6-77D5A8BD00F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E3F7EA8E-9C06-45A4-8327-EDA8525B6F43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6A8558A-A5E4-4170-8ED8-5D8D8C4EDA7A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704DBAD8-EA49-457E-A42A-95139802BB2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13A5D5BB-D282-4517-8281-999BE076089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C48D7BF9-4E05-4289-8A6E-4F3EF943EA3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7884DC11-5DDC-4BC3-8553-C3C586FF765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F4151D3C-E589-4515-8AC4-5232BE13A127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872BE54E-A572-4E77-AB43-F974A1F77F6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B0D11269-393A-4A3C-9992-216FA31114D8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A10B16D3-FE8C-4950-8E37-117B352CACE3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2A2523AE-0E96-4A71-8846-5C93C74FE25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B193BEB-123D-46A8-981C-00E4F0F2BF9B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E2977A67-E9A9-453B-830C-C55EE22F050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B90A8E2F-F353-46B0-9F58-B9F5A1E0F8A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09B73ABA-BD0E-4244-A349-4820B3E7E28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83FE09ED-67F9-4595-B744-69A532198CB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35A1988B-8806-4445-97C2-0B88910E5F2E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9E840E08-4870-4B2A-9547-EDE25D80251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AC9CC664-032B-4EB8-A9A4-6534BD36632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16986F16-8056-4941-AC84-0FF0B1BB74E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ED955C92-7603-407B-822C-6EA15EBEABF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24CBEE-53FB-4362-AA42-912C22747B39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7B56A2BE-022E-4A16-82CE-C7D1C65D5CAE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52408B19-EB82-4A8B-9C0F-2324654C0663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B09745C6-CA85-4BEC-94B1-45E072FDDB8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BFF18717-CD7F-4322-8E2F-CA0C0726B7B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A0E3FCDD-933C-4C7A-B865-161EF326E53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0CF049B7-43D7-4F52-884A-87730E94260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420F391D-EA0F-4EF6-98B5-80DEC1D8EAAD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ADA2A761-250F-43C4-BD55-97BA53BC519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7AC22547-A414-45EB-92A3-61F3EEC5DBD8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BA10B77-CCE5-4D68-825F-05D1E47B8875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E1DEEBE4-0630-4E2E-BB34-D7F45EBAD7C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2531F822-E482-4552-AAF4-24795AEA9570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FFBCE86F-E454-4C6F-B735-164E7AFBDF30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6A84A7B2-D05D-4689-8601-D92EEE3B6C0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6899D1EB-CCD4-40BE-821B-55C0A272B2C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197FA1C7-C24B-4A9A-B3B0-262AD97F187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061F914F-08AE-4275-9FA8-CB8465507B0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CCF34419-0998-4F2E-A723-AF0790C7097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569696E-F50A-4F0F-AEC7-462BF8068C1E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9D86D102-6EA8-4609-9E21-5ACD72678C2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6DD7287A-FF95-49DC-9A2A-E94D7254BFF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9BC9E5EE-AA51-40E6-8E2D-ED47E840198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FFC4A784-05B4-48E9-AB2D-F3E30F82CB5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E05884E8-651C-491D-80B0-9150381FD22E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F213658F-4E22-44BB-BFDB-327C2F8A4DF2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3B84923B-0BF2-48B2-8FE6-EB1EC119B24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A6C2A14C-9445-40A3-A778-53C51D7B330D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B322900-C42D-4E6B-9A1E-AE1C24949EA1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BF485535-A198-40E3-B9B2-C75D3081A829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FEC29304-9CE3-4132-BB51-739543AAD0C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075AB42A-E243-4521-8256-500CCDD8F60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F763FC9C-AF71-41ED-89D9-649F58F452D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4EA72A80-C08C-4FEE-AF8C-9EB7A264960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58A41483-A8D5-462C-8B5C-BDE46C09F1F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64A30C57-4F7D-42E2-B8D5-671854B9F3F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17DB02DE-07BB-4B2A-A4FA-19BAC421988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B4DD27B3-B26C-4873-914A-EFCBE54B7B50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7BB20C2C-98B4-4F25-9589-BF24484CD89E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83215DC-8311-4EBA-9A46-455186E75C98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9D5F5E75-A086-4DA1-82B9-9DA2D55D5D7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7E5FB542-EE22-40B7-BA77-39B6B344BB95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D096C441-2D01-4362-8875-6BC5F506928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39516769-BB88-4F65-8758-3084C5E0C51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A2CD8008-931E-46D0-8D7E-A39DF532F32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C9530EF3-1C23-4941-A78A-15379AEE637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2313ED70-5120-4ECC-8855-EFCE8F4F9A4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7F7FBA6E-569F-4A3E-B32E-F40C7CDFF62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86E2818-4DDE-4001-AA9B-F432435DCF9B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475F07E8-3EFE-419A-B3ED-D64244D7740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A7154F0E-E41D-443B-BEEC-B3AD86B15FDC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FFB4D0C3-9B56-4316-8E32-A76E10496A4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13D106D0-62A7-4BFA-9031-AAD427ECD29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210A4898-6817-44D6-B544-974AB5DA6CE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0A0AA599-57F5-46B3-ADBC-FDCF1F9EB58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BFC85F9B-BC4C-43EE-B8A0-75166A81872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F21F114D-D350-43A3-9659-BA776FEC01C0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43FCC0-6AEA-49D9-AC21-0CB700577CC7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5EB7D37E-9CCD-4186-A13A-99080E0B69B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0B752B61-E839-4AF9-A0F1-0EE240B846C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E84723C8-4F2B-4D0A-B00A-6E57C797292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35C7E112-DE9F-424B-ACB7-55407E2B56B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A0E69BD2-286B-4F84-8B92-6BF1A795719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DBC88E59-9173-42F8-BC5F-9D8CBA8CBF67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5FD9C487-34D2-40C6-AB02-44728FAFEE9A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4A3736F4-FE53-4901-990A-CEF57CFADDC7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D538619E-505C-4388-8E84-954D802839F9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C7820810-4A04-4F84-BECA-2D4DD94082FF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099FEE74-AD55-475C-A0DC-D8BB5E1DFCFD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4E4A93DF-E7F2-4E53-8DF9-C700B9A4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7" y="1935414"/>
            <a:ext cx="3264271" cy="3566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726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FF33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B33F3-279F-4A72-83B9-5F00A4C88105}"/>
              </a:ext>
            </a:extLst>
          </p:cNvPr>
          <p:cNvSpPr txBox="1"/>
          <p:nvPr/>
        </p:nvSpPr>
        <p:spPr>
          <a:xfrm>
            <a:off x="2733041" y="590620"/>
            <a:ext cx="5978770" cy="1015663"/>
          </a:xfrm>
          <a:prstGeom prst="rect">
            <a:avLst/>
          </a:prstGeom>
          <a:pattFill prst="dkUpDiag">
            <a:fgClr>
              <a:srgbClr val="99FF33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Identity of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83BB7-BE44-4720-8B49-A5FC9392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6" y="1712208"/>
            <a:ext cx="4161939" cy="4646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8D837-8C09-479B-B0B7-7B5D2F40A5B0}"/>
              </a:ext>
            </a:extLst>
          </p:cNvPr>
          <p:cNvSpPr txBox="1"/>
          <p:nvPr/>
        </p:nvSpPr>
        <p:spPr>
          <a:xfrm>
            <a:off x="5159516" y="2067398"/>
            <a:ext cx="6432710" cy="406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 : Five</a:t>
            </a:r>
          </a:p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Subject :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English</a:t>
            </a:r>
          </a:p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 : 3</a:t>
            </a:r>
          </a:p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: 1-2</a:t>
            </a:r>
            <a:endParaRPr lang="en-US" sz="6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8BDC5-9476-4DFD-ACB0-C8911F684306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CB5B7D-C1F8-472D-94A5-EB831DE5AED0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89EFB9-5F02-40CF-976F-918C5D775684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56CBADD-ACFF-4639-BFCE-5727C2F0DCF5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1B9E9EF-6C7E-4675-8563-F79238A9AF49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90E85710-739C-469D-95F4-DC0A16AE3463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7B376BC-C927-4FFB-A18C-E20AAEBF3604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9934436F-A0E6-4B94-8344-2776DADAE8B0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8C85E5BE-4C65-47B6-8A59-9F1AC5561697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DF98A2FA-7D8D-4302-A4C5-2054FD6A71CC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D6E5B49D-3A3E-49E8-87B1-8DAF38E2180A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C94F0525-97FE-42E0-8F15-84788B0F922A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64CE300C-A076-4B29-A18A-C5A082D2DCAF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835AD883-7A80-4067-A529-A47F064DACDA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95F45BFD-3DC9-48C8-9E32-CD69D76EFC50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88F77A50-8043-4D2E-93C5-D9083739DAF3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5D09F4F9-93F2-4F7D-A569-AEFE8E4BCEF0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5735B858-EDB9-4EB5-B562-D816A45C498C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019C51EF-4863-40B6-A064-F4762734AD11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EC1761EC-3B0F-48A4-91F1-7B0281D59359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C4393E28-EED5-40DA-B577-290EEFB75C55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58FB6911-AEE5-438D-9BDD-6F844E694681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236CF562-AA2B-4CED-9734-A5DF105457CF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BE23C443-A277-486A-96EA-778254EB9512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3736E7FC-8F6B-45E3-A44D-B2C9235D89B3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8C0E43A3-3F9A-4A70-8A3F-8DA46FC796C7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D8F40187-C41F-462B-9D71-2618F10CF661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2B2070E7-BE1C-4669-8D23-9150F31D2415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D087501D-6ABD-4B5D-A0D0-ED35C488B9D0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5AF3ABFB-F4CB-4D1A-8029-26267CA3D98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1173DBB9-7464-4205-AB1C-5979CF627C65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49BA0DC0-8610-4791-B8AD-FE203182A444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CCF78AB6-5EAA-4E64-A8E3-FF87B1FBF246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A8CF26C2-8309-46FA-8693-2628FFBB7B2A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397EF28B-D344-44E2-9BB3-715FAF268C9D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586124CA-FF0C-411A-A532-0D624E581D40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FFA7CE79-BE2D-4EB8-BF6A-86D184B316B0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05868AA3-440B-4F81-914E-EE2D7CD9B2FF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A3F3B7AC-B525-445B-AF1B-FBDC7B15D7CD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DE82D572-0BF2-4E94-99A2-A99B17244FD0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BCD7C79D-0DAD-4AE9-8A58-1409D0236B84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4E911FA2-A8F6-4EAE-8037-84F49A82D348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3C5037CD-7B0D-440E-86FC-285CB1A73949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541A10A9-B6CA-408B-B35F-66F104B1DB28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3C736ECD-8A15-4252-A5DD-F1BB87C9D4D2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E9697E07-0119-4166-A1CE-85C0C01ADA7B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3F620B80-277B-4EE7-8506-FAF9869741A1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69351ED3-F145-4CC1-A114-67C81F87B42E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CF3337DA-B7E4-4D68-BCE7-874272AA2376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8F7AB0E-F202-4FFB-A7B3-AEEB87CC5BFB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984E7990-B194-4EDA-BDE7-7D6B102A090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B4C0CEF7-6D39-4E05-93AA-62489344AF4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EF9788B3-061E-4219-B7D2-D9C92E4A6D7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87FCD61B-52EB-485A-9FD7-05C58B283BA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47EB3A89-36DC-44B5-8823-E51128874C9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73178D67-5516-4540-9C38-22215A89AAE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3655362E-0F54-4BD3-9B0D-37DE9432A85A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48C57EEF-419E-45FA-8D52-060CF7579BD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1599CFAC-32D2-4449-BCC2-F4610247C12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FEA343B-B948-4D50-95D3-BACFCE281C66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1C1178E8-A833-4653-B03C-D6AB1F276400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10F52E56-2BFD-4368-A00C-B2113C04205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17865C9B-98A3-4FE8-A80E-2C87458AF50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1AB46624-9ADC-420C-902B-B3C802407CB1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6C17578A-1B10-4F2E-A3F2-42BDC35A62DB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9F4ACE91-C651-41FB-A519-00B9D08BD35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D9CBC2FF-59C1-451E-8B86-855A098F105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3B52FC76-EE7B-44F4-86DF-0781F20E8A54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C547BD39-CA21-41AB-934C-0F48E747B164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FED8098-A321-4840-AF1E-D9906ACBC8A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9F958B02-AEDF-4E35-8879-3A6ED577AD1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F93AB023-9AFE-4C1A-8F68-A396360F01E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AE1FC419-04EC-440B-93F3-EF0951CEDFF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0E88D844-1167-46F0-B3C9-46AFB6E32DF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0600B976-A09E-4782-8D8C-EA5F8DBF7C9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07710D12-0362-4771-BD81-9BE04B5CED8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F7FC1DD6-13C9-4A21-A66E-FE21D5D7D0D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1B6A37DE-8BE1-4D8D-AA93-531CB9DC6302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1D16943B-8815-461C-B016-3AFECB60A00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46F40A-212A-4016-9B77-3B14B3DB6B97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A88A22DA-3DEB-4620-B105-1B61336A51C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7D5AA4C5-AF74-4090-933C-F2BBC70437C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EBF1855B-7B3C-4BC6-A3CB-89775DEE6E2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18083102-1B52-402D-AA53-1CDCCD68AD32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EC8B3F00-6436-48AD-9812-5FFD239F8269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E5418B0E-C29A-4D33-904B-D69F8A5F1614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23514ED4-4B19-4F88-A636-FED705D5D85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7150C98E-1FA2-46D8-A98B-D6947D59B68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459D88AF-AC22-4DF3-9CDB-1B06657B086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38956D8-5D3F-4698-8B8B-478B87082719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820CBE1A-513E-4335-A191-5F66FC4380B5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0C67D33E-1047-40ED-AC25-AC34D348C8E3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E354736F-07F2-40F0-9A53-E8B000E00CA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1331AB13-2591-44EE-ABAB-6BD7A99D7EBE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1C9DBF01-8D28-4482-92FA-917E05328831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975F390E-DD73-4895-8E03-F9B6444A611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5539BA4C-5845-4853-AA76-62D937E3438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4A605B07-B7E1-48F7-BFCD-4C62FE4DCD7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491F651E-1B5A-443C-ADD1-5C9A391D2BE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9AF7B9-C106-40F2-B9D3-148B16DCE01A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AD1490AC-23FF-4C72-AB10-69064C14154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F66A1F39-7642-4259-8C56-C98C9934122A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B9EA722B-B611-45E2-8AFE-87E4F3B93E8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078B3F30-7504-4EB2-A571-1D70433EB895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896D9A23-DC84-4FD7-A46E-AE2B026A2D9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3C6772DA-BAA2-4029-BDFF-96D48CB7149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65F139E3-857E-45EA-ADEE-70FBCBB60C0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B3183065-4846-47A9-9666-B18A1C529EC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B91B94-D7CF-4A27-A737-839FE26974CF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F8C9EAD5-2DD0-4ABC-9810-FDB0E36EE4F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DCC5C218-FC10-45C8-872A-F3842E8CFB05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0188EB54-F227-49C6-B307-830568E47618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9F9A3901-FFB4-4ABC-936E-DCB4D64251C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62D9CC39-A2C3-437D-8DBE-1AD0290527F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02A673DC-9A66-43FD-947F-DC640E20A90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59B63D10-5B8F-42F8-8312-DF7D0261152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B364B90B-C80A-4376-9AD7-C94B5E0934AD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D97F729-FC5E-4DE9-9084-318164228478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1291BF36-2DD6-404E-BD79-3D128808EDC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FC1CED49-D2B0-4721-B44E-28E4A3EA2FB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D2936EC8-262F-4459-986D-8762DFA7D03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789DDE00-C012-4FB9-8BBD-07756B6A75B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6C2BD8D3-6AF2-43F1-9779-728CD020E2B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49D9BB4F-5D55-47D1-8644-D3DDA9FDADA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3F0EB1AF-D978-4704-8FE4-C90249DE26D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C5D5FC93-3F96-4B00-84A4-02ED8E7D246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E78A4422-899B-4C86-8B71-8F7F851576BA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D387D71E-77DC-4AA4-A1FA-5808A9253ADA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BBE37BF-391A-4FE1-A5FF-BEE9E8A12C47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010017EB-B245-40BA-A48B-B664B0F1A13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7A8D393F-E9A5-497B-B40B-00011AD3EF8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056A13BA-1999-4D26-AA4B-18D2B7CE2740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36381534-475E-4861-974A-3AD626B9371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793814C2-E02A-44B3-9344-DA20E796E62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9DC34666-FFFF-4836-9B05-CE5918577BC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091590DC-DE27-460B-B751-A17F701C4CA7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06113D9E-AA98-4887-A6B4-19C10DA6CC51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8E30BE2-B47C-427F-960D-7B654BB52A05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C1BE5364-FE51-4342-8C31-E1D2F48A4C1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8A27C638-CE56-4349-B47E-12CB51624FD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459E2352-0471-47AD-94F8-1544C588C45D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8B84B43C-51D3-476C-A8D0-E58160112B3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E37859A8-7141-4E86-B76D-5D785708109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4BD7E76C-0C06-462B-A9FB-3382186B871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61BD2A59-1131-44D6-B5E4-723813CD9A7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C050399A-9F55-43DA-BB3F-02F76A1C96FD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36256DA-30F6-4B5F-B6F7-5926A8B38C92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C8E893F4-787F-4567-B81F-6C4CD15871B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0FDC37E1-3B94-441B-8AF9-EB4EA0FCAE7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155650B9-4876-440F-A6ED-03498382688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A3FD0548-D17A-4F57-A473-4B2C85F6768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0994A0E8-F777-4BAA-BF96-1C332565B9E5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F4CDC5E9-E54C-405E-90A6-4D079BD3941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16FCD831-6B34-4A3B-982D-622E3E0F71A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95126EAB-45DD-42C3-A4D3-A8D43DA5F4AE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EB5381C8-81CD-4AE3-9659-C72A7A903E0A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1E2F5F4F-DFA9-422D-942A-4765D6681CCC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E07C9083-29FA-4B57-A4C8-8FA34C42F8B5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7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CC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7C113-27C8-4814-B7B4-F0F7B6264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414710"/>
            <a:ext cx="114316" cy="2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5F725-4CCC-42FF-9980-AD6D6DD47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43263"/>
            <a:ext cx="9526" cy="171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D1677-16B8-412B-A6A3-0F1FC2A03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9" y="1909667"/>
            <a:ext cx="3155692" cy="433283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BECE8-EFF2-488F-B3F7-43A1DC00C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42" y="1909667"/>
            <a:ext cx="3085450" cy="431415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D0FACB-61B6-437A-984D-2ABBA3649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61" y="1909667"/>
            <a:ext cx="2770368" cy="436790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8E278-699F-434E-AC87-B903655E7B14}"/>
              </a:ext>
            </a:extLst>
          </p:cNvPr>
          <p:cNvSpPr txBox="1"/>
          <p:nvPr/>
        </p:nvSpPr>
        <p:spPr>
          <a:xfrm>
            <a:off x="2779050" y="628730"/>
            <a:ext cx="630156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Look at the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49327-DB3D-455C-BA5C-D8DD428338EC}"/>
              </a:ext>
            </a:extLst>
          </p:cNvPr>
          <p:cNvSpPr txBox="1"/>
          <p:nvPr/>
        </p:nvSpPr>
        <p:spPr>
          <a:xfrm>
            <a:off x="1448972" y="6527409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Saikat’s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AAD3B-076B-4E3B-A119-DE1D964F9C38}"/>
              </a:ext>
            </a:extLst>
          </p:cNvPr>
          <p:cNvSpPr txBox="1"/>
          <p:nvPr/>
        </p:nvSpPr>
        <p:spPr>
          <a:xfrm>
            <a:off x="4269973" y="6673334"/>
            <a:ext cx="15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Saikat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1FC0C-FBAA-45CA-9822-9EF7E30BB79B}"/>
              </a:ext>
            </a:extLst>
          </p:cNvPr>
          <p:cNvSpPr txBox="1"/>
          <p:nvPr/>
        </p:nvSpPr>
        <p:spPr>
          <a:xfrm>
            <a:off x="8060788" y="6527409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Saikat</a:t>
            </a:r>
            <a:r>
              <a:rPr lang="en-US" dirty="0">
                <a:solidFill>
                  <a:srgbClr val="FF0000"/>
                </a:solidFill>
              </a:rPr>
              <a:t>’ mother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0A944C-FFE8-4B7F-BF0D-FD7452D13EEC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00292A-1F35-4694-A729-1C5895FEFD0D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DB63D0-8873-4C7E-B9A3-1F127FD1519B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4911D03E-0480-47AC-B781-E8AD20FDF953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3995A084-EE2D-4E44-ACD1-9EB73C0B4407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225DCA60-10A1-488B-B6D2-8CD0D947C658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6961FA67-8E84-4254-A964-6B38661948A5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1557969D-B3AD-4980-A174-FCA7A7EB3A80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7B98F660-F8BF-4961-B689-B1F01E0CB25B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5B26AE05-A28D-4550-8A35-BFDC0BE85CB1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379987B9-B775-445D-B3DC-8539729CEFD8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90D85425-CEEA-4F8C-9791-4DD499674968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04A8F597-5424-4DEF-9B67-8688AAD34859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A31D8390-B849-4BE3-A196-24367C7A1094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EDE3D9FF-77CF-4FF3-B0CA-C444AF79A5A2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78020A49-8BA1-4E8A-8978-1364D3570814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140ED9F2-8757-4D2B-9E80-967A63D81C73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0A605F2E-CB77-4E94-8F72-5E8706C6B699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A51C80CB-0305-4B1C-9C2B-AF74874AABA6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3E7A1B8B-D244-4ACA-AF44-0E1C91FA144F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467C3B22-A2A4-456D-AF1E-61289EE5F40F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59A83031-13C1-4CEA-AF47-F18931BC0182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259985B5-981A-4D17-8CC5-C961EFBFA283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BD0C6329-B225-4098-B630-5D54119E6721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CF3BFB25-977C-4F04-8B16-634C3C292A98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461435D6-9D35-4E03-9F20-C1A20C8481CA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F8F85E3F-5645-4B25-998D-9B3B637B3645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A47055E5-1A0E-4157-8784-6EF92D36B0A2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101A820D-7793-4472-BC43-F2AEB5E93CDF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C556DD83-C65A-4B47-92CF-94E813D2CDC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DBF6BF55-2C68-45A0-9D03-C56110EBFE6B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E341D60E-8946-48C0-8144-05CD22058EA8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C5338CE0-1061-406B-9A50-39E5E32F32CA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39D1D3AF-44A1-4CBE-BE78-F55A0AE73BA9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FEAD6E58-0234-4BA6-A66C-35279A42C59F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1A5D93D9-245B-4BE6-A9E8-9FFA7FF9C333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87395501-AF8D-4F6A-8BD6-41DAC075A648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546BAAC4-91D3-4735-93F0-2CF2FCDD1992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D2B7E504-B95F-45D8-8AC3-F8D6E66ABD3E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7A2D8DF6-AE36-4A0B-9F13-D4DC7AE92E0D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B9B7A040-9139-490E-AA1C-18090617ADD1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8CF0533D-464F-4B53-8A19-17238493BC52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B5FB4A32-E01A-4DA5-A276-1AC884801053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>
              <a:extLst>
                <a:ext uri="{FF2B5EF4-FFF2-40B4-BE49-F238E27FC236}">
                  <a16:creationId xmlns:a16="http://schemas.microsoft.com/office/drawing/2014/main" id="{46F9D7D6-A3C7-472F-BB8B-96C308AF1285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47B0C8A8-2016-428A-A698-6B3587CFC96C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art 56">
              <a:extLst>
                <a:ext uri="{FF2B5EF4-FFF2-40B4-BE49-F238E27FC236}">
                  <a16:creationId xmlns:a16="http://schemas.microsoft.com/office/drawing/2014/main" id="{AAE797CD-DD94-4E27-AAAA-98DC4028D8B8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>
              <a:extLst>
                <a:ext uri="{FF2B5EF4-FFF2-40B4-BE49-F238E27FC236}">
                  <a16:creationId xmlns:a16="http://schemas.microsoft.com/office/drawing/2014/main" id="{F480025A-73BD-49CA-B381-D7CFE55AF03B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58">
              <a:extLst>
                <a:ext uri="{FF2B5EF4-FFF2-40B4-BE49-F238E27FC236}">
                  <a16:creationId xmlns:a16="http://schemas.microsoft.com/office/drawing/2014/main" id="{D69B59A6-7A81-4192-BFA3-C3274A79A565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art 59">
              <a:extLst>
                <a:ext uri="{FF2B5EF4-FFF2-40B4-BE49-F238E27FC236}">
                  <a16:creationId xmlns:a16="http://schemas.microsoft.com/office/drawing/2014/main" id="{EC510BAB-ADFE-4F88-A2C1-873F5A6AC48F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7303360-6D4B-4FED-97F3-2CA8308196E3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29B412CF-B147-47DF-8EB1-4D764ABB41F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D720E326-7331-412B-B1FC-2B0CD831C22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8CB224C1-F1ED-4B2D-8850-069B0FF94ABA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art 163">
                <a:extLst>
                  <a:ext uri="{FF2B5EF4-FFF2-40B4-BE49-F238E27FC236}">
                    <a16:creationId xmlns:a16="http://schemas.microsoft.com/office/drawing/2014/main" id="{36557904-0CE3-4AD0-AADB-064D457CBE9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2588FF5B-5BCA-4B15-A694-6AD9A4BC0EF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Heart 165">
                <a:extLst>
                  <a:ext uri="{FF2B5EF4-FFF2-40B4-BE49-F238E27FC236}">
                    <a16:creationId xmlns:a16="http://schemas.microsoft.com/office/drawing/2014/main" id="{694D3431-2ADB-4029-A793-782C2ADAD09C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art 166">
                <a:extLst>
                  <a:ext uri="{FF2B5EF4-FFF2-40B4-BE49-F238E27FC236}">
                    <a16:creationId xmlns:a16="http://schemas.microsoft.com/office/drawing/2014/main" id="{CE3B221F-65F9-45F4-B0B7-285274F8A6B9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art 167">
                <a:extLst>
                  <a:ext uri="{FF2B5EF4-FFF2-40B4-BE49-F238E27FC236}">
                    <a16:creationId xmlns:a16="http://schemas.microsoft.com/office/drawing/2014/main" id="{A88DB027-DC3B-4313-B5D0-82E39992DD3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Heart 168">
                <a:extLst>
                  <a:ext uri="{FF2B5EF4-FFF2-40B4-BE49-F238E27FC236}">
                    <a16:creationId xmlns:a16="http://schemas.microsoft.com/office/drawing/2014/main" id="{06D60F61-86F2-44E4-91EB-B7CF00BE7A55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4DAD5B-7B0B-47A4-BBF6-5FE8739C7F88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B20ED10B-DBBC-4EFD-9137-C11C99B9EE7D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49F043D0-4CD5-4306-82CE-3D5EDA19BAED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9A204D18-2150-4CC7-857D-0C3C8602DA16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17A6053C-9BCF-4F6E-820B-BE73673978F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B281C85D-4088-444E-8951-A3A0E1419E3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8315A3F6-80B1-47B1-99CA-DB9A76EB7C6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E05183A5-BD02-401C-A2F4-FC0A7A7D0D3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286E5C87-47A5-4680-8A2E-2D0F115AA2F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9EFE7F77-4F22-44EA-AB86-E9FDD1AB63AE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D48B4C2-1B7B-40C7-ADFC-AEF01D6D00AE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26E8080F-FF39-4670-B64D-3134F54229B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0D6497AC-31FC-44B6-9FC2-B5269248DB09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E20C1BDC-64C2-4581-9AA8-930E1E154003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8BB450A3-61BC-456F-ADC4-E116593A6455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C6843CE4-0ACF-4AAA-B305-4561BD4C0BF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68A4B1BB-CD87-4AEB-89D9-7091AFF1895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6A59B1DC-FC4D-4DB4-A7DE-AC419B1DA7D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DF531AC2-3911-426F-9511-F3294DA392A3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3A08E707-D0B2-4292-9973-7D71C06C471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EB9F7B8-4ABE-4E6D-9CF2-A4AC92A48C0C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F88B2C78-FB2D-4AF2-9FD0-9D313B5AFBA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5B073CEA-845E-4929-91BC-52C210A765A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43406901-66CE-47F0-A68D-AA53CD5596A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F0B1D9E0-3DD5-4B71-B2EF-A0C640A680A1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4395CD16-7BDF-4BEF-9E83-22305C21466A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E8682914-15ED-46F9-8DA3-04CA17B6648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A0DB6553-4989-47C7-863F-E3F49C7257A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6AF13232-99AF-4631-8D89-408ED20B00F6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44D44302-7BDE-4120-81A2-856B44448902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77B4092-FDC5-423E-B7C6-8B1958846F91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C4F78DF8-1B53-46C9-9A11-541DFAA7061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F242387D-E0F5-4135-8B8C-79D6B3D8106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87CAB3F0-8362-4B38-83B0-FC77CADD4AA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DB7E6311-A693-4D2E-B237-A0FAFE1B6EE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08562207-3F8E-423C-B003-C697CCF4AE0E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9D85ECE0-8598-4606-9745-F5599372427F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BF7C3608-331B-4F3F-A2BF-FD52C0ED8F1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6C4D420C-B4ED-47D6-82D6-7FA3E5BC714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1E71389D-393A-4D0F-B465-999BD60BC9D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DD41CD-7193-44EC-AAC6-3531EBF0243A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B874F7C6-4C71-44FF-BFC4-98D127A1AE8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A29DE179-7869-40E8-83CD-E2225BAC4C4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8992731C-A4D4-453B-A631-7BE1EFD3DAB0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CDB7773E-999E-49A2-96E8-16D81D5F5E7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8A38352E-7A69-4E87-A610-55BE8EBC588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98DE9E61-362A-4815-964C-C428375F57DF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272383A7-D086-4030-A615-B4784523D4C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6BB4BCE7-D3DC-4A7C-AA50-482E214D0D2A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1504A13-64C0-481A-83C7-3BC5051A3F38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EFA5D595-85D7-4571-AD4B-D20D0722DC3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CFC6DFDF-441B-41A0-B2E2-CD89A675846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8797EA58-CDA6-478E-8BC7-D12016EA88A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3E25AF64-0A43-4823-8E4A-90ACABE927F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C8288FA6-357B-4616-AE6C-237D936E724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E2FFDC7D-0759-4DCE-AD8B-661E89108FAC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011B923F-9DD7-41DF-8206-F089B8272C9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68C477DC-A4AE-4E15-97D0-1156E6507C1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D69BB56-8432-4364-A8E7-3604EB477749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5B748677-C9A5-4867-B9AF-9E7C3C6404C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D3032D34-CB2E-4FB7-A469-2728195C364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A522A47C-DBCA-4CD8-BFA1-DF7FA3D798D5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F4051414-42AB-4405-920C-47E43B8518A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CB879260-3AD7-44B5-A262-21456C228F27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6D93AB8F-D374-4BF7-A161-65DA5941C23D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7EF594CC-58E7-46D2-8337-657E760A455E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27230329-6501-483E-924B-17D9EE4F166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70F26B24-38E0-472D-82EA-DC217114560F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E9313194-E067-4B94-9204-BA6800B3D120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67A9FA8-85DE-445D-B125-8ECDB720DBC4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5C08F7D6-55B7-4B28-9E42-ADD24FDB94CF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DD6D7F51-2ED1-4D88-BEAF-1BFCF353877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DC59661A-55AB-476E-85A0-5E0D8853196A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10C212DB-AAFC-48CD-AA6A-3CCAF1F0A2B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8DD5B95E-22A2-4F40-9100-7700FD98825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804CD7E7-075E-4033-A251-B08AF370E32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E7DB89F5-A3C8-4DB0-8A18-EEDF0C35D60C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181E0D3B-35E2-42AF-B1A6-D773CF206B8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E573374-86AE-4D34-A628-F485F1079B5C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4239943B-C53A-493A-ADB8-AEBAFC775977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940CC613-256F-495A-BDF7-87F59536C544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FFB64C9F-1A42-4AE4-8430-BCF91667A81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34A2BA50-69FD-4792-8837-7C312F794352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244A45E1-7EEC-42B4-B914-6293B2E9754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44548B35-CD3B-481F-940B-21100D6EB3D5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FC1756FB-82DB-4240-BDDC-5ECC8DA6FCBD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BB6701E7-228D-4B41-878C-18D61AB2822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A62019A-93E9-4F7A-96BA-75171E7E2D1B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91BFAFE9-17A7-4F07-93B2-C5B21B5ED185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23E292BF-F188-4D60-8630-E85771AD304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A46C8B54-DB63-486D-BCDB-0D9E6C708316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66734395-93E1-4481-9E47-5847290F1E1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1E812D27-A0F6-46AB-A6FC-02070C7F6D5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0D7C8EDD-C663-4928-B782-BCEE7489E9BE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1CF00316-8745-4E18-BD49-0814F6DACCB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8935CDDD-3193-440C-96E2-63479B41B2D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Heart 73">
              <a:extLst>
                <a:ext uri="{FF2B5EF4-FFF2-40B4-BE49-F238E27FC236}">
                  <a16:creationId xmlns:a16="http://schemas.microsoft.com/office/drawing/2014/main" id="{2D77AC02-CE7A-433C-A698-797C8A023B03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art 74">
              <a:extLst>
                <a:ext uri="{FF2B5EF4-FFF2-40B4-BE49-F238E27FC236}">
                  <a16:creationId xmlns:a16="http://schemas.microsoft.com/office/drawing/2014/main" id="{1FE6A9E9-F861-48A8-A8FA-447AF22BC5F2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art 75">
              <a:extLst>
                <a:ext uri="{FF2B5EF4-FFF2-40B4-BE49-F238E27FC236}">
                  <a16:creationId xmlns:a16="http://schemas.microsoft.com/office/drawing/2014/main" id="{6AE3860E-4798-4B10-8660-2171B6FE8C0D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1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B2597-18C1-4921-B8ED-4171D47CDD38}"/>
              </a:ext>
            </a:extLst>
          </p:cNvPr>
          <p:cNvSpPr txBox="1"/>
          <p:nvPr/>
        </p:nvSpPr>
        <p:spPr>
          <a:xfrm flipH="1">
            <a:off x="1482553" y="831268"/>
            <a:ext cx="8963704" cy="1323439"/>
          </a:xfrm>
          <a:prstGeom prst="rect">
            <a:avLst/>
          </a:prstGeom>
          <a:solidFill>
            <a:srgbClr val="FF33CC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Todays lesson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D2C6B-430F-4CCF-936B-5BD5FD00AF88}"/>
              </a:ext>
            </a:extLst>
          </p:cNvPr>
          <p:cNvSpPr txBox="1"/>
          <p:nvPr/>
        </p:nvSpPr>
        <p:spPr>
          <a:xfrm>
            <a:off x="641338" y="3875089"/>
            <a:ext cx="10738994" cy="2123658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spc="5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6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 lives………and </a:t>
            </a:r>
            <a:r>
              <a:rPr lang="en-US" sz="6600" b="1" spc="5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6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A4E96-0411-4315-882F-5D9BD2288F08}"/>
              </a:ext>
            </a:extLst>
          </p:cNvPr>
          <p:cNvSpPr txBox="1"/>
          <p:nvPr/>
        </p:nvSpPr>
        <p:spPr>
          <a:xfrm>
            <a:off x="4361209" y="2493139"/>
            <a:ext cx="3936884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Saikat’s</a:t>
            </a:r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family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2FFC90-545A-42B1-96BF-4A7E99EE231C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C554D3-F764-488F-AA01-6BE5DE980B8C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C75631-80C8-44D0-93E9-9E3AB70B6453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AB57DA94-385F-4556-825C-8067711E4328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523844D6-A971-498B-B821-B1F8A0800693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E5E1ACEF-A7D5-4073-9BBB-BFF9F00A0E20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5D373599-F081-4439-8BB8-BBA2F1181193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7042F17F-5466-40F9-BE9E-B3E04957938A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440E0A72-797D-4B38-9F94-E24EA920147A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A4826ACA-B45F-4291-8216-67BAABAA31A9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8D10B6ED-E376-4BCA-B30A-E536127AEDA7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628AC98-6B59-4FF1-9C96-1EB81A5E8CFB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3EF41062-1FBD-466E-AF3F-60E5AE4612CF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99CA2D68-7616-47CA-BBCC-AD0C89879826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79D36C2B-1032-4F05-97A4-0153F86CC06A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FF73AA55-479E-4105-BC34-C794FDC8A5B7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94578F1B-309F-4115-AD5D-97A02E2862C6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EE7BB799-595A-4351-A4CE-0170F7A8C06F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51DD8105-DB05-4CB8-AF61-FBE8708D23DF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8816FCB0-0D71-431F-9BF1-5FFC9D76439D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9665F673-E340-40D5-867D-0D880E6838A2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CEDCB0DC-249B-45FF-BC83-E422D1CEEC42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C620C8F7-C142-44AB-A1A9-FED28DD905F3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58C8D60C-84C7-40A5-B643-22B234D150E4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1DFCC4F7-27A9-4C7C-B329-B695896E2C90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4F34AEA8-1DD5-4AC5-A58A-7CB18A2992F0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ECBBE872-2F47-453D-851D-65F427A570BB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14246960-ABC6-4E05-B428-B67AAD1F5A6D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E0ECD62B-4613-4989-9A34-18B65EBA66DB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5BADAB43-8D06-4A7F-BAD9-02BF65F16138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5E049931-C0EC-4603-AB56-53FBE6038BE0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ECAF7DB8-0407-4E89-92E5-43264A0526EE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8607F513-14B8-42AE-BA7A-A94618017D7E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27BAE570-C7C3-4EB2-A87C-3FE2771A9D3C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EB2147E0-B3CF-4A9C-A080-E56ED421C1B2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82F94620-8824-4BC3-B086-1BA2D969EF24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737A5554-F862-4199-A327-54EC3E9C99B0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FC3616F1-DF60-494E-AB55-76098D83EAD5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C35E91DA-A862-4EA9-9EE5-C679919AD83D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069B71E8-9E72-44AA-B779-AB7EBDD9C26F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BEF4AA37-441F-4178-9365-521C7961E728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2589C03E-BC74-462F-9E1B-BFD6EA5C0870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95B74E17-C90F-4DBF-8882-F3B0C00C413C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B03C8586-87BA-4A9B-A46E-F749BC6FF136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6072DFDA-C48D-4630-896C-339F2F259881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EDEE502C-00C5-4AD4-94C4-0B8E63E0ACE5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B857D14B-7F60-4C93-B0F3-36E268915672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A8CE8649-B34A-44EB-A57A-3B28EAD6C5D6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B49CE18E-F30D-44E2-B84D-E908069BD5A1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05A4D4-3A3B-412D-AF22-47D011D367A1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F077211A-804E-458E-A6DF-5C32B34A14B3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7FF0B90E-6F42-4887-B3A1-B7139D414BD6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7020D6EF-6720-44FF-85DF-517994C9A7C8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55E230DD-D674-4179-BC29-B1487E7C3BA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0BC7F3F4-B141-4332-9235-9E579C93E73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59059C27-DC1B-40DE-BE59-07B61643AB9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A33CE882-DF92-47F0-9D17-5A0E8CB5CED0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D40C43CD-C21C-4615-BD64-51C82C234347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A295F48B-0A6A-463F-9C2A-84178D4529A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B8D7D49-79CA-4EDA-B466-4B04E3653B71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556A4215-16AA-4B12-BD33-040DC4A0463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CD42B878-D8D4-45D8-8A0E-266C3391D79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A85E29CE-1D58-4537-B67F-FB8B36B4FA81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C8EA409A-7BD2-4AEF-93FE-A808351133CE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8EF9A94C-9E0F-438E-B13F-D5C8EF1C28A0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EDBE9EFA-6444-4505-B97E-6729ECA05D22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9ECF6C5F-B9B2-4505-A54E-6A91AA30405D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D85F41D2-F1E0-40E0-9DDD-6E86874CBAA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586EAC5C-4F35-491F-9128-B98097C9DBD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747834E-F75E-443A-94D3-416F1BB36BB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E3D17F47-EC79-465F-A716-37356859F137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0905BCF2-707D-440C-8762-8669405174C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513388F1-8F49-4447-960D-EA094BD4204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5A892606-24CD-494D-82CE-C8B5561955D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71B94E25-D10B-4568-956B-B8DF7878DD14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58122BFC-BC3F-43F0-ACE2-31D6FDA83065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0A7945A5-BF7B-470E-BC62-297A4A6D6E7D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D853B1C7-3A7E-4A95-926A-DB07BD2FBB89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36B7F676-F819-4C8C-9B7D-CCEA2C7B3CE7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DB5F0E-F8E0-4647-B665-1DEC891AAEB6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91426B2F-834C-4729-8CA4-2EA69A5AD168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944C85CA-3E2A-45E5-A4FD-0C44E1DDD0E8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3629C9AB-5872-4196-ACFF-E10EA73FDCE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357032BD-77CC-40B4-918A-423050EE8F0B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36DAF98C-E78E-42EA-959B-ED3A976C65DF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03834C6E-5F31-4E48-968C-D0D6AD18C15F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3AE7B27A-C4CA-48D7-81A1-E153BC01AF04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89C40286-9C47-4A59-882F-8587127171C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B95320A8-B9CE-4848-A097-E7228714D534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A3F8739-2CE2-4942-965B-7A5595613EB0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E80D1C3F-FA21-46E0-8A90-E8BE6A979F3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B81C627B-5F1E-4D85-86D3-3A389FB6FD5B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8F4D0F4A-1782-401B-A1EF-B8ADDA7639BF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99F13B8B-0BA9-4013-9A3B-E804F56ECFA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83DF2561-391E-47F5-B5B8-F43FCA91CC2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57278626-D581-468F-82E4-F5A340406257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97D7F8EE-7EB5-472F-B704-F260A9EC46B1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1B5A3506-4478-4829-97E2-EC5E6D4B4025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471F4583-73A1-47A8-B4A1-02A8CBE184E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726C50-13B6-48C1-BA0F-7355C5EB52EB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685796EE-7429-49EF-8FF4-BE87C165352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0FABA226-0901-439A-835A-AC2C56EBC7A9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B6012051-D35C-4373-998F-6CC8281D1809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66C6A754-015A-46AF-95B1-CFFC387A420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FF6BB075-1D69-46B3-9BB8-911FFE832B3F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0991D659-99CA-4200-8225-DFEC9136A21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AC1FB328-0768-4660-B3E5-ACF4BE7508F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8ED6CDE9-5AE5-44BA-9EC2-4BECB13E996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BD3F091-8E4C-47C8-924E-183EDF57243C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0D322F6D-3D8A-4C52-8FB5-9020F029276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CEEB62B6-A79C-4F04-AEC3-64E7A781CB3F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6833FC7F-B56F-4CD8-ADF8-29BB5748C9D5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09AF8EEF-C316-479D-98A9-74B663622D2E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DE299806-46B4-42F3-922C-179FD25B1F01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199D3D6B-BCC6-4013-BF49-8E5ADE71E36F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2B71A5C1-2640-4A16-92D7-9C13396067C4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E04714E5-642B-4E1C-871B-09C88640A657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1124-DB3A-4D15-82A2-B6CD5B0F6D77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A17CC36C-B370-443C-A47C-C93D8494D2B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B0C0920C-0D9D-4D39-A966-643DBF24D2C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80E8A706-B6A0-49B3-B61E-6FE6BE48FC1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C01CBC26-63B8-4F52-A61A-3085E2AA54A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DDC86606-6E94-4994-B92B-EA2B8B5E2B1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8CEC3B7F-9D33-4943-A888-B96946FBEE7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B0704345-5139-47E2-BA34-020D4B569F8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D56B4E13-7A26-4DDF-B21C-D4BD3F3A4D1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205210BB-EBB2-444A-8165-DE3456EA8C01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F5FB88C0-7651-47A6-8BB8-928144056258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87FA89-E5A1-49EA-944A-A31AF2D43A8D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17F82AED-7E86-4FEF-8E51-12364D638B71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46334C66-A898-4B0B-A5E2-C4F76BB78C6B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CDE568C2-34D4-4048-A852-3EE7B18227C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7DD26FE8-1539-48A3-8110-D635F6DD6DC8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D6DF13A0-FFA1-42E9-B512-05C293C3F2A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B3D91C19-1010-4E27-8435-E688F4C85D3F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3A046D31-B388-4E8E-9137-26A0D12AA823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598E20AB-FCE1-427A-8401-693A159A08B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198431-0781-4C12-B1F1-2DEAFEB32EBE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3BC000A4-FFDB-4829-BDFE-0D23536FC9F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ACB277C7-1BB8-4057-BC8E-FC9FC86C37F2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D93F8E93-0366-4F6E-B530-6B8F748D775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34AEFB2B-BAD0-48DA-AD38-D3EA6DC966B9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B80DCD30-E002-48DC-ABE3-AE1D014AAFA0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31AF99B5-AF8A-4D66-8439-81C1F6DF655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A7FB9640-AE94-471A-A102-DC7E263EE65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5AA87A7C-B6D6-4C72-87DB-63E4C5BD0CC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765F4A-9FBA-4C00-97FA-79829FBCD85E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D4337337-E0BD-4099-A479-B192F7FB9C1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48D7D149-6596-4404-BF78-23E8A7BCC41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81E0F09A-11E4-4E77-B6B0-33FE041E2A11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9479F6C5-40BA-479A-AEC6-F259C08497A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45FDBB67-3E72-4D9C-A355-D90954B0335D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071B0BDF-12B8-4C60-88DF-613923770BA0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B2746F64-2B26-465D-8773-162CC0D0929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01CA1ECD-E317-41EE-BBCE-4CAF28A86203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D76D4FAF-6476-492B-9FB0-53DD99622FC0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CF515CC9-526F-4D11-B271-410CE28CFC8A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174D87B6-0039-4794-A439-39A7890061BE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3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21A16-4C62-4705-A6EE-C07EC7E2C530}"/>
              </a:ext>
            </a:extLst>
          </p:cNvPr>
          <p:cNvSpPr txBox="1"/>
          <p:nvPr/>
        </p:nvSpPr>
        <p:spPr>
          <a:xfrm>
            <a:off x="746428" y="579523"/>
            <a:ext cx="9640681" cy="1200329"/>
          </a:xfrm>
          <a:prstGeom prst="rect">
            <a:avLst/>
          </a:prstGeom>
          <a:solidFill>
            <a:srgbClr val="99FF33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151DC-2A18-4E09-808E-166997CDFDB5}"/>
              </a:ext>
            </a:extLst>
          </p:cNvPr>
          <p:cNvSpPr txBox="1"/>
          <p:nvPr/>
        </p:nvSpPr>
        <p:spPr>
          <a:xfrm>
            <a:off x="760225" y="2026073"/>
            <a:ext cx="10831999" cy="3970318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By the end of the lesson the students will be able---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  to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undersstand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 about family and friends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  to say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sounds stress and intonation.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1.7  to read paragraph and other texts.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 to make sentences using words and phrases, following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instructions.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76FD4-1C4A-4B24-B49F-96FFF1094CCB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60248C-8B94-4C48-B02E-41DD61C6858F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4FA223-FB71-4B1A-88B0-D5C872E693A4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64356869-AD5D-4CA4-8189-0A30D76BDFD8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32CFD38-1889-4B50-93EB-EB246F8433FA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148B05F4-D1D1-4AEC-985F-9E4676157283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0B4B82BE-21BA-47D1-B5B0-C4ED60D814DA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90E00106-7CD9-4D27-9B30-218A225C8ADB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B68FC35A-606A-407F-AE87-29400ADCDA17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3EFB57B0-CE92-42F2-AA0C-35B27BBCC9AF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1F6E2F5F-0496-44E3-9ADA-8F6DA7FC9F18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9E62C470-E440-4250-9548-B366747E698F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867C1A4D-BD0E-4E47-80C5-192E65D79840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DFF64040-B465-400B-BAA7-61DDD12CD9D2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CCA4D5E3-EE16-4111-8F09-A3A816C0E960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C1120881-3DF7-46C4-8E6D-406BA4AB69AD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CB671894-96E7-45BF-A1B7-7BEC0A06648A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7DF5378F-ECB3-4266-A81D-BC3AB6215CD8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0A34CD98-86FA-4559-876C-9FCAC71B0432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FA155217-F735-4F50-AB39-24E376335780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68004FE0-8D75-455F-84FB-F96CD339A1F9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2310BB7B-A069-4914-966F-2AB0C8275542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F5962A73-2C2C-4105-86C8-E8B966675BEF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075951E0-2894-40CE-8B4F-84FA0D65BC93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61B1AA74-D6FE-4AED-A854-BDE686183DB3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DAAC2DD4-8716-4692-A4D0-2926AEB3E5E5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FBAE5418-4B3F-4639-99A9-2A4901871538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5434F323-DF37-4C67-8822-FC4F0624F8F5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1F035172-E595-4F86-A4A6-3654E67975F6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24A393C5-1209-42FF-B04E-4B7D841883F5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EF4D93B9-100D-455D-BE13-F548D261D345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3DCF1FA2-A0C3-4C12-A05F-B9C9E0AEC4B0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B9136AAC-01D9-4DDA-AB33-986A61DF6B57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C23D16D9-F4AB-45CC-846E-0931774E0183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A3EC4548-7DD8-42EA-BF96-59B662FCD8BC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9353863D-2FCF-4B6B-8AFC-27A58C43A574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8A1E658-6594-4C70-8353-3C1A99CF0FAC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B647C913-5463-491E-8135-2D148E72A2B1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F3915982-7F9A-4F47-9FC0-6810FA379EE5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57F41EEC-E285-4CBA-BA32-99F3203A36BC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FF95509D-E58D-49ED-806B-C46E27C537E3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9F1A1ABF-15AB-4C5B-8D9B-DFFCFAB3D02B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47FE84CE-A0B2-4206-890F-9D2789C91862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E61E21FB-3A63-4E67-A457-7940EE9B42E2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F252EEB3-6F8A-4823-A833-E3A9C21AEA60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19760BB3-E055-407C-9DC6-BB7628732885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5F21CB29-ED92-4BDB-8CB9-D66877D77DDD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A95063DF-3FB2-49B4-998D-F8EB427CDC19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57774B32-FCE9-4118-AB8A-4BAE390EA755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713F7B1-B63B-43D3-8F87-C9A98BD8A2F6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EC879AF8-27F6-45AF-86AA-860449CEF5C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B56668BC-28E2-4361-A258-16128983CD80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DDE57F31-B0F0-42F5-91D8-B39D19E1A37C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E2351CBF-CC47-484D-B521-71765BDFEF1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6EF6411B-EC57-4D64-843F-AF27A0CE117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DA77C7DD-584A-4745-A210-A8E449C5522F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04A20B93-2EBC-472B-A099-F2827317077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46DAA91F-6544-4F12-BF33-6EE535478D8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7DA771D0-0943-46FC-982A-582ADFFDDA9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9DB55C2-5303-4973-AB8A-4BD6011EEE5A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45F44ED1-F01E-4535-9F52-F5ACCC17C321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3767A9CD-2309-4029-81A2-644C893A3728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656FB3B5-18DB-4A7C-BC4E-7A168421F899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7F8FC165-DC74-466C-9FF5-5A3244364331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B1134726-450D-42C7-9DFE-FD11AE618A6D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78EA64BC-D424-4894-9624-479DF39BDDC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5E5A1711-B999-48AB-8EAD-E7B31D9141B2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DA78B8C1-8B01-41D8-B707-7C4F8E490A9F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93468A18-2237-44AC-BE8B-B4E12EF6D3F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EAD74FC-ED51-42C4-860D-889EF06A9D89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50BA2F9E-4B26-4C90-8BD3-C4EBF50E03F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EBAB038B-963D-4D83-A876-07D360861E2C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EC12A404-BD09-474C-8829-9D0EDF073FCA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72C327A1-743B-45CD-BC4C-E59024F488B9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3C336432-1ECA-4F07-8C3B-9AD9CE1690FE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6AA7B255-1A54-4781-AD2F-8CFF4CE42394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E545A046-E36A-4940-BFD9-9F032F674A5F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F3E1E314-B3C4-4095-9F23-3458291E7A1E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D1872502-7B71-4D56-AD37-EDF1DC10867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A54830-E938-46AC-A2AD-040E2506CB9A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1C309E50-E8A2-42CB-82D4-63586499587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FF7F1CEF-6125-41E9-A540-8623AAFCBC03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16778FB7-46BD-4DBC-9862-BB10EC7EEB3B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1304C4A0-926E-47CB-9E37-7F3B03D4D6BC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1A298982-D800-43E5-B122-8160D0B46BBA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23D67936-1F67-4296-A1ED-D649E31EB918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8457C48A-B216-49E2-9D93-99B3AAE2532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E89492F5-2B67-4CF6-8F24-354649C09921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7FDB2A59-9FAD-49B6-B7D3-2B05451EED1D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6AF2229-C7DD-4A4E-91A4-5A0580D0F5D0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81AC63CD-7143-4A66-892C-03B8EF36980C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7C07784C-8533-49FA-A1C3-11F429018E95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26543373-4919-46F2-BF57-5A68E771507A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92962477-207F-4E5C-9F4C-40496B08E28A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58B5C991-F026-4950-B5B8-00CE6BAE8FCE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D7656305-D128-468E-BC16-9E9AAEFB2D6E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F95D13AB-1914-4F37-AF1F-48D182CF2CE8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4414D43B-6AE5-4EC0-9B0F-EB8A44F5908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095B9A7F-98B7-48FA-955D-62743529C3DF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B2EEE4-6ACA-4B50-B325-29E7179C6B6B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00B29254-F671-4A4A-B0DC-A88C8E09F54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FC92EA9A-C7AC-49C7-9DB9-08FF65AEC8B1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2CF04B6F-9B90-461E-836C-7B2A35C2FEEF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10DC8FEE-FF57-4CA3-939B-2391123F569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6BF78B3A-CC15-41B4-AD81-A8E95D89E98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3C0CE17C-48A1-42FE-AA23-A01277421238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4E269B31-72D5-42A7-A02B-1C3AF221B45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B689D7F9-46BE-40D9-8E72-9EF8DE92E4F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E5F79D8-A63B-4598-8B21-AF342E99146C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2708DA9B-8FF5-4AF2-8970-4CB8D08D924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4F46CA28-2B1C-4607-91A7-E9F9EE285158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BB03A476-7F37-46BA-902C-795A378560D1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55C0B388-78B0-4844-8E50-83BD2089E864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147C9ECC-B2B8-45FC-ADDB-E0F0A77EA97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74288F9B-02E2-4A3D-A550-B6F78FE605CA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677F5A61-D25B-4D65-BDAB-C126E1BE82A8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D8AC9F94-A545-42A9-96B3-3D1577F4C1A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CCE46A4-424C-4F0E-AB8D-AEE0E16C984F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F90DBCD2-11AC-4668-9A5F-34A972611D2D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4976F8F3-CA33-41EA-8953-062AAF104081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35BE37B7-2A1D-481A-812A-6E59E84BC9D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CA65E36B-C868-423D-BFD0-DF45F0642133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70A9CDB5-1EFC-4B5B-A026-0EB5A8DAAD5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D5D59BEE-6C58-40CF-ACD2-1580D0A808D6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05A35DA0-A746-45BB-94C9-828D7D7C58B5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FD028C0F-E06A-472E-867A-3113D0C291DF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7402FB6C-DC19-485F-B450-9172BB2DE383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CA49E106-ED66-4B4E-BB32-5031627D3899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A5258EC-9AB0-4E78-B5C8-7EE1D33D0770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59439998-1A66-4ECA-A92F-34B69835C25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29FFBF4D-99B4-4FA7-89B4-2D4D0F902F02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E67A49FB-96D8-453E-8AAD-692FE37B0EA8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4BFA53E9-16D9-4982-AB49-670070825A36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15BFC621-0CDF-4D2E-9CDA-73E72C3AC5D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43ACDC4D-B2DE-4679-A7D6-D4F26781870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26F1A063-1B09-46EF-A8DB-0F7A167DA40F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7257E38F-4D52-48C3-966A-E1A042A44648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6801808-3475-4E1B-9845-687E2A6AFC4D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B6099A48-A95D-4E83-98C6-64517A5374B0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90352CA8-AD1C-468F-A9E4-A2CB139180E5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B9831CD9-93DB-41E0-8E39-2E3C763B8D72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0DCCF6C2-1490-4C77-B9F6-C22CCF4A554C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456BF352-C988-4416-B9C9-A36DE521A16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94053E01-8C24-47B3-8FE3-528153500AA9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1B7EF70E-AF5C-4F0F-83BF-8AFA1AB1FEC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B97A47E6-AE07-43D8-A41B-6BFDB4EE009C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28BB45E-7B27-4227-A258-61F876C73C22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69" name="Heart 68">
                <a:extLst>
                  <a:ext uri="{FF2B5EF4-FFF2-40B4-BE49-F238E27FC236}">
                    <a16:creationId xmlns:a16="http://schemas.microsoft.com/office/drawing/2014/main" id="{4EB8402F-980B-47D2-BAF6-144F7F9D5A68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Heart 69">
                <a:extLst>
                  <a:ext uri="{FF2B5EF4-FFF2-40B4-BE49-F238E27FC236}">
                    <a16:creationId xmlns:a16="http://schemas.microsoft.com/office/drawing/2014/main" id="{F3853ECA-F25E-4463-BD11-1346FFDC43B5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044265DB-531C-4C2D-B195-A35B000A5974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BD1C6F61-0BF2-43E7-876D-C359B536767D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16222111-500C-42B2-AB3B-FF34A6ED6508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11DFF728-2671-414D-9E10-26A8F2A1DF46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B92259F4-A4A3-4F55-AC9D-2BEB11BF3DF2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2B1EC889-EB68-4451-86B4-883807BBBB2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Heart 65">
              <a:extLst>
                <a:ext uri="{FF2B5EF4-FFF2-40B4-BE49-F238E27FC236}">
                  <a16:creationId xmlns:a16="http://schemas.microsoft.com/office/drawing/2014/main" id="{7F8B5B08-EEEA-4CE5-BA9F-B69D3EDEA655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7B93E3B8-F7F7-41AC-B264-D2D1DBBB0619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87C29117-E2DA-4D14-A038-D15F1AFC250A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33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A69FB-54F3-4351-946F-370419114851}"/>
              </a:ext>
            </a:extLst>
          </p:cNvPr>
          <p:cNvSpPr txBox="1"/>
          <p:nvPr/>
        </p:nvSpPr>
        <p:spPr>
          <a:xfrm>
            <a:off x="3269964" y="545256"/>
            <a:ext cx="5879609" cy="1200329"/>
          </a:xfrm>
          <a:prstGeom prst="rect">
            <a:avLst/>
          </a:prstGeom>
          <a:pattFill prst="plaid">
            <a:fgClr>
              <a:srgbClr val="CCFF66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gency FB" panose="020B0503020202020204" pitchFamily="34" charset="0"/>
              </a:rPr>
              <a:t>Look at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F7F19-54A7-455D-92FB-A4BED9AB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80" y="1997095"/>
            <a:ext cx="8066448" cy="3533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8014B-7B76-4350-9BB9-EAC366C219E1}"/>
              </a:ext>
            </a:extLst>
          </p:cNvPr>
          <p:cNvSpPr txBox="1"/>
          <p:nvPr/>
        </p:nvSpPr>
        <p:spPr>
          <a:xfrm>
            <a:off x="1478155" y="5701717"/>
            <a:ext cx="8848579" cy="646331"/>
          </a:xfrm>
          <a:prstGeom prst="rect">
            <a:avLst/>
          </a:prstGeom>
          <a:pattFill prst="solidDmnd">
            <a:fgClr>
              <a:srgbClr val="CCFF66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Think about it and discuss with your partners.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52FCCD-1538-4E78-8E17-DA3724EE403D}"/>
              </a:ext>
            </a:extLst>
          </p:cNvPr>
          <p:cNvGrpSpPr/>
          <p:nvPr/>
        </p:nvGrpSpPr>
        <p:grpSpPr>
          <a:xfrm>
            <a:off x="32084" y="70317"/>
            <a:ext cx="22519529" cy="6717366"/>
            <a:chOff x="72192" y="58526"/>
            <a:chExt cx="22519529" cy="67173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A5D3D9-8815-454A-BCCB-C35BEA302FFC}"/>
                </a:ext>
              </a:extLst>
            </p:cNvPr>
            <p:cNvSpPr/>
            <p:nvPr/>
          </p:nvSpPr>
          <p:spPr>
            <a:xfrm>
              <a:off x="72192" y="58526"/>
              <a:ext cx="12042183" cy="6710766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BDCAED-9113-4817-A9F6-92B9013C2183}"/>
                </a:ext>
              </a:extLst>
            </p:cNvPr>
            <p:cNvSpPr/>
            <p:nvPr/>
          </p:nvSpPr>
          <p:spPr>
            <a:xfrm>
              <a:off x="313432" y="400907"/>
              <a:ext cx="11530738" cy="6106332"/>
            </a:xfrm>
            <a:prstGeom prst="rect">
              <a:avLst/>
            </a:prstGeom>
            <a:noFill/>
            <a:ln w="762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2A9BFEFB-C05A-4807-9087-109724F39AA1}"/>
                </a:ext>
              </a:extLst>
            </p:cNvPr>
            <p:cNvSpPr/>
            <p:nvPr/>
          </p:nvSpPr>
          <p:spPr>
            <a:xfrm>
              <a:off x="421720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211A204F-21D1-481C-BD6E-3AF431C0B6AE}"/>
                </a:ext>
              </a:extLst>
            </p:cNvPr>
            <p:cNvSpPr/>
            <p:nvPr/>
          </p:nvSpPr>
          <p:spPr>
            <a:xfrm>
              <a:off x="681314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DA545232-A90C-4CC5-A802-DEA8D38F0CF5}"/>
                </a:ext>
              </a:extLst>
            </p:cNvPr>
            <p:cNvSpPr/>
            <p:nvPr/>
          </p:nvSpPr>
          <p:spPr>
            <a:xfrm>
              <a:off x="952076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15D3BA7D-86B7-4DF9-A3F1-AAB862F03577}"/>
                </a:ext>
              </a:extLst>
            </p:cNvPr>
            <p:cNvSpPr/>
            <p:nvPr/>
          </p:nvSpPr>
          <p:spPr>
            <a:xfrm>
              <a:off x="2302326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C2A51D60-122F-4CD1-9F54-CFFA62A09F3D}"/>
                </a:ext>
              </a:extLst>
            </p:cNvPr>
            <p:cNvSpPr/>
            <p:nvPr/>
          </p:nvSpPr>
          <p:spPr>
            <a:xfrm>
              <a:off x="1155992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FA6CFBB5-E19F-4F0D-99DA-72F57A5F9723}"/>
                </a:ext>
              </a:extLst>
            </p:cNvPr>
            <p:cNvSpPr/>
            <p:nvPr/>
          </p:nvSpPr>
          <p:spPr>
            <a:xfrm>
              <a:off x="1128615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9F621667-EBDB-4357-9527-3676E0FF2DE2}"/>
                </a:ext>
              </a:extLst>
            </p:cNvPr>
            <p:cNvSpPr/>
            <p:nvPr/>
          </p:nvSpPr>
          <p:spPr>
            <a:xfrm>
              <a:off x="2235924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31A50C3D-8597-4D38-8274-60F0C2A5DC14}"/>
                </a:ext>
              </a:extLst>
            </p:cNvPr>
            <p:cNvSpPr/>
            <p:nvPr/>
          </p:nvSpPr>
          <p:spPr>
            <a:xfrm>
              <a:off x="123136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A9BD0DA1-F09F-478B-B939-136D84075874}"/>
                </a:ext>
              </a:extLst>
            </p:cNvPr>
            <p:cNvSpPr/>
            <p:nvPr/>
          </p:nvSpPr>
          <p:spPr>
            <a:xfrm>
              <a:off x="149748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5278011F-4AD6-4C41-B60F-EC076D586F03}"/>
                </a:ext>
              </a:extLst>
            </p:cNvPr>
            <p:cNvSpPr/>
            <p:nvPr/>
          </p:nvSpPr>
          <p:spPr>
            <a:xfrm>
              <a:off x="1763614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0378ED93-4B92-4141-8A13-246F8F1145F8}"/>
                </a:ext>
              </a:extLst>
            </p:cNvPr>
            <p:cNvSpPr/>
            <p:nvPr/>
          </p:nvSpPr>
          <p:spPr>
            <a:xfrm>
              <a:off x="202974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4422CA81-84C0-4934-AAEB-6BBA87395645}"/>
                </a:ext>
              </a:extLst>
            </p:cNvPr>
            <p:cNvSpPr/>
            <p:nvPr/>
          </p:nvSpPr>
          <p:spPr>
            <a:xfrm>
              <a:off x="156691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8411EC04-D5E0-4ADC-BC70-C90B027432F1}"/>
                </a:ext>
              </a:extLst>
            </p:cNvPr>
            <p:cNvSpPr/>
            <p:nvPr/>
          </p:nvSpPr>
          <p:spPr>
            <a:xfrm>
              <a:off x="2826949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F9172F7F-9247-4870-822D-521BEA61D775}"/>
                </a:ext>
              </a:extLst>
            </p:cNvPr>
            <p:cNvSpPr/>
            <p:nvPr/>
          </p:nvSpPr>
          <p:spPr>
            <a:xfrm>
              <a:off x="3086543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2602C089-E16C-42B2-BB0F-02740E02F684}"/>
                </a:ext>
              </a:extLst>
            </p:cNvPr>
            <p:cNvSpPr/>
            <p:nvPr/>
          </p:nvSpPr>
          <p:spPr>
            <a:xfrm>
              <a:off x="3357305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A5C3781F-C7CD-42AD-9A1C-2BB2703F5686}"/>
                </a:ext>
              </a:extLst>
            </p:cNvPr>
            <p:cNvSpPr/>
            <p:nvPr/>
          </p:nvSpPr>
          <p:spPr>
            <a:xfrm>
              <a:off x="4707555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0BBA82B7-ABE6-44DC-BE3B-BDD1A4C3A73A}"/>
                </a:ext>
              </a:extLst>
            </p:cNvPr>
            <p:cNvSpPr/>
            <p:nvPr/>
          </p:nvSpPr>
          <p:spPr>
            <a:xfrm>
              <a:off x="363659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E8841D9E-5B0F-4100-9B60-05A41DDDAE32}"/>
                </a:ext>
              </a:extLst>
            </p:cNvPr>
            <p:cNvSpPr/>
            <p:nvPr/>
          </p:nvSpPr>
          <p:spPr>
            <a:xfrm>
              <a:off x="390271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5A9EE105-14CD-4C63-819C-59F1BF10DF0A}"/>
                </a:ext>
              </a:extLst>
            </p:cNvPr>
            <p:cNvSpPr/>
            <p:nvPr/>
          </p:nvSpPr>
          <p:spPr>
            <a:xfrm>
              <a:off x="416884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B74E5088-B242-4DEC-9C0F-869AC0F789B3}"/>
                </a:ext>
              </a:extLst>
            </p:cNvPr>
            <p:cNvSpPr/>
            <p:nvPr/>
          </p:nvSpPr>
          <p:spPr>
            <a:xfrm>
              <a:off x="443496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632D0F46-48A7-43CB-B894-7C46B3F35AF3}"/>
                </a:ext>
              </a:extLst>
            </p:cNvPr>
            <p:cNvSpPr/>
            <p:nvPr/>
          </p:nvSpPr>
          <p:spPr>
            <a:xfrm>
              <a:off x="2561920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42630F04-71FE-47B9-AA1D-4F523B4DA504}"/>
                </a:ext>
              </a:extLst>
            </p:cNvPr>
            <p:cNvSpPr/>
            <p:nvPr/>
          </p:nvSpPr>
          <p:spPr>
            <a:xfrm>
              <a:off x="5232178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CE0FAC0B-5F18-4FB2-8809-F864BE8EA096}"/>
                </a:ext>
              </a:extLst>
            </p:cNvPr>
            <p:cNvSpPr/>
            <p:nvPr/>
          </p:nvSpPr>
          <p:spPr>
            <a:xfrm>
              <a:off x="5491772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EEF402A3-780A-4242-8C66-8F3FF68194FA}"/>
                </a:ext>
              </a:extLst>
            </p:cNvPr>
            <p:cNvSpPr/>
            <p:nvPr/>
          </p:nvSpPr>
          <p:spPr>
            <a:xfrm>
              <a:off x="5762534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92ADA9B9-D6B9-41A3-8B11-D000E2573918}"/>
                </a:ext>
              </a:extLst>
            </p:cNvPr>
            <p:cNvSpPr/>
            <p:nvPr/>
          </p:nvSpPr>
          <p:spPr>
            <a:xfrm>
              <a:off x="7112784" y="8870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B5115C7E-0003-4A79-964F-07C9987AE1BD}"/>
                </a:ext>
              </a:extLst>
            </p:cNvPr>
            <p:cNvSpPr/>
            <p:nvPr/>
          </p:nvSpPr>
          <p:spPr>
            <a:xfrm>
              <a:off x="6041820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>
              <a:extLst>
                <a:ext uri="{FF2B5EF4-FFF2-40B4-BE49-F238E27FC236}">
                  <a16:creationId xmlns:a16="http://schemas.microsoft.com/office/drawing/2014/main" id="{4C2A4723-9D56-4D3A-9202-BF4ED69CB79B}"/>
                </a:ext>
              </a:extLst>
            </p:cNvPr>
            <p:cNvSpPr/>
            <p:nvPr/>
          </p:nvSpPr>
          <p:spPr>
            <a:xfrm>
              <a:off x="630794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>
              <a:extLst>
                <a:ext uri="{FF2B5EF4-FFF2-40B4-BE49-F238E27FC236}">
                  <a16:creationId xmlns:a16="http://schemas.microsoft.com/office/drawing/2014/main" id="{61E4C51D-5C4E-4EDB-A88A-9F8A2A9773E9}"/>
                </a:ext>
              </a:extLst>
            </p:cNvPr>
            <p:cNvSpPr/>
            <p:nvPr/>
          </p:nvSpPr>
          <p:spPr>
            <a:xfrm>
              <a:off x="6574072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>
              <a:extLst>
                <a:ext uri="{FF2B5EF4-FFF2-40B4-BE49-F238E27FC236}">
                  <a16:creationId xmlns:a16="http://schemas.microsoft.com/office/drawing/2014/main" id="{985BA232-025A-470B-8C47-AFBE79F649CC}"/>
                </a:ext>
              </a:extLst>
            </p:cNvPr>
            <p:cNvSpPr/>
            <p:nvPr/>
          </p:nvSpPr>
          <p:spPr>
            <a:xfrm>
              <a:off x="6840198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>
              <a:extLst>
                <a:ext uri="{FF2B5EF4-FFF2-40B4-BE49-F238E27FC236}">
                  <a16:creationId xmlns:a16="http://schemas.microsoft.com/office/drawing/2014/main" id="{D7D07BF1-F88E-433D-9CA5-ADF61AA3DB78}"/>
                </a:ext>
              </a:extLst>
            </p:cNvPr>
            <p:cNvSpPr/>
            <p:nvPr/>
          </p:nvSpPr>
          <p:spPr>
            <a:xfrm>
              <a:off x="4967149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>
              <a:extLst>
                <a:ext uri="{FF2B5EF4-FFF2-40B4-BE49-F238E27FC236}">
                  <a16:creationId xmlns:a16="http://schemas.microsoft.com/office/drawing/2014/main" id="{C86340EF-A50B-41B6-9C31-5586174DAF80}"/>
                </a:ext>
              </a:extLst>
            </p:cNvPr>
            <p:cNvSpPr/>
            <p:nvPr/>
          </p:nvSpPr>
          <p:spPr>
            <a:xfrm>
              <a:off x="7619207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C28E0E5E-B0CC-4E7E-A3F7-A1020736F416}"/>
                </a:ext>
              </a:extLst>
            </p:cNvPr>
            <p:cNvSpPr/>
            <p:nvPr/>
          </p:nvSpPr>
          <p:spPr>
            <a:xfrm>
              <a:off x="7878801" y="8848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>
              <a:extLst>
                <a:ext uri="{FF2B5EF4-FFF2-40B4-BE49-F238E27FC236}">
                  <a16:creationId xmlns:a16="http://schemas.microsoft.com/office/drawing/2014/main" id="{28C4D02E-9263-41E3-94F8-C2F8B2329ABF}"/>
                </a:ext>
              </a:extLst>
            </p:cNvPr>
            <p:cNvSpPr/>
            <p:nvPr/>
          </p:nvSpPr>
          <p:spPr>
            <a:xfrm>
              <a:off x="8149563" y="76451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>
              <a:extLst>
                <a:ext uri="{FF2B5EF4-FFF2-40B4-BE49-F238E27FC236}">
                  <a16:creationId xmlns:a16="http://schemas.microsoft.com/office/drawing/2014/main" id="{7DFEF348-E7C7-43E9-894D-8B9B2365DFA0}"/>
                </a:ext>
              </a:extLst>
            </p:cNvPr>
            <p:cNvSpPr/>
            <p:nvPr/>
          </p:nvSpPr>
          <p:spPr>
            <a:xfrm>
              <a:off x="9463717" y="76676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>
              <a:extLst>
                <a:ext uri="{FF2B5EF4-FFF2-40B4-BE49-F238E27FC236}">
                  <a16:creationId xmlns:a16="http://schemas.microsoft.com/office/drawing/2014/main" id="{B17A32AB-CA89-46F3-AB96-7B860C62A34A}"/>
                </a:ext>
              </a:extLst>
            </p:cNvPr>
            <p:cNvSpPr/>
            <p:nvPr/>
          </p:nvSpPr>
          <p:spPr>
            <a:xfrm>
              <a:off x="8428849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D944D1CA-3CB7-494F-B344-154966A52225}"/>
                </a:ext>
              </a:extLst>
            </p:cNvPr>
            <p:cNvSpPr/>
            <p:nvPr/>
          </p:nvSpPr>
          <p:spPr>
            <a:xfrm>
              <a:off x="869497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>
              <a:extLst>
                <a:ext uri="{FF2B5EF4-FFF2-40B4-BE49-F238E27FC236}">
                  <a16:creationId xmlns:a16="http://schemas.microsoft.com/office/drawing/2014/main" id="{A6602FCE-30CF-42ED-A9CB-93A24B7B6950}"/>
                </a:ext>
              </a:extLst>
            </p:cNvPr>
            <p:cNvSpPr/>
            <p:nvPr/>
          </p:nvSpPr>
          <p:spPr>
            <a:xfrm>
              <a:off x="896110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37FCF0A4-5571-45F2-AE8C-4A7F49E74260}"/>
                </a:ext>
              </a:extLst>
            </p:cNvPr>
            <p:cNvSpPr/>
            <p:nvPr/>
          </p:nvSpPr>
          <p:spPr>
            <a:xfrm>
              <a:off x="922722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>
              <a:extLst>
                <a:ext uri="{FF2B5EF4-FFF2-40B4-BE49-F238E27FC236}">
                  <a16:creationId xmlns:a16="http://schemas.microsoft.com/office/drawing/2014/main" id="{6581E184-EDF8-4FF5-BA74-0718F33EEA6E}"/>
                </a:ext>
              </a:extLst>
            </p:cNvPr>
            <p:cNvSpPr/>
            <p:nvPr/>
          </p:nvSpPr>
          <p:spPr>
            <a:xfrm>
              <a:off x="7354178" y="846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6840D382-4AD5-449B-A29D-5EEB544672F9}"/>
                </a:ext>
              </a:extLst>
            </p:cNvPr>
            <p:cNvSpPr/>
            <p:nvPr/>
          </p:nvSpPr>
          <p:spPr>
            <a:xfrm>
              <a:off x="11010405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62D98426-A897-4D6B-BE87-80BC681A2895}"/>
                </a:ext>
              </a:extLst>
            </p:cNvPr>
            <p:cNvSpPr/>
            <p:nvPr/>
          </p:nvSpPr>
          <p:spPr>
            <a:xfrm>
              <a:off x="10721777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49">
              <a:extLst>
                <a:ext uri="{FF2B5EF4-FFF2-40B4-BE49-F238E27FC236}">
                  <a16:creationId xmlns:a16="http://schemas.microsoft.com/office/drawing/2014/main" id="{8C3FFA6B-880D-472C-ACB5-A56D76A55FB6}"/>
                </a:ext>
              </a:extLst>
            </p:cNvPr>
            <p:cNvSpPr/>
            <p:nvPr/>
          </p:nvSpPr>
          <p:spPr>
            <a:xfrm>
              <a:off x="1047326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8059FEB2-A1FB-4FC9-8B96-98483B8C7191}"/>
                </a:ext>
              </a:extLst>
            </p:cNvPr>
            <p:cNvSpPr/>
            <p:nvPr/>
          </p:nvSpPr>
          <p:spPr>
            <a:xfrm>
              <a:off x="10220731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>
              <a:extLst>
                <a:ext uri="{FF2B5EF4-FFF2-40B4-BE49-F238E27FC236}">
                  <a16:creationId xmlns:a16="http://schemas.microsoft.com/office/drawing/2014/main" id="{3D3D8177-C658-4763-8BB2-B6558D2A770B}"/>
                </a:ext>
              </a:extLst>
            </p:cNvPr>
            <p:cNvSpPr/>
            <p:nvPr/>
          </p:nvSpPr>
          <p:spPr>
            <a:xfrm>
              <a:off x="9956736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>
              <a:extLst>
                <a:ext uri="{FF2B5EF4-FFF2-40B4-BE49-F238E27FC236}">
                  <a16:creationId xmlns:a16="http://schemas.microsoft.com/office/drawing/2014/main" id="{F52F5D5C-041F-49DF-A741-6F8A56BFAFE3}"/>
                </a:ext>
              </a:extLst>
            </p:cNvPr>
            <p:cNvSpPr/>
            <p:nvPr/>
          </p:nvSpPr>
          <p:spPr>
            <a:xfrm>
              <a:off x="9703183" y="7749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>
              <a:extLst>
                <a:ext uri="{FF2B5EF4-FFF2-40B4-BE49-F238E27FC236}">
                  <a16:creationId xmlns:a16="http://schemas.microsoft.com/office/drawing/2014/main" id="{2DB49395-C886-47B8-83D5-78782EDFA6ED}"/>
                </a:ext>
              </a:extLst>
            </p:cNvPr>
            <p:cNvSpPr/>
            <p:nvPr/>
          </p:nvSpPr>
          <p:spPr>
            <a:xfrm>
              <a:off x="11840664" y="73478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44AFA47-EE89-4571-A7A2-0841BE658EF4}"/>
                </a:ext>
              </a:extLst>
            </p:cNvPr>
            <p:cNvGrpSpPr/>
            <p:nvPr/>
          </p:nvGrpSpPr>
          <p:grpSpPr>
            <a:xfrm rot="10800000">
              <a:off x="101171" y="6464637"/>
              <a:ext cx="2378109" cy="311255"/>
              <a:chOff x="156691" y="4227345"/>
              <a:chExt cx="2378109" cy="311255"/>
            </a:xfrm>
          </p:grpSpPr>
          <p:sp>
            <p:nvSpPr>
              <p:cNvPr id="155" name="Heart 154">
                <a:extLst>
                  <a:ext uri="{FF2B5EF4-FFF2-40B4-BE49-F238E27FC236}">
                    <a16:creationId xmlns:a16="http://schemas.microsoft.com/office/drawing/2014/main" id="{B6D0B87B-41DF-4E66-BD85-833ED920B2E4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Heart 155">
                <a:extLst>
                  <a:ext uri="{FF2B5EF4-FFF2-40B4-BE49-F238E27FC236}">
                    <a16:creationId xmlns:a16="http://schemas.microsoft.com/office/drawing/2014/main" id="{C1ADD41D-E353-4FD7-8B88-C61FCD42A8B2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Heart 156">
                <a:extLst>
                  <a:ext uri="{FF2B5EF4-FFF2-40B4-BE49-F238E27FC236}">
                    <a16:creationId xmlns:a16="http://schemas.microsoft.com/office/drawing/2014/main" id="{0900FA74-2EE3-45F5-9BD0-0491A664425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Heart 157">
                <a:extLst>
                  <a:ext uri="{FF2B5EF4-FFF2-40B4-BE49-F238E27FC236}">
                    <a16:creationId xmlns:a16="http://schemas.microsoft.com/office/drawing/2014/main" id="{F2F974A8-2D5D-411A-8F7B-3EB6963A5930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Heart 158">
                <a:extLst>
                  <a:ext uri="{FF2B5EF4-FFF2-40B4-BE49-F238E27FC236}">
                    <a16:creationId xmlns:a16="http://schemas.microsoft.com/office/drawing/2014/main" id="{E88E6642-D438-43BE-8EEC-DA9BD74DCAD3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Heart 159">
                <a:extLst>
                  <a:ext uri="{FF2B5EF4-FFF2-40B4-BE49-F238E27FC236}">
                    <a16:creationId xmlns:a16="http://schemas.microsoft.com/office/drawing/2014/main" id="{F4720B93-9A19-4E9B-B94C-F492FD658FE4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art 160">
                <a:extLst>
                  <a:ext uri="{FF2B5EF4-FFF2-40B4-BE49-F238E27FC236}">
                    <a16:creationId xmlns:a16="http://schemas.microsoft.com/office/drawing/2014/main" id="{72D4BA93-9696-4E6A-9031-C932C5C48233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art 161">
                <a:extLst>
                  <a:ext uri="{FF2B5EF4-FFF2-40B4-BE49-F238E27FC236}">
                    <a16:creationId xmlns:a16="http://schemas.microsoft.com/office/drawing/2014/main" id="{BB98030C-49E7-4B68-95DF-52F696DE4BDA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art 162">
                <a:extLst>
                  <a:ext uri="{FF2B5EF4-FFF2-40B4-BE49-F238E27FC236}">
                    <a16:creationId xmlns:a16="http://schemas.microsoft.com/office/drawing/2014/main" id="{4995990E-4CCC-49FB-A017-1A9C956A336A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FF0A49C-A03E-4CA5-8751-5967732B51D6}"/>
                </a:ext>
              </a:extLst>
            </p:cNvPr>
            <p:cNvGrpSpPr/>
            <p:nvPr/>
          </p:nvGrpSpPr>
          <p:grpSpPr>
            <a:xfrm rot="10800000">
              <a:off x="2477567" y="6464637"/>
              <a:ext cx="2378109" cy="311255"/>
              <a:chOff x="156691" y="4227345"/>
              <a:chExt cx="2378109" cy="311255"/>
            </a:xfrm>
          </p:grpSpPr>
          <p:sp>
            <p:nvSpPr>
              <p:cNvPr id="146" name="Heart 145">
                <a:extLst>
                  <a:ext uri="{FF2B5EF4-FFF2-40B4-BE49-F238E27FC236}">
                    <a16:creationId xmlns:a16="http://schemas.microsoft.com/office/drawing/2014/main" id="{239FA2A3-BC03-4987-8F84-ED01527F9D92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art 146">
                <a:extLst>
                  <a:ext uri="{FF2B5EF4-FFF2-40B4-BE49-F238E27FC236}">
                    <a16:creationId xmlns:a16="http://schemas.microsoft.com/office/drawing/2014/main" id="{1DDF6DFC-FB1B-406F-B56C-CEEF602265D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art 147">
                <a:extLst>
                  <a:ext uri="{FF2B5EF4-FFF2-40B4-BE49-F238E27FC236}">
                    <a16:creationId xmlns:a16="http://schemas.microsoft.com/office/drawing/2014/main" id="{9843C978-F3F6-40B1-A432-494F8A80F652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Heart 148">
                <a:extLst>
                  <a:ext uri="{FF2B5EF4-FFF2-40B4-BE49-F238E27FC236}">
                    <a16:creationId xmlns:a16="http://schemas.microsoft.com/office/drawing/2014/main" id="{F18285D3-ABBD-4EB8-BEDE-A3EA3EFA1AC6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art 149">
                <a:extLst>
                  <a:ext uri="{FF2B5EF4-FFF2-40B4-BE49-F238E27FC236}">
                    <a16:creationId xmlns:a16="http://schemas.microsoft.com/office/drawing/2014/main" id="{87B417AD-1976-477E-B58C-C1E6C2AEF940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art 150">
                <a:extLst>
                  <a:ext uri="{FF2B5EF4-FFF2-40B4-BE49-F238E27FC236}">
                    <a16:creationId xmlns:a16="http://schemas.microsoft.com/office/drawing/2014/main" id="{196568D4-170F-4D66-A08D-16886841971B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Heart 151">
                <a:extLst>
                  <a:ext uri="{FF2B5EF4-FFF2-40B4-BE49-F238E27FC236}">
                    <a16:creationId xmlns:a16="http://schemas.microsoft.com/office/drawing/2014/main" id="{80457439-8CBF-4E0E-8194-CCDB85583DAA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art 152">
                <a:extLst>
                  <a:ext uri="{FF2B5EF4-FFF2-40B4-BE49-F238E27FC236}">
                    <a16:creationId xmlns:a16="http://schemas.microsoft.com/office/drawing/2014/main" id="{1C442506-44E3-4C76-96DC-4934216A5A50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art 153">
                <a:extLst>
                  <a:ext uri="{FF2B5EF4-FFF2-40B4-BE49-F238E27FC236}">
                    <a16:creationId xmlns:a16="http://schemas.microsoft.com/office/drawing/2014/main" id="{91F2C949-D27D-4917-9C17-857C8BB7F249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3025A5-6737-4FEE-BFB8-3E93C467C5DD}"/>
                </a:ext>
              </a:extLst>
            </p:cNvPr>
            <p:cNvGrpSpPr/>
            <p:nvPr/>
          </p:nvGrpSpPr>
          <p:grpSpPr>
            <a:xfrm rot="10800000">
              <a:off x="4863743" y="6464637"/>
              <a:ext cx="2378109" cy="311255"/>
              <a:chOff x="156691" y="4227345"/>
              <a:chExt cx="2378109" cy="311255"/>
            </a:xfrm>
          </p:grpSpPr>
          <p:sp>
            <p:nvSpPr>
              <p:cNvPr id="137" name="Heart 136">
                <a:extLst>
                  <a:ext uri="{FF2B5EF4-FFF2-40B4-BE49-F238E27FC236}">
                    <a16:creationId xmlns:a16="http://schemas.microsoft.com/office/drawing/2014/main" id="{72497124-1BBB-4798-811D-ECB1ADD2F12F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Heart 137">
                <a:extLst>
                  <a:ext uri="{FF2B5EF4-FFF2-40B4-BE49-F238E27FC236}">
                    <a16:creationId xmlns:a16="http://schemas.microsoft.com/office/drawing/2014/main" id="{41C7008D-44B8-49C7-A096-245F32FF7808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art 138">
                <a:extLst>
                  <a:ext uri="{FF2B5EF4-FFF2-40B4-BE49-F238E27FC236}">
                    <a16:creationId xmlns:a16="http://schemas.microsoft.com/office/drawing/2014/main" id="{A97A001D-66C8-404B-B1B1-00C6DD95880E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art 139">
                <a:extLst>
                  <a:ext uri="{FF2B5EF4-FFF2-40B4-BE49-F238E27FC236}">
                    <a16:creationId xmlns:a16="http://schemas.microsoft.com/office/drawing/2014/main" id="{87D6E4FB-2524-4603-8924-A6142BA09594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Heart 140">
                <a:extLst>
                  <a:ext uri="{FF2B5EF4-FFF2-40B4-BE49-F238E27FC236}">
                    <a16:creationId xmlns:a16="http://schemas.microsoft.com/office/drawing/2014/main" id="{58B7EF88-692D-4DE5-9E95-70D6A78149E8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Heart 141">
                <a:extLst>
                  <a:ext uri="{FF2B5EF4-FFF2-40B4-BE49-F238E27FC236}">
                    <a16:creationId xmlns:a16="http://schemas.microsoft.com/office/drawing/2014/main" id="{F130CA72-1341-4E72-B2CA-B3492A6EFA79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Heart 142">
                <a:extLst>
                  <a:ext uri="{FF2B5EF4-FFF2-40B4-BE49-F238E27FC236}">
                    <a16:creationId xmlns:a16="http://schemas.microsoft.com/office/drawing/2014/main" id="{0924B362-F865-4687-BCCA-A36938CC697C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Heart 143">
                <a:extLst>
                  <a:ext uri="{FF2B5EF4-FFF2-40B4-BE49-F238E27FC236}">
                    <a16:creationId xmlns:a16="http://schemas.microsoft.com/office/drawing/2014/main" id="{77A84FDA-C1A4-41AC-8302-E7ECA5CDC688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Heart 144">
                <a:extLst>
                  <a:ext uri="{FF2B5EF4-FFF2-40B4-BE49-F238E27FC236}">
                    <a16:creationId xmlns:a16="http://schemas.microsoft.com/office/drawing/2014/main" id="{C5AE62CC-BD02-4835-BBCE-6401B4B80461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5F37F67-ABD6-4A68-9E07-67664C3586C5}"/>
                </a:ext>
              </a:extLst>
            </p:cNvPr>
            <p:cNvGrpSpPr/>
            <p:nvPr/>
          </p:nvGrpSpPr>
          <p:grpSpPr>
            <a:xfrm rot="10800000">
              <a:off x="7267237" y="6464637"/>
              <a:ext cx="2378109" cy="311255"/>
              <a:chOff x="156691" y="4227345"/>
              <a:chExt cx="2378109" cy="311255"/>
            </a:xfrm>
          </p:grpSpPr>
          <p:sp>
            <p:nvSpPr>
              <p:cNvPr id="128" name="Heart 127">
                <a:extLst>
                  <a:ext uri="{FF2B5EF4-FFF2-40B4-BE49-F238E27FC236}">
                    <a16:creationId xmlns:a16="http://schemas.microsoft.com/office/drawing/2014/main" id="{263C8B51-B0A0-4DB6-9583-64748EAD7289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Heart 128">
                <a:extLst>
                  <a:ext uri="{FF2B5EF4-FFF2-40B4-BE49-F238E27FC236}">
                    <a16:creationId xmlns:a16="http://schemas.microsoft.com/office/drawing/2014/main" id="{22CD9EBF-960C-4280-948E-41DA57833D97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Heart 129">
                <a:extLst>
                  <a:ext uri="{FF2B5EF4-FFF2-40B4-BE49-F238E27FC236}">
                    <a16:creationId xmlns:a16="http://schemas.microsoft.com/office/drawing/2014/main" id="{5424436C-CDCD-465A-9C99-D173A48A50C0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Heart 130">
                <a:extLst>
                  <a:ext uri="{FF2B5EF4-FFF2-40B4-BE49-F238E27FC236}">
                    <a16:creationId xmlns:a16="http://schemas.microsoft.com/office/drawing/2014/main" id="{58D1D085-6701-488B-9C48-CF80F48B510F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Heart 131">
                <a:extLst>
                  <a:ext uri="{FF2B5EF4-FFF2-40B4-BE49-F238E27FC236}">
                    <a16:creationId xmlns:a16="http://schemas.microsoft.com/office/drawing/2014/main" id="{74A2519C-8456-447C-8CC2-F22A2E26797F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art 132">
                <a:extLst>
                  <a:ext uri="{FF2B5EF4-FFF2-40B4-BE49-F238E27FC236}">
                    <a16:creationId xmlns:a16="http://schemas.microsoft.com/office/drawing/2014/main" id="{386AD96E-F6FA-455F-BB1F-AEEFD11069BD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art 133">
                <a:extLst>
                  <a:ext uri="{FF2B5EF4-FFF2-40B4-BE49-F238E27FC236}">
                    <a16:creationId xmlns:a16="http://schemas.microsoft.com/office/drawing/2014/main" id="{29C239CC-278D-4881-87D3-24C4EF16E9AE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Heart 134">
                <a:extLst>
                  <a:ext uri="{FF2B5EF4-FFF2-40B4-BE49-F238E27FC236}">
                    <a16:creationId xmlns:a16="http://schemas.microsoft.com/office/drawing/2014/main" id="{58126F15-6E87-4A13-88AB-A89D362DDB9C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art 135">
                <a:extLst>
                  <a:ext uri="{FF2B5EF4-FFF2-40B4-BE49-F238E27FC236}">
                    <a16:creationId xmlns:a16="http://schemas.microsoft.com/office/drawing/2014/main" id="{241402D8-C45E-4CD4-B4AA-2EF0E3A55BF6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7324C0B-D192-442C-9171-5729942797EA}"/>
                </a:ext>
              </a:extLst>
            </p:cNvPr>
            <p:cNvGrpSpPr/>
            <p:nvPr/>
          </p:nvGrpSpPr>
          <p:grpSpPr>
            <a:xfrm rot="10800000">
              <a:off x="9681527" y="6464637"/>
              <a:ext cx="2378109" cy="311255"/>
              <a:chOff x="156691" y="4227345"/>
              <a:chExt cx="2378109" cy="311255"/>
            </a:xfrm>
          </p:grpSpPr>
          <p:sp>
            <p:nvSpPr>
              <p:cNvPr id="119" name="Heart 118">
                <a:extLst>
                  <a:ext uri="{FF2B5EF4-FFF2-40B4-BE49-F238E27FC236}">
                    <a16:creationId xmlns:a16="http://schemas.microsoft.com/office/drawing/2014/main" id="{8DD900CF-9952-458A-AEF2-BC1C3E7A8FCA}"/>
                  </a:ext>
                </a:extLst>
              </p:cNvPr>
              <p:cNvSpPr/>
              <p:nvPr/>
            </p:nvSpPr>
            <p:spPr>
              <a:xfrm>
                <a:off x="421720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art 119">
                <a:extLst>
                  <a:ext uri="{FF2B5EF4-FFF2-40B4-BE49-F238E27FC236}">
                    <a16:creationId xmlns:a16="http://schemas.microsoft.com/office/drawing/2014/main" id="{C3E74CD1-1F12-4A44-9ED7-79AE437F6BBA}"/>
                  </a:ext>
                </a:extLst>
              </p:cNvPr>
              <p:cNvSpPr/>
              <p:nvPr/>
            </p:nvSpPr>
            <p:spPr>
              <a:xfrm>
                <a:off x="681314" y="4239377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art 120">
                <a:extLst>
                  <a:ext uri="{FF2B5EF4-FFF2-40B4-BE49-F238E27FC236}">
                    <a16:creationId xmlns:a16="http://schemas.microsoft.com/office/drawing/2014/main" id="{8AAB9674-EB66-4EDD-85CB-023AC529E4ED}"/>
                  </a:ext>
                </a:extLst>
              </p:cNvPr>
              <p:cNvSpPr/>
              <p:nvPr/>
            </p:nvSpPr>
            <p:spPr>
              <a:xfrm>
                <a:off x="952076" y="4227345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art 121">
                <a:extLst>
                  <a:ext uri="{FF2B5EF4-FFF2-40B4-BE49-F238E27FC236}">
                    <a16:creationId xmlns:a16="http://schemas.microsoft.com/office/drawing/2014/main" id="{F1FD9AF5-9471-42A8-A877-E0CD78271C88}"/>
                  </a:ext>
                </a:extLst>
              </p:cNvPr>
              <p:cNvSpPr/>
              <p:nvPr/>
            </p:nvSpPr>
            <p:spPr>
              <a:xfrm>
                <a:off x="2302326" y="4239602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Heart 122">
                <a:extLst>
                  <a:ext uri="{FF2B5EF4-FFF2-40B4-BE49-F238E27FC236}">
                    <a16:creationId xmlns:a16="http://schemas.microsoft.com/office/drawing/2014/main" id="{0030E5C9-DD4F-48EB-9EFA-AF9A26E09AC5}"/>
                  </a:ext>
                </a:extLst>
              </p:cNvPr>
              <p:cNvSpPr/>
              <p:nvPr/>
            </p:nvSpPr>
            <p:spPr>
              <a:xfrm>
                <a:off x="1231362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art 123">
                <a:extLst>
                  <a:ext uri="{FF2B5EF4-FFF2-40B4-BE49-F238E27FC236}">
                    <a16:creationId xmlns:a16="http://schemas.microsoft.com/office/drawing/2014/main" id="{E2A9CC10-56B3-41B2-92EE-5900EA701503}"/>
                  </a:ext>
                </a:extLst>
              </p:cNvPr>
              <p:cNvSpPr/>
              <p:nvPr/>
            </p:nvSpPr>
            <p:spPr>
              <a:xfrm>
                <a:off x="1497488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art 124">
                <a:extLst>
                  <a:ext uri="{FF2B5EF4-FFF2-40B4-BE49-F238E27FC236}">
                    <a16:creationId xmlns:a16="http://schemas.microsoft.com/office/drawing/2014/main" id="{629A56CB-066B-49C9-A2F3-4DE3B25F080B}"/>
                  </a:ext>
                </a:extLst>
              </p:cNvPr>
              <p:cNvSpPr/>
              <p:nvPr/>
            </p:nvSpPr>
            <p:spPr>
              <a:xfrm>
                <a:off x="1763614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Heart 125">
                <a:extLst>
                  <a:ext uri="{FF2B5EF4-FFF2-40B4-BE49-F238E27FC236}">
                    <a16:creationId xmlns:a16="http://schemas.microsoft.com/office/drawing/2014/main" id="{C1A591FB-B63E-4181-B202-DE807C713F5D}"/>
                  </a:ext>
                </a:extLst>
              </p:cNvPr>
              <p:cNvSpPr/>
              <p:nvPr/>
            </p:nvSpPr>
            <p:spPr>
              <a:xfrm>
                <a:off x="2029740" y="42283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Heart 126">
                <a:extLst>
                  <a:ext uri="{FF2B5EF4-FFF2-40B4-BE49-F238E27FC236}">
                    <a16:creationId xmlns:a16="http://schemas.microsoft.com/office/drawing/2014/main" id="{194DD91F-960F-4CBD-946D-D8B4515DB6E3}"/>
                  </a:ext>
                </a:extLst>
              </p:cNvPr>
              <p:cNvSpPr/>
              <p:nvPr/>
            </p:nvSpPr>
            <p:spPr>
              <a:xfrm>
                <a:off x="156691" y="4235588"/>
                <a:ext cx="232474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F99595-9FD5-4391-AD12-D188227AA287}"/>
                </a:ext>
              </a:extLst>
            </p:cNvPr>
            <p:cNvGrpSpPr/>
            <p:nvPr/>
          </p:nvGrpSpPr>
          <p:grpSpPr>
            <a:xfrm>
              <a:off x="11884282" y="367733"/>
              <a:ext cx="188856" cy="1801248"/>
              <a:chOff x="11884282" y="367733"/>
              <a:chExt cx="188856" cy="1801248"/>
            </a:xfrm>
          </p:grpSpPr>
          <p:sp>
            <p:nvSpPr>
              <p:cNvPr id="111" name="Heart 110">
                <a:extLst>
                  <a:ext uri="{FF2B5EF4-FFF2-40B4-BE49-F238E27FC236}">
                    <a16:creationId xmlns:a16="http://schemas.microsoft.com/office/drawing/2014/main" id="{2BE5069E-D538-46E6-AC56-7CF787C224F5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>
                <a:extLst>
                  <a:ext uri="{FF2B5EF4-FFF2-40B4-BE49-F238E27FC236}">
                    <a16:creationId xmlns:a16="http://schemas.microsoft.com/office/drawing/2014/main" id="{D6B4D4AB-EDD6-4B76-8107-B0834EEA2537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>
                <a:extLst>
                  <a:ext uri="{FF2B5EF4-FFF2-40B4-BE49-F238E27FC236}">
                    <a16:creationId xmlns:a16="http://schemas.microsoft.com/office/drawing/2014/main" id="{A6531EC2-0257-4AD4-A737-1C09CCED90BB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Heart 113">
                <a:extLst>
                  <a:ext uri="{FF2B5EF4-FFF2-40B4-BE49-F238E27FC236}">
                    <a16:creationId xmlns:a16="http://schemas.microsoft.com/office/drawing/2014/main" id="{09DD0D60-7D39-4317-8711-5178872E503B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Heart 114">
                <a:extLst>
                  <a:ext uri="{FF2B5EF4-FFF2-40B4-BE49-F238E27FC236}">
                    <a16:creationId xmlns:a16="http://schemas.microsoft.com/office/drawing/2014/main" id="{BA0F7ABC-F1A7-4351-9B05-6D6CBA38567C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Heart 115">
                <a:extLst>
                  <a:ext uri="{FF2B5EF4-FFF2-40B4-BE49-F238E27FC236}">
                    <a16:creationId xmlns:a16="http://schemas.microsoft.com/office/drawing/2014/main" id="{E66C101C-5910-470A-B499-969EE9E59C66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Heart 116">
                <a:extLst>
                  <a:ext uri="{FF2B5EF4-FFF2-40B4-BE49-F238E27FC236}">
                    <a16:creationId xmlns:a16="http://schemas.microsoft.com/office/drawing/2014/main" id="{2CE24836-31A6-491D-911B-95CB6208D7BB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Heart 117">
                <a:extLst>
                  <a:ext uri="{FF2B5EF4-FFF2-40B4-BE49-F238E27FC236}">
                    <a16:creationId xmlns:a16="http://schemas.microsoft.com/office/drawing/2014/main" id="{DD0EEDA9-5BEC-4C71-8F4A-E7A99782D18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E016F9-AEE5-4E09-89D1-42D223946BD9}"/>
                </a:ext>
              </a:extLst>
            </p:cNvPr>
            <p:cNvGrpSpPr/>
            <p:nvPr/>
          </p:nvGrpSpPr>
          <p:grpSpPr>
            <a:xfrm>
              <a:off x="11884282" y="2164449"/>
              <a:ext cx="188856" cy="1801248"/>
              <a:chOff x="11884282" y="367733"/>
              <a:chExt cx="188856" cy="1801248"/>
            </a:xfrm>
          </p:grpSpPr>
          <p:sp>
            <p:nvSpPr>
              <p:cNvPr id="103" name="Heart 102">
                <a:extLst>
                  <a:ext uri="{FF2B5EF4-FFF2-40B4-BE49-F238E27FC236}">
                    <a16:creationId xmlns:a16="http://schemas.microsoft.com/office/drawing/2014/main" id="{386D300B-0B9B-4A84-AA1E-7B4448533EB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Heart 103">
                <a:extLst>
                  <a:ext uri="{FF2B5EF4-FFF2-40B4-BE49-F238E27FC236}">
                    <a16:creationId xmlns:a16="http://schemas.microsoft.com/office/drawing/2014/main" id="{AE214332-7452-437D-B68B-3E42538EAC06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Heart 104">
                <a:extLst>
                  <a:ext uri="{FF2B5EF4-FFF2-40B4-BE49-F238E27FC236}">
                    <a16:creationId xmlns:a16="http://schemas.microsoft.com/office/drawing/2014/main" id="{3B198738-ECD6-496A-9691-BAA0C3451237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Heart 105">
                <a:extLst>
                  <a:ext uri="{FF2B5EF4-FFF2-40B4-BE49-F238E27FC236}">
                    <a16:creationId xmlns:a16="http://schemas.microsoft.com/office/drawing/2014/main" id="{46DFB9CE-B1A7-44E5-9074-7F6BCF28C870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Heart 106">
                <a:extLst>
                  <a:ext uri="{FF2B5EF4-FFF2-40B4-BE49-F238E27FC236}">
                    <a16:creationId xmlns:a16="http://schemas.microsoft.com/office/drawing/2014/main" id="{72C25C0C-1B21-4342-9E1D-25B5BD0FD104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>
                <a:extLst>
                  <a:ext uri="{FF2B5EF4-FFF2-40B4-BE49-F238E27FC236}">
                    <a16:creationId xmlns:a16="http://schemas.microsoft.com/office/drawing/2014/main" id="{C46D927A-C0FA-41CB-A487-E9A912E2FE61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>
                <a:extLst>
                  <a:ext uri="{FF2B5EF4-FFF2-40B4-BE49-F238E27FC236}">
                    <a16:creationId xmlns:a16="http://schemas.microsoft.com/office/drawing/2014/main" id="{4C41A9A3-6016-45A9-B0A4-06371E246B8E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:a16="http://schemas.microsoft.com/office/drawing/2014/main" id="{167055EE-894A-4E36-A2E1-CE0FD7811532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902AD90-ED0D-49E9-A0A2-7ACAB1E00E6D}"/>
                </a:ext>
              </a:extLst>
            </p:cNvPr>
            <p:cNvGrpSpPr/>
            <p:nvPr/>
          </p:nvGrpSpPr>
          <p:grpSpPr>
            <a:xfrm>
              <a:off x="11884282" y="3993249"/>
              <a:ext cx="188856" cy="1801248"/>
              <a:chOff x="11884282" y="367733"/>
              <a:chExt cx="188856" cy="1801248"/>
            </a:xfrm>
          </p:grpSpPr>
          <p:sp>
            <p:nvSpPr>
              <p:cNvPr id="95" name="Heart 94">
                <a:extLst>
                  <a:ext uri="{FF2B5EF4-FFF2-40B4-BE49-F238E27FC236}">
                    <a16:creationId xmlns:a16="http://schemas.microsoft.com/office/drawing/2014/main" id="{94F06E47-CA61-4318-BE2E-366C37D4C636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:a16="http://schemas.microsoft.com/office/drawing/2014/main" id="{8ED0B9BB-88A4-489E-810F-1CFBE0C5FAF3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Heart 96">
                <a:extLst>
                  <a:ext uri="{FF2B5EF4-FFF2-40B4-BE49-F238E27FC236}">
                    <a16:creationId xmlns:a16="http://schemas.microsoft.com/office/drawing/2014/main" id="{4CCE2F2F-F7F6-41AB-A260-7AB63B605D8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Heart 97">
                <a:extLst>
                  <a:ext uri="{FF2B5EF4-FFF2-40B4-BE49-F238E27FC236}">
                    <a16:creationId xmlns:a16="http://schemas.microsoft.com/office/drawing/2014/main" id="{AB09FEF3-FC10-469B-8BD4-8BACD3CC065B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>
                <a:extLst>
                  <a:ext uri="{FF2B5EF4-FFF2-40B4-BE49-F238E27FC236}">
                    <a16:creationId xmlns:a16="http://schemas.microsoft.com/office/drawing/2014/main" id="{D095C946-2695-4538-8641-658298EEA672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>
                <a:extLst>
                  <a:ext uri="{FF2B5EF4-FFF2-40B4-BE49-F238E27FC236}">
                    <a16:creationId xmlns:a16="http://schemas.microsoft.com/office/drawing/2014/main" id="{86B1B204-9367-4886-A864-B6E89629D3B4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Heart 100">
                <a:extLst>
                  <a:ext uri="{FF2B5EF4-FFF2-40B4-BE49-F238E27FC236}">
                    <a16:creationId xmlns:a16="http://schemas.microsoft.com/office/drawing/2014/main" id="{D7DBE2F8-F2C5-4523-9D91-CFD7222B1659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Heart 101">
                <a:extLst>
                  <a:ext uri="{FF2B5EF4-FFF2-40B4-BE49-F238E27FC236}">
                    <a16:creationId xmlns:a16="http://schemas.microsoft.com/office/drawing/2014/main" id="{DCC253ED-C3EB-4D2C-8008-BB5A74D3FFF6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B3BFE59E-CAC0-4094-A88E-945C7AC85B86}"/>
                </a:ext>
              </a:extLst>
            </p:cNvPr>
            <p:cNvSpPr/>
            <p:nvPr/>
          </p:nvSpPr>
          <p:spPr>
            <a:xfrm>
              <a:off x="11879316" y="5838193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>
              <a:extLst>
                <a:ext uri="{FF2B5EF4-FFF2-40B4-BE49-F238E27FC236}">
                  <a16:creationId xmlns:a16="http://schemas.microsoft.com/office/drawing/2014/main" id="{84499BB3-89D9-4B45-84DE-54D4B5A81104}"/>
                </a:ext>
              </a:extLst>
            </p:cNvPr>
            <p:cNvSpPr/>
            <p:nvPr/>
          </p:nvSpPr>
          <p:spPr>
            <a:xfrm>
              <a:off x="11879316" y="6153920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E34E8E4-E5EB-45EC-9A01-65BB33459008}"/>
                </a:ext>
              </a:extLst>
            </p:cNvPr>
            <p:cNvGrpSpPr/>
            <p:nvPr/>
          </p:nvGrpSpPr>
          <p:grpSpPr>
            <a:xfrm>
              <a:off x="133449" y="4787334"/>
              <a:ext cx="188856" cy="1801248"/>
              <a:chOff x="11884282" y="367733"/>
              <a:chExt cx="188856" cy="1801248"/>
            </a:xfrm>
          </p:grpSpPr>
          <p:sp>
            <p:nvSpPr>
              <p:cNvPr id="87" name="Heart 86">
                <a:extLst>
                  <a:ext uri="{FF2B5EF4-FFF2-40B4-BE49-F238E27FC236}">
                    <a16:creationId xmlns:a16="http://schemas.microsoft.com/office/drawing/2014/main" id="{A106843A-BBD5-4C56-950D-A4B1B74CA9DA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44AD1D35-7060-4547-9ED4-C9F9E96C73DD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Heart 88">
                <a:extLst>
                  <a:ext uri="{FF2B5EF4-FFF2-40B4-BE49-F238E27FC236}">
                    <a16:creationId xmlns:a16="http://schemas.microsoft.com/office/drawing/2014/main" id="{1543ED21-C076-45FC-B750-78D6E6D9D62E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Heart 89">
                <a:extLst>
                  <a:ext uri="{FF2B5EF4-FFF2-40B4-BE49-F238E27FC236}">
                    <a16:creationId xmlns:a16="http://schemas.microsoft.com/office/drawing/2014/main" id="{C9199C7D-C1FF-4C6F-A59D-0A1B77CA6C5F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Heart 90">
                <a:extLst>
                  <a:ext uri="{FF2B5EF4-FFF2-40B4-BE49-F238E27FC236}">
                    <a16:creationId xmlns:a16="http://schemas.microsoft.com/office/drawing/2014/main" id="{96B57D0F-4BD4-49A5-B4C1-CEE560F856E6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Heart 91">
                <a:extLst>
                  <a:ext uri="{FF2B5EF4-FFF2-40B4-BE49-F238E27FC236}">
                    <a16:creationId xmlns:a16="http://schemas.microsoft.com/office/drawing/2014/main" id="{C4FDC044-1E47-4B16-BEE4-C2D7FC7C7C2B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Heart 92">
                <a:extLst>
                  <a:ext uri="{FF2B5EF4-FFF2-40B4-BE49-F238E27FC236}">
                    <a16:creationId xmlns:a16="http://schemas.microsoft.com/office/drawing/2014/main" id="{4BA921C0-B899-40FB-ACEA-6AD02649B01E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Heart 93">
                <a:extLst>
                  <a:ext uri="{FF2B5EF4-FFF2-40B4-BE49-F238E27FC236}">
                    <a16:creationId xmlns:a16="http://schemas.microsoft.com/office/drawing/2014/main" id="{18C33F34-B0ED-4452-AF7A-6BAA48B489AB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7EFBDAA-B030-4935-8D5D-2382961F5894}"/>
                </a:ext>
              </a:extLst>
            </p:cNvPr>
            <p:cNvGrpSpPr/>
            <p:nvPr/>
          </p:nvGrpSpPr>
          <p:grpSpPr>
            <a:xfrm>
              <a:off x="133449" y="2959168"/>
              <a:ext cx="188856" cy="1801248"/>
              <a:chOff x="11884282" y="367733"/>
              <a:chExt cx="188856" cy="1801248"/>
            </a:xfrm>
          </p:grpSpPr>
          <p:sp>
            <p:nvSpPr>
              <p:cNvPr id="79" name="Heart 78">
                <a:extLst>
                  <a:ext uri="{FF2B5EF4-FFF2-40B4-BE49-F238E27FC236}">
                    <a16:creationId xmlns:a16="http://schemas.microsoft.com/office/drawing/2014/main" id="{508046AE-6FC6-4A55-A0E7-18872FB111B4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eart 79">
                <a:extLst>
                  <a:ext uri="{FF2B5EF4-FFF2-40B4-BE49-F238E27FC236}">
                    <a16:creationId xmlns:a16="http://schemas.microsoft.com/office/drawing/2014/main" id="{F6FBE753-BE74-44F9-8AC4-334D6E4DA97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Heart 80">
                <a:extLst>
                  <a:ext uri="{FF2B5EF4-FFF2-40B4-BE49-F238E27FC236}">
                    <a16:creationId xmlns:a16="http://schemas.microsoft.com/office/drawing/2014/main" id="{59D2AD16-968F-41A6-9B2E-B799F0FED26C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art 81">
                <a:extLst>
                  <a:ext uri="{FF2B5EF4-FFF2-40B4-BE49-F238E27FC236}">
                    <a16:creationId xmlns:a16="http://schemas.microsoft.com/office/drawing/2014/main" id="{D28BD110-D0FE-4C98-9FED-BEDF96C9F798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art 82">
                <a:extLst>
                  <a:ext uri="{FF2B5EF4-FFF2-40B4-BE49-F238E27FC236}">
                    <a16:creationId xmlns:a16="http://schemas.microsoft.com/office/drawing/2014/main" id="{57A5DD87-9430-47A3-A5D3-DD94031D4CFA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art 83">
                <a:extLst>
                  <a:ext uri="{FF2B5EF4-FFF2-40B4-BE49-F238E27FC236}">
                    <a16:creationId xmlns:a16="http://schemas.microsoft.com/office/drawing/2014/main" id="{F89E814B-B185-4B4F-9DB3-960BFFE875F6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art 84">
                <a:extLst>
                  <a:ext uri="{FF2B5EF4-FFF2-40B4-BE49-F238E27FC236}">
                    <a16:creationId xmlns:a16="http://schemas.microsoft.com/office/drawing/2014/main" id="{822B905C-8A18-41AE-86BD-E0D0FAAF5CB1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Heart 85">
                <a:extLst>
                  <a:ext uri="{FF2B5EF4-FFF2-40B4-BE49-F238E27FC236}">
                    <a16:creationId xmlns:a16="http://schemas.microsoft.com/office/drawing/2014/main" id="{6570F7A8-2488-43C3-8F67-56C12B170BD3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353DB99-353F-43FC-90E4-CD0259185467}"/>
                </a:ext>
              </a:extLst>
            </p:cNvPr>
            <p:cNvGrpSpPr/>
            <p:nvPr/>
          </p:nvGrpSpPr>
          <p:grpSpPr>
            <a:xfrm>
              <a:off x="133449" y="363201"/>
              <a:ext cx="188856" cy="1801248"/>
              <a:chOff x="11884282" y="367733"/>
              <a:chExt cx="188856" cy="1801248"/>
            </a:xfrm>
          </p:grpSpPr>
          <p:sp>
            <p:nvSpPr>
              <p:cNvPr id="71" name="Heart 70">
                <a:extLst>
                  <a:ext uri="{FF2B5EF4-FFF2-40B4-BE49-F238E27FC236}">
                    <a16:creationId xmlns:a16="http://schemas.microsoft.com/office/drawing/2014/main" id="{54823839-3ACC-41F6-96CD-008A74D6492E}"/>
                  </a:ext>
                </a:extLst>
              </p:cNvPr>
              <p:cNvSpPr/>
              <p:nvPr/>
            </p:nvSpPr>
            <p:spPr>
              <a:xfrm>
                <a:off x="11884282" y="36773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Heart 71">
                <a:extLst>
                  <a:ext uri="{FF2B5EF4-FFF2-40B4-BE49-F238E27FC236}">
                    <a16:creationId xmlns:a16="http://schemas.microsoft.com/office/drawing/2014/main" id="{B74C1F10-FE5B-4015-AAD4-CF29044455FE}"/>
                  </a:ext>
                </a:extLst>
              </p:cNvPr>
              <p:cNvSpPr/>
              <p:nvPr/>
            </p:nvSpPr>
            <p:spPr>
              <a:xfrm>
                <a:off x="11884282" y="661988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Heart 72">
                <a:extLst>
                  <a:ext uri="{FF2B5EF4-FFF2-40B4-BE49-F238E27FC236}">
                    <a16:creationId xmlns:a16="http://schemas.microsoft.com/office/drawing/2014/main" id="{0AAB8933-FDB1-4DC3-A179-43F9B7B2BF73}"/>
                  </a:ext>
                </a:extLst>
              </p:cNvPr>
              <p:cNvSpPr/>
              <p:nvPr/>
            </p:nvSpPr>
            <p:spPr>
              <a:xfrm>
                <a:off x="11884282" y="985401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art 73">
                <a:extLst>
                  <a:ext uri="{FF2B5EF4-FFF2-40B4-BE49-F238E27FC236}">
                    <a16:creationId xmlns:a16="http://schemas.microsoft.com/office/drawing/2014/main" id="{9ADF6E92-47D2-42FA-9A66-ED1ADCC421AA}"/>
                  </a:ext>
                </a:extLst>
              </p:cNvPr>
              <p:cNvSpPr/>
              <p:nvPr/>
            </p:nvSpPr>
            <p:spPr>
              <a:xfrm>
                <a:off x="11884282" y="645946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Heart 74">
                <a:extLst>
                  <a:ext uri="{FF2B5EF4-FFF2-40B4-BE49-F238E27FC236}">
                    <a16:creationId xmlns:a16="http://schemas.microsoft.com/office/drawing/2014/main" id="{F232275A-6BE6-45AB-BB6E-CE5E467F3589}"/>
                  </a:ext>
                </a:extLst>
              </p:cNvPr>
              <p:cNvSpPr/>
              <p:nvPr/>
            </p:nvSpPr>
            <p:spPr>
              <a:xfrm>
                <a:off x="11884282" y="969359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art 75">
                <a:extLst>
                  <a:ext uri="{FF2B5EF4-FFF2-40B4-BE49-F238E27FC236}">
                    <a16:creationId xmlns:a16="http://schemas.microsoft.com/office/drawing/2014/main" id="{2531187C-FDD6-49C2-9488-A9B83D006702}"/>
                  </a:ext>
                </a:extLst>
              </p:cNvPr>
              <p:cNvSpPr/>
              <p:nvPr/>
            </p:nvSpPr>
            <p:spPr>
              <a:xfrm>
                <a:off x="11884282" y="1268357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Heart 76">
                <a:extLst>
                  <a:ext uri="{FF2B5EF4-FFF2-40B4-BE49-F238E27FC236}">
                    <a16:creationId xmlns:a16="http://schemas.microsoft.com/office/drawing/2014/main" id="{DD0BB08C-3F2C-4D84-A5AC-ABB19165EDB6}"/>
                  </a:ext>
                </a:extLst>
              </p:cNvPr>
              <p:cNvSpPr/>
              <p:nvPr/>
            </p:nvSpPr>
            <p:spPr>
              <a:xfrm>
                <a:off x="11884282" y="1546570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Heart 77">
                <a:extLst>
                  <a:ext uri="{FF2B5EF4-FFF2-40B4-BE49-F238E27FC236}">
                    <a16:creationId xmlns:a16="http://schemas.microsoft.com/office/drawing/2014/main" id="{BCF33561-7714-4EF4-9030-38128DE78995}"/>
                  </a:ext>
                </a:extLst>
              </p:cNvPr>
              <p:cNvSpPr/>
              <p:nvPr/>
            </p:nvSpPr>
            <p:spPr>
              <a:xfrm>
                <a:off x="11884282" y="1869983"/>
                <a:ext cx="188856" cy="298998"/>
              </a:xfrm>
              <a:prstGeom prst="hear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4A66D49-7BAC-4580-80CE-3A052FD68B22}"/>
                </a:ext>
              </a:extLst>
            </p:cNvPr>
            <p:cNvSpPr/>
            <p:nvPr/>
          </p:nvSpPr>
          <p:spPr>
            <a:xfrm>
              <a:off x="111640" y="2127267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543AA354-0BB1-4EFE-86D8-90591DE1E39E}"/>
                </a:ext>
              </a:extLst>
            </p:cNvPr>
            <p:cNvSpPr/>
            <p:nvPr/>
          </p:nvSpPr>
          <p:spPr>
            <a:xfrm>
              <a:off x="111640" y="2367774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>
              <a:extLst>
                <a:ext uri="{FF2B5EF4-FFF2-40B4-BE49-F238E27FC236}">
                  <a16:creationId xmlns:a16="http://schemas.microsoft.com/office/drawing/2014/main" id="{D6BA744A-8DF3-4E2B-AD3F-1F2AC5048151}"/>
                </a:ext>
              </a:extLst>
            </p:cNvPr>
            <p:cNvSpPr/>
            <p:nvPr/>
          </p:nvSpPr>
          <p:spPr>
            <a:xfrm>
              <a:off x="111640" y="2656415"/>
              <a:ext cx="232474" cy="298998"/>
            </a:xfrm>
            <a:prstGeom prst="hear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501</Words>
  <Application>Microsoft Office PowerPoint</Application>
  <PresentationFormat>Widescreen</PresentationFormat>
  <Paragraphs>123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Agency FB</vt:lpstr>
      <vt:lpstr>Algerian</vt:lpstr>
      <vt:lpstr>Arial</vt:lpstr>
      <vt:lpstr>Calibri</vt:lpstr>
      <vt:lpstr>Calibri Light</vt:lpstr>
      <vt:lpstr>French Script MT</vt:lpstr>
      <vt:lpstr>Lucida Calligraphy</vt:lpstr>
      <vt:lpstr>Times New Roman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153</cp:revision>
  <dcterms:created xsi:type="dcterms:W3CDTF">2020-03-03T03:59:26Z</dcterms:created>
  <dcterms:modified xsi:type="dcterms:W3CDTF">2020-08-22T14:11:41Z</dcterms:modified>
</cp:coreProperties>
</file>