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0CF3B-8720-4896-9412-223A5AD1D00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0F77E-DF2A-4FC1-870B-9DADF5AF5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8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0F77E-DF2A-4FC1-870B-9DADF5AF5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0F77E-DF2A-4FC1-870B-9DADF5AF57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0F77E-DF2A-4FC1-870B-9DADF5AF57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86DD3-B31F-4B42-89D4-C6FBE3DC33B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6E978-BF5A-48EE-A1B4-A9B97A28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86DD3-B31F-4B42-89D4-C6FBE3DC33B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6E978-BF5A-48EE-A1B4-A9B97A28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5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86DD3-B31F-4B42-89D4-C6FBE3DC33B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6E978-BF5A-48EE-A1B4-A9B97A28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6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86DD3-B31F-4B42-89D4-C6FBE3DC33B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6E978-BF5A-48EE-A1B4-A9B97A28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86DD3-B31F-4B42-89D4-C6FBE3DC33B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6E978-BF5A-48EE-A1B4-A9B97A28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1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86DD3-B31F-4B42-89D4-C6FBE3DC33B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6E978-BF5A-48EE-A1B4-A9B97A28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86DD3-B31F-4B42-89D4-C6FBE3DC33B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6E978-BF5A-48EE-A1B4-A9B97A28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86DD3-B31F-4B42-89D4-C6FBE3DC33B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6E978-BF5A-48EE-A1B4-A9B97A28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6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86DD3-B31F-4B42-89D4-C6FBE3DC33B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6E978-BF5A-48EE-A1B4-A9B97A28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5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86DD3-B31F-4B42-89D4-C6FBE3DC33B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6E978-BF5A-48EE-A1B4-A9B97A28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8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586DD3-B31F-4B42-89D4-C6FBE3DC33BC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16E978-BF5A-48EE-A1B4-A9B97A280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4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28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oyzul1983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28600" y="152400"/>
            <a:ext cx="8735291" cy="6477000"/>
          </a:xfrm>
          <a:prstGeom prst="bevel">
            <a:avLst>
              <a:gd name="adj" fmla="val 280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277091"/>
            <a:ext cx="16002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9845" y="2513737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dirty="0" smtClean="0"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4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761999"/>
            <a:ext cx="8534400" cy="1642179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ঘনীভবনঃ</a:t>
            </a:r>
            <a:r>
              <a:rPr lang="bn-IN" sz="66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বাষ্প</a:t>
            </a:r>
            <a:r>
              <a:rPr lang="en-US" sz="6600" b="1" dirty="0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থেকে</a:t>
            </a:r>
            <a:r>
              <a:rPr lang="en-US" sz="6600" b="1" dirty="0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তরলে</a:t>
            </a:r>
            <a:r>
              <a:rPr lang="en-US" sz="6600" b="1" dirty="0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পরিণত</a:t>
            </a:r>
            <a:r>
              <a:rPr lang="en-US" sz="6600" b="1" dirty="0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হওয়াকে</a:t>
            </a:r>
            <a:r>
              <a:rPr lang="en-US" sz="6600" b="1" dirty="0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ঘনীভবন</a:t>
            </a:r>
            <a:r>
              <a:rPr lang="en-US" sz="6600" b="1" dirty="0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বলে</a:t>
            </a:r>
            <a:r>
              <a:rPr lang="en-US" sz="6600" b="1" dirty="0" smtClean="0">
                <a:ln>
                  <a:solidFill>
                    <a:srgbClr val="00B0F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।</a:t>
            </a:r>
            <a:endParaRPr lang="en-US" sz="6600" b="1" dirty="0">
              <a:ln>
                <a:solidFill>
                  <a:srgbClr val="00B0F0"/>
                </a:solidFill>
              </a:ln>
              <a:solidFill>
                <a:schemeClr val="accent5">
                  <a:lumMod val="75000"/>
                </a:schemeClr>
              </a:solidFill>
              <a:latin typeface="NikoshBAN" pitchFamily="2" charset="0"/>
              <a:ea typeface="Kozuka Gothic Pro B" pitchFamily="34" charset="-128"/>
              <a:cs typeface="NikoshBAN" pitchFamily="2" charset="0"/>
            </a:endParaRPr>
          </a:p>
        </p:txBody>
      </p:sp>
      <p:pic>
        <p:nvPicPr>
          <p:cNvPr id="3" name="Picture 2" descr="download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83347"/>
            <a:ext cx="8382000" cy="379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533400"/>
            <a:ext cx="8610600" cy="16002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শিশিরঃ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রাতে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ঘাসে,গাছপালা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ইত্যাদির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উপর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যে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বিন্দু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বিন্দু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পানি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জমে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তাকে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শিশির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বলে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।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rgbClr val="00B050"/>
              </a:solidFill>
              <a:latin typeface="NikoshBAN" pitchFamily="2" charset="0"/>
              <a:ea typeface="Kozuka Gothic Pro B" pitchFamily="34" charset="-128"/>
              <a:cs typeface="NikoshBAN" pitchFamily="2" charset="0"/>
            </a:endParaRPr>
          </a:p>
        </p:txBody>
      </p:sp>
      <p:pic>
        <p:nvPicPr>
          <p:cNvPr id="3" name="Picture 2" descr="images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64979"/>
            <a:ext cx="8305800" cy="42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5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" y="990600"/>
            <a:ext cx="8534400" cy="1015663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পাঠ্য বইয়ের সাথে সংযোগ স্থাপন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2590800"/>
            <a:ext cx="8534400" cy="212365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১৭,১৮,১৯ও ২০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পৃষ্টা খুলে মিলিয়ে নাও।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7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263236"/>
            <a:ext cx="45720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একক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458200" cy="1862048"/>
          </a:xfrm>
          <a:prstGeom prst="rect">
            <a:avLst/>
          </a:prstGeom>
          <a:solidFill>
            <a:srgbClr val="C00000"/>
          </a:solidFill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15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1244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71500"/>
            <a:ext cx="4800600" cy="5715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endParaRPr lang="en-US" sz="4800" b="1" spc="300" dirty="0" smtClean="0">
              <a:ln>
                <a:solidFill>
                  <a:srgbClr val="00B0F0"/>
                </a:solidFill>
              </a:ln>
              <a:solidFill>
                <a:srgbClr val="00FFFF"/>
              </a:solidFill>
              <a:latin typeface="NikoshBAN" pitchFamily="2" charset="0"/>
              <a:ea typeface="Kozuka Gothic Pro B" pitchFamily="34" charset="-128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v"/>
            </a:pPr>
            <a:r>
              <a:rPr lang="en-US" sz="6000" b="1" spc="300" dirty="0" err="1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জীবন</a:t>
            </a:r>
            <a:r>
              <a:rPr lang="en-US" sz="6000" b="1" spc="3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spc="300" dirty="0" err="1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চক্রে</a:t>
            </a:r>
            <a:r>
              <a:rPr lang="en-US" sz="6000" b="1" spc="3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spc="300" dirty="0" err="1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পানি</a:t>
            </a:r>
            <a:r>
              <a:rPr lang="en-US" sz="6000" b="1" spc="3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spc="300" dirty="0" err="1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কয়টি</a:t>
            </a:r>
            <a:r>
              <a:rPr lang="en-US" sz="6000" b="1" spc="3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spc="300" dirty="0" err="1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অবস্থায়</a:t>
            </a:r>
            <a:r>
              <a:rPr lang="en-US" sz="6000" b="1" spc="3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spc="300" dirty="0" err="1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থাকে</a:t>
            </a:r>
            <a:r>
              <a:rPr lang="en-US" sz="6000" b="1" spc="3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spc="300" dirty="0" err="1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এবং</a:t>
            </a:r>
            <a:r>
              <a:rPr lang="en-US" sz="6000" b="1" spc="3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bn-IN" sz="6000" b="1" spc="300" dirty="0" smtClean="0">
                <a:ln>
                  <a:solidFill>
                    <a:srgbClr val="FFFF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rgbClr val="00FF99"/>
                  </a:glow>
                </a:effectLst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কী কী</a:t>
            </a:r>
            <a:r>
              <a:rPr lang="en-US" sz="8000" b="1" dirty="0" smtClean="0">
                <a:ln>
                  <a:solidFill>
                    <a:srgbClr val="00B0F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?</a:t>
            </a:r>
            <a:endParaRPr lang="en-US" sz="5400" b="1" dirty="0">
              <a:ln>
                <a:solidFill>
                  <a:srgbClr val="00B0F0"/>
                </a:solidFill>
              </a:ln>
              <a:solidFill>
                <a:schemeClr val="accent3">
                  <a:lumMod val="50000"/>
                </a:schemeClr>
              </a:solidFill>
              <a:latin typeface="NikoshBAN" pitchFamily="2" charset="0"/>
              <a:ea typeface="Kozuka Gothic Pro B" pitchFamily="34" charset="-128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105400" y="1662545"/>
            <a:ext cx="3733800" cy="1790700"/>
          </a:xfrm>
          <a:prstGeom prst="cloudCallou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6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808_0903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2590800" cy="469004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04800" y="304800"/>
            <a:ext cx="2895600" cy="1600200"/>
          </a:xfrm>
          <a:prstGeom prst="cloudCallout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76600" y="1600200"/>
            <a:ext cx="5562600" cy="487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q"/>
            </a:pPr>
            <a:r>
              <a:rPr lang="en-US" sz="96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96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96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96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96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9600" b="1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9600" b="1" dirty="0">
              <a:ln w="28575">
                <a:solidFill>
                  <a:srgbClr val="FFFF00"/>
                </a:solidFill>
              </a:ln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2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509000" cy="510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53459" y="5073602"/>
            <a:ext cx="3467100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07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2787488" y="228600"/>
            <a:ext cx="3507954" cy="1255985"/>
          </a:xfrm>
          <a:prstGeom prst="star2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200702_0712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725090" y="291818"/>
            <a:ext cx="1479352" cy="154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181600" y="1755267"/>
            <a:ext cx="365760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৫ম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৩৫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</a:p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316" y="1805017"/>
            <a:ext cx="4151084" cy="4708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ফয়জুল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রনসী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০১৭২৭ ৮৮৫৮৮৪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foyzul1983@gmail.com</a:t>
            </a:r>
            <a:endParaRPr lang="b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41465" y="1981200"/>
            <a:ext cx="464457" cy="370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3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082" y="533400"/>
            <a:ext cx="350520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50292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382" y="2895600"/>
            <a:ext cx="8610600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৩.২.১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ব্যাখ্যাসহ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৩.২.২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বোতলে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ঠাণ্ডা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34008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807_1151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008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228600" y="5562600"/>
            <a:ext cx="8686800" cy="99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bn-IN" sz="4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4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64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2100" y="397105"/>
            <a:ext cx="2362200" cy="1676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 err="1" smtClean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মেঘ</a:t>
            </a:r>
            <a:endParaRPr lang="en-US" sz="6600" b="1" dirty="0">
              <a:ln>
                <a:solidFill>
                  <a:srgbClr val="FFFF00"/>
                </a:solidFill>
              </a:ln>
              <a:solidFill>
                <a:srgbClr val="00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724400" y="419100"/>
            <a:ext cx="2971800" cy="1524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ঘনীভবন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00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86400" y="3238500"/>
            <a:ext cx="3200400" cy="1371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>
                  <a:solidFill>
                    <a:srgbClr val="00FFFF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বাষ্পীভবন</a:t>
            </a:r>
            <a:endParaRPr lang="en-US" sz="4800" b="1" dirty="0">
              <a:ln>
                <a:solidFill>
                  <a:srgbClr val="00FFFF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71799" y="4762499"/>
            <a:ext cx="2133600" cy="1752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00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3009900"/>
            <a:ext cx="2286000" cy="1600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00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00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19423601">
            <a:off x="5111417" y="4740100"/>
            <a:ext cx="826165" cy="548549"/>
          </a:xfrm>
          <a:prstGeom prst="stripedRightArrow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15685920">
            <a:off x="6003950" y="2264264"/>
            <a:ext cx="869902" cy="562476"/>
          </a:xfrm>
          <a:prstGeom prst="stripedRightArrow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 rot="11140154">
            <a:off x="4066787" y="643627"/>
            <a:ext cx="593855" cy="600093"/>
          </a:xfrm>
          <a:prstGeom prst="stripedRightArrow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triped Right Arrow 9"/>
          <p:cNvSpPr/>
          <p:nvPr/>
        </p:nvSpPr>
        <p:spPr>
          <a:xfrm rot="6257589">
            <a:off x="1505623" y="2071324"/>
            <a:ext cx="716763" cy="581751"/>
          </a:xfrm>
          <a:prstGeom prst="stripedRightArrow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 rot="2602513">
            <a:off x="2177764" y="4917623"/>
            <a:ext cx="706998" cy="641824"/>
          </a:xfrm>
          <a:prstGeom prst="stripedRightArrow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943100"/>
            <a:ext cx="2895600" cy="2209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চক্র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2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381000"/>
            <a:ext cx="8458200" cy="1447800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Ø"/>
            </a:pP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প্রথমেই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জানতে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হবে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পানির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জীবন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চক্র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বলতে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bn-IN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কী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বুঝায়</a:t>
            </a:r>
            <a:r>
              <a:rPr lang="en-US" sz="6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?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ea typeface="Kozuka Gothic Pro B" pitchFamily="34" charset="-128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2900" y="1981200"/>
            <a:ext cx="8458200" cy="45720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v"/>
            </a:pP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প্রত্যেক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জীবের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জীবন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চক্র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আছে,ঠিক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একই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ভাবে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পানিরও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জীবনের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বিভিন্ন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ধাপ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আছে,এই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ধাপসমূহ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নিয়েই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পানির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জীবন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চক্র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।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NikoshBAN" pitchFamily="2" charset="0"/>
              <a:ea typeface="Kozuka Gothic Pro B" pitchFamily="34" charset="-128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8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803_1209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015" y="1066800"/>
            <a:ext cx="1865585" cy="4648200"/>
          </a:xfrm>
          <a:prstGeom prst="rect">
            <a:avLst/>
          </a:prstGeom>
        </p:spPr>
      </p:pic>
      <p:pic>
        <p:nvPicPr>
          <p:cNvPr id="3" name="Picture 2" descr="IMG_20200803_1209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409700"/>
            <a:ext cx="1758259" cy="3048000"/>
          </a:xfrm>
          <a:prstGeom prst="rect">
            <a:avLst/>
          </a:prstGeom>
        </p:spPr>
      </p:pic>
      <p:pic>
        <p:nvPicPr>
          <p:cNvPr id="4" name="Picture 3" descr="IMG_20200803_12094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1866900"/>
            <a:ext cx="1447800" cy="27508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0109" y="4689764"/>
            <a:ext cx="16002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কঠিন</a:t>
            </a:r>
            <a:endParaRPr lang="en-US" sz="4400" b="1" dirty="0">
              <a:ln>
                <a:solidFill>
                  <a:srgbClr val="0070C0"/>
                </a:solidFill>
              </a:ln>
              <a:solidFill>
                <a:srgbClr val="00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4686300"/>
            <a:ext cx="16002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তরল</a:t>
            </a:r>
            <a:endParaRPr lang="en-US" sz="4400" b="1" dirty="0">
              <a:ln>
                <a:solidFill>
                  <a:srgbClr val="0070C0"/>
                </a:solidFill>
              </a:ln>
              <a:solidFill>
                <a:srgbClr val="00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81800" y="4686300"/>
            <a:ext cx="22098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বায়বীয়</a:t>
            </a:r>
            <a:endParaRPr lang="en-US" sz="4400" b="1" dirty="0">
              <a:ln>
                <a:solidFill>
                  <a:srgbClr val="0070C0"/>
                </a:solidFill>
              </a:ln>
              <a:solidFill>
                <a:srgbClr val="00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53291"/>
            <a:ext cx="86106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b="1" dirty="0" smtClean="0">
                <a:ln>
                  <a:solidFill>
                    <a:srgbClr val="0070C0"/>
                  </a:solidFill>
                </a:ln>
                <a:solidFill>
                  <a:srgbClr val="00CC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>
                <a:solidFill>
                  <a:srgbClr val="0070C0"/>
                </a:solidFill>
              </a:ln>
              <a:solidFill>
                <a:srgbClr val="00CC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509" y="5732318"/>
            <a:ext cx="8506691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চক্রে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অবস্থানে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752600" y="2628900"/>
            <a:ext cx="1676400" cy="838200"/>
          </a:xfrm>
          <a:prstGeom prst="right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105400" y="2552700"/>
            <a:ext cx="1676400" cy="838200"/>
          </a:xfrm>
          <a:prstGeom prst="rightArrow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029200" y="3543300"/>
            <a:ext cx="16764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1600200" y="3467100"/>
            <a:ext cx="16764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15200" y="3009900"/>
            <a:ext cx="1295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endParaRPr lang="en-US" sz="3600" b="1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7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1"/>
                            </p:stCondLst>
                            <p:childTnLst>
                              <p:par>
                                <p:cTn id="8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1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1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323119" cy="4419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2155" y="304800"/>
            <a:ext cx="8572500" cy="14478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Char char="Ø"/>
            </a:pP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চল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ছবির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মাধ্যমে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“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পানি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চক্র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”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বুঝার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চেষ্টা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FFFF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করি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।</a:t>
            </a:r>
            <a:endParaRPr lang="en-US" sz="5400" b="1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NikoshBAN" pitchFamily="2" charset="0"/>
              <a:ea typeface="Kozuka Gothic Pro B" pitchFamily="34" charset="-128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1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" y="228600"/>
            <a:ext cx="9067800" cy="1828800"/>
          </a:xfrm>
          <a:prstGeom prst="roundRect">
            <a:avLst/>
          </a:prstGeom>
          <a:noFill/>
          <a:ln>
            <a:solidFill>
              <a:srgbClr val="00B0F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বাষ্পীভবনঃ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তরল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থেকে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সরাসরি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বাষ্পে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পরিণত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হওয়াকে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বাষ্পীভবন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বলে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NikoshBAN" pitchFamily="2" charset="0"/>
                <a:ea typeface="Kozuka Gothic Pro B" pitchFamily="34" charset="-128"/>
                <a:cs typeface="NikoshBAN" pitchFamily="2" charset="0"/>
              </a:rPr>
              <a:t>।</a:t>
            </a:r>
            <a:endParaRPr lang="en-US" sz="5400" b="1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NikoshBAN" pitchFamily="2" charset="0"/>
              <a:ea typeface="Kozuka Gothic Pro B" pitchFamily="34" charset="-128"/>
              <a:cs typeface="NikoshBAN" pitchFamily="2" charset="0"/>
            </a:endParaRPr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86000"/>
            <a:ext cx="8382000" cy="4114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4545" y="3352800"/>
            <a:ext cx="3657600" cy="609600"/>
          </a:xfrm>
          <a:prstGeom prst="ellipse">
            <a:avLst/>
          </a:prstGeom>
          <a:solidFill>
            <a:srgbClr val="99FF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বাষ্পীভবন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85753" y="5753100"/>
            <a:ext cx="1929245" cy="381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553200" y="2819400"/>
            <a:ext cx="1409700" cy="533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1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252</Words>
  <Application>Microsoft Office PowerPoint</Application>
  <PresentationFormat>On-screen Show (4:3)</PresentationFormat>
  <Paragraphs>57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Fayz</dc:creator>
  <cp:lastModifiedBy>Fayz</cp:lastModifiedBy>
  <cp:revision>49</cp:revision>
  <dcterms:created xsi:type="dcterms:W3CDTF">2020-08-15T06:15:00Z</dcterms:created>
  <dcterms:modified xsi:type="dcterms:W3CDTF">2020-08-22T12:41:16Z</dcterms:modified>
</cp:coreProperties>
</file>