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22"/>
  </p:notesMasterIdLst>
  <p:sldIdLst>
    <p:sldId id="363" r:id="rId3"/>
    <p:sldId id="364" r:id="rId4"/>
    <p:sldId id="261" r:id="rId5"/>
    <p:sldId id="258" r:id="rId6"/>
    <p:sldId id="262" r:id="rId7"/>
    <p:sldId id="260" r:id="rId8"/>
    <p:sldId id="259" r:id="rId9"/>
    <p:sldId id="332" r:id="rId10"/>
    <p:sldId id="263" r:id="rId11"/>
    <p:sldId id="328" r:id="rId12"/>
    <p:sldId id="329" r:id="rId13"/>
    <p:sldId id="330" r:id="rId14"/>
    <p:sldId id="331" r:id="rId15"/>
    <p:sldId id="317" r:id="rId16"/>
    <p:sldId id="318" r:id="rId17"/>
    <p:sldId id="319" r:id="rId18"/>
    <p:sldId id="320" r:id="rId19"/>
    <p:sldId id="321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95B"/>
    <a:srgbClr val="C73200"/>
    <a:srgbClr val="F1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6587B-C23B-40A9-A75C-092E28AC27A1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C8BBD-4F37-466A-8B06-28CE8E8D6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9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9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0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05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1F1AC-2CDD-41FC-9494-ED32704B2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A82C8-CD7C-4C86-A4AB-F9B377380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9C53D-DD09-4BAB-8621-F0679E4B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D588-CC8A-4697-981D-96BFB195ADA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48B2D-974D-4D56-A252-71839079C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A0A22-F67A-407A-A2C7-271D0076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A54B-FB23-4763-89D3-06CD4CC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81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5A2B1-4BB1-4C29-9ACA-947242115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EE8A6-22DD-47A1-8C1D-05FE1FEA1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797AD-770C-4F7B-A546-7C092A41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D588-CC8A-4697-981D-96BFB195ADA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BF5F2-A694-496F-B6CA-75DC20044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04F5C-35C1-4AB8-BFC5-61A11206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A54B-FB23-4763-89D3-06CD4CC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68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8895-F1D9-4502-9C73-495D4ABCE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DB25A-DD67-4556-B5AF-F065A1C0D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BE2FE-A1CC-4A4F-9E28-B3B1C5FE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D588-CC8A-4697-981D-96BFB195ADA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51ED0-55F0-4297-A373-C05E6CF2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02E4-C841-4365-A833-6EED5ED1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A54B-FB23-4763-89D3-06CD4CC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8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BABDE-7911-4F92-8A7F-AFBA99375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A437A-C3C0-4E11-8C40-D9806D460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8BBFD-2452-43C6-AFF4-824105BF4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1B959-6772-497A-933D-EEEA1B40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D588-CC8A-4697-981D-96BFB195ADA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49076-B8BB-4608-B0B2-DCE5168E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FB592-60D5-413B-82ED-0DEE14819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A54B-FB23-4763-89D3-06CD4CC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27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801B-DABB-4818-8184-DF91C5231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EE27-F618-448A-9D3A-2C3165642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BC8CC-66FF-4784-B1DB-B482EEBDB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12E1F-F559-4545-8F3D-41DDA747F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B43CC-2A64-433D-9FD1-97744BC0D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EC3DD9-FE7F-4571-A67B-C0E3B5E79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D588-CC8A-4697-981D-96BFB195ADA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B39738-4CD3-4C69-86EF-050B9B0DF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7E17DC-A5CC-4E13-894D-D810583B5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A54B-FB23-4763-89D3-06CD4CC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7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61561-56B5-4A00-A99E-35A98575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99888-58D9-4726-ADD1-BF9809D9A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D588-CC8A-4697-981D-96BFB195ADA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538BC-D51A-404A-8D85-64A3C19C0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09E26-126E-4E41-8479-EEE8DAD3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A54B-FB23-4763-89D3-06CD4CC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20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AB7863-9541-4599-902C-948059947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D588-CC8A-4697-981D-96BFB195ADA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53E43D-CC78-44C7-AB16-4782FF613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D9B4C-EA67-4731-8E3A-D73569F4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A54B-FB23-4763-89D3-06CD4CC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52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A2728-FE08-42FC-B8C1-A4431DB21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E13EB-AFD8-48AF-87F3-9A2CADA9E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FC045-FF0C-40AA-974D-E1E286293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E6539-2624-4482-A067-4D4139C3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D588-CC8A-4697-981D-96BFB195ADA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5FE82-ABC6-40FE-AC06-5807EE89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EA449-2792-47FB-A915-C2B31464A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A54B-FB23-4763-89D3-06CD4CC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9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81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1A890-8E32-47F6-A402-663F683E0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C57F43-C23B-43A1-9C58-416EA25B1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7EC44-EA42-4A01-A088-5E7F9AB6F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0EE05-C630-4343-8F4D-23B9D7AF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D588-CC8A-4697-981D-96BFB195ADA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EB442-5A5D-4616-863C-CE65F4D1B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E7C61-8A4C-4E98-8BBD-9679C111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A54B-FB23-4763-89D3-06CD4CC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22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79654-CC8E-49D0-8990-17C1E7271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9986BD-871E-4959-AD90-503380DBF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707EA-B0A5-45DB-B907-C9626EC0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D588-CC8A-4697-981D-96BFB195ADA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650CC-9879-4DCC-9070-16703957D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B7E00-26FE-4E4D-94BA-35BA95E6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A54B-FB23-4763-89D3-06CD4CC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98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B64AD9-6844-4DC7-819A-337DCAFCCE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A2C38-5E64-4877-9F72-C7C0D565D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47EF7-6650-4140-93B0-06EF84EB9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D588-CC8A-4697-981D-96BFB195ADA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9024B-5A02-491B-9AD1-4C33F832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1E051-3B54-4CBF-9D9B-DA87237EB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A54B-FB23-4763-89D3-06CD4CC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6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9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0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2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1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7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1273-F1C1-42EA-BA25-6F1FA7462ADB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6D99-B60C-47D4-A46B-41BD42F39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5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21273-F1C1-42EA-BA25-6F1FA7462ADB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C6D99-B60C-47D4-A46B-41BD42F39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0002C7-DA78-4519-9BD0-36068EB3C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80786-B8CF-4D56-BEB4-4AB62B97F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F1F4C-11B2-4E23-92C9-A3A3845DC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FD588-CC8A-4697-981D-96BFB195ADA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6F8BE-C057-484E-BA3F-EABF50EC8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5502F-E1B4-4199-9CC8-54EE577BE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DA54B-FB23-4763-89D3-06CD4CC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7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icondoit.wordpress.com/category/sticker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D24B1D-3384-4F32-89D9-BA16003AA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ECE580-9FD7-406A-884B-B7A4FDA34486}"/>
              </a:ext>
            </a:extLst>
          </p:cNvPr>
          <p:cNvSpPr txBox="1"/>
          <p:nvPr/>
        </p:nvSpPr>
        <p:spPr>
          <a:xfrm>
            <a:off x="-346042" y="478482"/>
            <a:ext cx="984885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39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3000">
                      <a:srgbClr val="CC4507"/>
                    </a:gs>
                    <a:gs pos="44000">
                      <a:srgbClr val="FD8D00"/>
                    </a:gs>
                    <a:gs pos="73000">
                      <a:srgbClr val="CC4507"/>
                    </a:gs>
                  </a:gsLst>
                  <a:lin ang="16200000" scaled="1"/>
                </a:gradFill>
                <a:effectLst>
                  <a:glow rad="101600">
                    <a:prstClr val="white">
                      <a:lumMod val="75000"/>
                    </a:prst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hamim Cholontika ANSI V1" pitchFamily="2" charset="0"/>
                <a:ea typeface="+mn-ea"/>
                <a:cs typeface="+mn-cs"/>
              </a:rPr>
              <a:t>¯^</a:t>
            </a:r>
            <a:r>
              <a:rPr kumimoji="0" lang="en-SG" sz="239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3000">
                      <a:srgbClr val="CC4507"/>
                    </a:gs>
                    <a:gs pos="44000">
                      <a:srgbClr val="FD8D00"/>
                    </a:gs>
                    <a:gs pos="73000">
                      <a:srgbClr val="CC4507"/>
                    </a:gs>
                  </a:gsLst>
                  <a:lin ang="16200000" scaled="1"/>
                </a:gradFill>
                <a:effectLst>
                  <a:glow rad="101600">
                    <a:prstClr val="white">
                      <a:lumMod val="75000"/>
                    </a:prst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hamim Cholontika ANSI V1" pitchFamily="2" charset="0"/>
                <a:ea typeface="+mn-ea"/>
                <a:cs typeface="+mn-cs"/>
              </a:rPr>
              <a:t>vMZg</a:t>
            </a:r>
            <a:endParaRPr kumimoji="0" lang="en-US" sz="23900" b="0" i="0" u="none" strike="noStrike" kern="1200" cap="none" spc="0" normalizeH="0" baseline="0" noProof="0" dirty="0">
              <a:ln>
                <a:noFill/>
              </a:ln>
              <a:gradFill>
                <a:gsLst>
                  <a:gs pos="13000">
                    <a:srgbClr val="CC4507"/>
                  </a:gs>
                  <a:gs pos="44000">
                    <a:srgbClr val="FD8D00"/>
                  </a:gs>
                  <a:gs pos="73000">
                    <a:srgbClr val="CC4507"/>
                  </a:gs>
                </a:gsLst>
                <a:lin ang="16200000" scaled="1"/>
              </a:gradFill>
              <a:effectLst>
                <a:glow rad="101600">
                  <a:prstClr val="white">
                    <a:lumMod val="75000"/>
                  </a:prst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uLnTx/>
              <a:uFillTx/>
              <a:latin typeface="Shamim Cholontika ANSI V1" pitchFamily="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D0B8D4-1389-4A73-80A0-6F528754FFE3}"/>
              </a:ext>
            </a:extLst>
          </p:cNvPr>
          <p:cNvSpPr txBox="1"/>
          <p:nvPr/>
        </p:nvSpPr>
        <p:spPr>
          <a:xfrm>
            <a:off x="257094" y="3429000"/>
            <a:ext cx="7751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72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3000">
                      <a:srgbClr val="CC4507"/>
                    </a:gs>
                    <a:gs pos="44000">
                      <a:srgbClr val="FD8D00"/>
                    </a:gs>
                    <a:gs pos="73000">
                      <a:srgbClr val="CC4507"/>
                    </a:gs>
                  </a:gsLst>
                  <a:lin ang="16200000" scaled="1"/>
                </a:gradFill>
                <a:effectLst>
                  <a:glow rad="101600">
                    <a:prstClr val="white">
                      <a:lumMod val="75000"/>
                    </a:prst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hamim Cholontika ANSI V1" pitchFamily="2" charset="0"/>
                <a:ea typeface="+mn-ea"/>
                <a:cs typeface="+mn-cs"/>
              </a:rPr>
              <a:t>Gm.Gg</a:t>
            </a:r>
            <a:r>
              <a:rPr kumimoji="0" lang="en-SG" sz="7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3000">
                      <a:srgbClr val="CC4507"/>
                    </a:gs>
                    <a:gs pos="44000">
                      <a:srgbClr val="FD8D00"/>
                    </a:gs>
                    <a:gs pos="73000">
                      <a:srgbClr val="CC4507"/>
                    </a:gs>
                  </a:gsLst>
                  <a:lin ang="16200000" scaled="1"/>
                </a:gradFill>
                <a:effectLst>
                  <a:glow rad="101600">
                    <a:prstClr val="white">
                      <a:lumMod val="75000"/>
                    </a:prst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hamim Cholontika ANSI V1" pitchFamily="2" charset="0"/>
                <a:ea typeface="+mn-ea"/>
                <a:cs typeface="+mn-cs"/>
              </a:rPr>
              <a:t> </a:t>
            </a:r>
            <a:r>
              <a:rPr kumimoji="0" lang="en-SG" sz="72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3000">
                      <a:srgbClr val="CC4507"/>
                    </a:gs>
                    <a:gs pos="44000">
                      <a:srgbClr val="FD8D00"/>
                    </a:gs>
                    <a:gs pos="73000">
                      <a:srgbClr val="CC4507"/>
                    </a:gs>
                  </a:gsLst>
                  <a:lin ang="16200000" scaled="1"/>
                </a:gradFill>
                <a:effectLst>
                  <a:glow rad="101600">
                    <a:prstClr val="white">
                      <a:lumMod val="75000"/>
                    </a:prst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hamim Cholontika ANSI V1" pitchFamily="2" charset="0"/>
                <a:ea typeface="+mn-ea"/>
                <a:cs typeface="+mn-cs"/>
              </a:rPr>
              <a:t>gyiv</a:t>
            </a:r>
            <a:r>
              <a:rPr kumimoji="0" lang="en-SG" sz="7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3000">
                      <a:srgbClr val="CC4507"/>
                    </a:gs>
                    <a:gs pos="44000">
                      <a:srgbClr val="FD8D00"/>
                    </a:gs>
                    <a:gs pos="73000">
                      <a:srgbClr val="CC4507"/>
                    </a:gs>
                  </a:gsLst>
                  <a:lin ang="16200000" scaled="1"/>
                </a:gradFill>
                <a:effectLst>
                  <a:glow rad="101600">
                    <a:prstClr val="white">
                      <a:lumMod val="75000"/>
                    </a:prst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hamim Cholontika ANSI V1" pitchFamily="2" charset="0"/>
                <a:ea typeface="+mn-ea"/>
                <a:cs typeface="+mn-cs"/>
              </a:rPr>
              <a:t>` ‡</a:t>
            </a:r>
            <a:r>
              <a:rPr kumimoji="0" lang="en-SG" sz="72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3000">
                      <a:srgbClr val="CC4507"/>
                    </a:gs>
                    <a:gs pos="44000">
                      <a:srgbClr val="FD8D00"/>
                    </a:gs>
                    <a:gs pos="73000">
                      <a:srgbClr val="CC4507"/>
                    </a:gs>
                  </a:gsLst>
                  <a:lin ang="16200000" scaled="1"/>
                </a:gradFill>
                <a:effectLst>
                  <a:glow rad="101600">
                    <a:prstClr val="white">
                      <a:lumMod val="75000"/>
                    </a:prst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hamim Cholontika ANSI V1" pitchFamily="2" charset="0"/>
                <a:ea typeface="+mn-ea"/>
                <a:cs typeface="+mn-cs"/>
              </a:rPr>
              <a:t>nv‡mb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gradFill>
                <a:gsLst>
                  <a:gs pos="13000">
                    <a:srgbClr val="CC4507"/>
                  </a:gs>
                  <a:gs pos="44000">
                    <a:srgbClr val="FD8D00"/>
                  </a:gs>
                  <a:gs pos="73000">
                    <a:srgbClr val="CC4507"/>
                  </a:gs>
                </a:gsLst>
                <a:lin ang="16200000" scaled="1"/>
              </a:gradFill>
              <a:effectLst>
                <a:glow rad="101600">
                  <a:prstClr val="white">
                    <a:lumMod val="75000"/>
                  </a:prst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uLnTx/>
              <a:uFillTx/>
              <a:latin typeface="Shamim Cholontika ANSI V1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70F49-FF86-401C-AF21-C908592E1BAD}"/>
              </a:ext>
            </a:extLst>
          </p:cNvPr>
          <p:cNvSpPr txBox="1"/>
          <p:nvPr/>
        </p:nvSpPr>
        <p:spPr>
          <a:xfrm>
            <a:off x="-323850" y="4592285"/>
            <a:ext cx="77518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8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3000">
                      <a:srgbClr val="CC4507"/>
                    </a:gs>
                    <a:gs pos="44000">
                      <a:srgbClr val="FD8D00"/>
                    </a:gs>
                    <a:gs pos="73000">
                      <a:srgbClr val="CC4507"/>
                    </a:gs>
                  </a:gsLst>
                  <a:lin ang="16200000" scaled="1"/>
                </a:gradFill>
                <a:effectLst>
                  <a:glow rad="101600">
                    <a:prstClr val="white">
                      <a:lumMod val="75000"/>
                    </a:prst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hamim Cholontika ANSI V1" pitchFamily="2" charset="0"/>
                <a:ea typeface="+mn-ea"/>
                <a:cs typeface="+mn-cs"/>
              </a:rPr>
              <a:t>cÖ`k©K</a:t>
            </a:r>
            <a:endParaRPr kumimoji="0" lang="en-SG" sz="4800" b="0" i="0" u="none" strike="noStrike" kern="1200" cap="none" spc="0" normalizeH="0" baseline="0" noProof="0" dirty="0">
              <a:ln>
                <a:noFill/>
              </a:ln>
              <a:gradFill>
                <a:gsLst>
                  <a:gs pos="13000">
                    <a:srgbClr val="CC4507"/>
                  </a:gs>
                  <a:gs pos="44000">
                    <a:srgbClr val="FD8D00"/>
                  </a:gs>
                  <a:gs pos="73000">
                    <a:srgbClr val="CC4507"/>
                  </a:gs>
                </a:gsLst>
                <a:lin ang="16200000" scaled="1"/>
              </a:gradFill>
              <a:effectLst>
                <a:glow rad="101600">
                  <a:prstClr val="white">
                    <a:lumMod val="75000"/>
                  </a:prst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uLnTx/>
              <a:uFillTx/>
              <a:latin typeface="Shamim Cholontika ANSI V1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3000">
                      <a:srgbClr val="CC4507"/>
                    </a:gs>
                    <a:gs pos="44000">
                      <a:srgbClr val="FD8D00"/>
                    </a:gs>
                    <a:gs pos="73000">
                      <a:srgbClr val="CC4507"/>
                    </a:gs>
                  </a:gsLst>
                  <a:lin ang="16200000" scaled="1"/>
                </a:gradFill>
                <a:effectLst>
                  <a:glow rad="101600">
                    <a:prstClr val="white">
                      <a:lumMod val="75000"/>
                    </a:prst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hamim Cholontika ANSI V1" pitchFamily="2" charset="0"/>
                <a:ea typeface="+mn-ea"/>
                <a:cs typeface="+mn-cs"/>
              </a:rPr>
              <a:t>Z_¨ I †</a:t>
            </a:r>
            <a:r>
              <a:rPr kumimoji="0" lang="en-SG" sz="36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3000">
                      <a:srgbClr val="CC4507"/>
                    </a:gs>
                    <a:gs pos="44000">
                      <a:srgbClr val="FD8D00"/>
                    </a:gs>
                    <a:gs pos="73000">
                      <a:srgbClr val="CC4507"/>
                    </a:gs>
                  </a:gsLst>
                  <a:lin ang="16200000" scaled="1"/>
                </a:gradFill>
                <a:effectLst>
                  <a:glow rad="101600">
                    <a:prstClr val="white">
                      <a:lumMod val="75000"/>
                    </a:prst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hamim Cholontika ANSI V1" pitchFamily="2" charset="0"/>
                <a:ea typeface="+mn-ea"/>
                <a:cs typeface="+mn-cs"/>
              </a:rPr>
              <a:t>hvMv‡hvM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3000">
                      <a:srgbClr val="CC4507"/>
                    </a:gs>
                    <a:gs pos="44000">
                      <a:srgbClr val="FD8D00"/>
                    </a:gs>
                    <a:gs pos="73000">
                      <a:srgbClr val="CC4507"/>
                    </a:gs>
                  </a:gsLst>
                  <a:lin ang="16200000" scaled="1"/>
                </a:gradFill>
                <a:effectLst>
                  <a:glow rad="101600">
                    <a:prstClr val="white">
                      <a:lumMod val="75000"/>
                    </a:prst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hamim Cholontika ANSI V1" pitchFamily="2" charset="0"/>
                <a:ea typeface="+mn-ea"/>
                <a:cs typeface="+mn-cs"/>
              </a:rPr>
              <a:t> cÖhyw³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3000">
                      <a:srgbClr val="CC4507"/>
                    </a:gs>
                    <a:gs pos="44000">
                      <a:srgbClr val="FD8D00"/>
                    </a:gs>
                    <a:gs pos="73000">
                      <a:srgbClr val="CC4507"/>
                    </a:gs>
                  </a:gsLst>
                  <a:lin ang="16200000" scaled="1"/>
                </a:gradFill>
                <a:effectLst>
                  <a:glow rad="101600">
                    <a:prstClr val="white">
                      <a:lumMod val="75000"/>
                    </a:prst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hamim Cholontika ANSI V1" pitchFamily="2" charset="0"/>
                <a:ea typeface="+mn-ea"/>
                <a:cs typeface="+mn-cs"/>
              </a:rPr>
              <a:t>miKvwi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3000">
                      <a:srgbClr val="CC4507"/>
                    </a:gs>
                    <a:gs pos="44000">
                      <a:srgbClr val="FD8D00"/>
                    </a:gs>
                    <a:gs pos="73000">
                      <a:srgbClr val="CC4507"/>
                    </a:gs>
                  </a:gsLst>
                  <a:lin ang="16200000" scaled="1"/>
                </a:gradFill>
                <a:effectLst>
                  <a:glow rad="101600">
                    <a:prstClr val="white">
                      <a:lumMod val="75000"/>
                    </a:prst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hamim Cholontika ANSI V1" pitchFamily="2" charset="0"/>
                <a:ea typeface="+mn-ea"/>
                <a:cs typeface="+mn-cs"/>
              </a:rPr>
              <a:t> </a:t>
            </a:r>
            <a:r>
              <a:rPr kumimoji="0" lang="en-SG" sz="36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3000">
                      <a:srgbClr val="CC4507"/>
                    </a:gs>
                    <a:gs pos="44000">
                      <a:srgbClr val="FD8D00"/>
                    </a:gs>
                    <a:gs pos="73000">
                      <a:srgbClr val="CC4507"/>
                    </a:gs>
                  </a:gsLst>
                  <a:lin ang="16200000" scaled="1"/>
                </a:gradFill>
                <a:effectLst>
                  <a:glow rad="101600">
                    <a:prstClr val="white">
                      <a:lumMod val="75000"/>
                    </a:prst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hamim Cholontika ANSI V1" pitchFamily="2" charset="0"/>
                <a:ea typeface="+mn-ea"/>
                <a:cs typeface="+mn-cs"/>
              </a:rPr>
              <a:t>wePvicwZ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3000">
                      <a:srgbClr val="CC4507"/>
                    </a:gs>
                    <a:gs pos="44000">
                      <a:srgbClr val="FD8D00"/>
                    </a:gs>
                    <a:gs pos="73000">
                      <a:srgbClr val="CC4507"/>
                    </a:gs>
                  </a:gsLst>
                  <a:lin ang="16200000" scaled="1"/>
                </a:gradFill>
                <a:effectLst>
                  <a:glow rad="101600">
                    <a:prstClr val="white">
                      <a:lumMod val="75000"/>
                    </a:prst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hamim Cholontika ANSI V1" pitchFamily="2" charset="0"/>
                <a:ea typeface="+mn-ea"/>
                <a:cs typeface="+mn-cs"/>
              </a:rPr>
              <a:t> </a:t>
            </a:r>
            <a:r>
              <a:rPr kumimoji="0" lang="en-SG" sz="36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3000">
                      <a:srgbClr val="CC4507"/>
                    </a:gs>
                    <a:gs pos="44000">
                      <a:srgbClr val="FD8D00"/>
                    </a:gs>
                    <a:gs pos="73000">
                      <a:srgbClr val="CC4507"/>
                    </a:gs>
                  </a:gsLst>
                  <a:lin ang="16200000" scaled="1"/>
                </a:gradFill>
                <a:effectLst>
                  <a:glow rad="101600">
                    <a:prstClr val="white">
                      <a:lumMod val="75000"/>
                    </a:prst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hamim Cholontika ANSI V1" pitchFamily="2" charset="0"/>
                <a:ea typeface="+mn-ea"/>
                <a:cs typeface="+mn-cs"/>
              </a:rPr>
              <a:t>b~iyj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3000">
                      <a:srgbClr val="CC4507"/>
                    </a:gs>
                    <a:gs pos="44000">
                      <a:srgbClr val="FD8D00"/>
                    </a:gs>
                    <a:gs pos="73000">
                      <a:srgbClr val="CC4507"/>
                    </a:gs>
                  </a:gsLst>
                  <a:lin ang="16200000" scaled="1"/>
                </a:gradFill>
                <a:effectLst>
                  <a:glow rad="101600">
                    <a:prstClr val="white">
                      <a:lumMod val="75000"/>
                    </a:prst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hamim Cholontika ANSI V1" pitchFamily="2" charset="0"/>
                <a:ea typeface="+mn-ea"/>
                <a:cs typeface="+mn-cs"/>
              </a:rPr>
              <a:t> </a:t>
            </a:r>
            <a:r>
              <a:rPr kumimoji="0" lang="en-SG" sz="36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3000">
                      <a:srgbClr val="CC4507"/>
                    </a:gs>
                    <a:gs pos="44000">
                      <a:srgbClr val="FD8D00"/>
                    </a:gs>
                    <a:gs pos="73000">
                      <a:srgbClr val="CC4507"/>
                    </a:gs>
                  </a:gsLst>
                  <a:lin ang="16200000" scaled="1"/>
                </a:gradFill>
                <a:effectLst>
                  <a:glow rad="101600">
                    <a:prstClr val="white">
                      <a:lumMod val="75000"/>
                    </a:prst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hamim Cholontika ANSI V1" pitchFamily="2" charset="0"/>
                <a:ea typeface="+mn-ea"/>
                <a:cs typeface="+mn-cs"/>
              </a:rPr>
              <a:t>Bmjvg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3000">
                      <a:srgbClr val="CC4507"/>
                    </a:gs>
                    <a:gs pos="44000">
                      <a:srgbClr val="FD8D00"/>
                    </a:gs>
                    <a:gs pos="73000">
                      <a:srgbClr val="CC4507"/>
                    </a:gs>
                  </a:gsLst>
                  <a:lin ang="16200000" scaled="1"/>
                </a:gradFill>
                <a:effectLst>
                  <a:glow rad="101600">
                    <a:prstClr val="white">
                      <a:lumMod val="75000"/>
                    </a:prst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hamim Cholontika ANSI V1" pitchFamily="2" charset="0"/>
                <a:ea typeface="+mn-ea"/>
                <a:cs typeface="+mn-cs"/>
              </a:rPr>
              <a:t> </a:t>
            </a:r>
            <a:r>
              <a:rPr kumimoji="0" lang="en-SG" sz="36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3000">
                      <a:srgbClr val="CC4507"/>
                    </a:gs>
                    <a:gs pos="44000">
                      <a:srgbClr val="FD8D00"/>
                    </a:gs>
                    <a:gs pos="73000">
                      <a:srgbClr val="CC4507"/>
                    </a:gs>
                  </a:gsLst>
                  <a:lin ang="16200000" scaled="1"/>
                </a:gradFill>
                <a:effectLst>
                  <a:glow rad="101600">
                    <a:prstClr val="white">
                      <a:lumMod val="75000"/>
                    </a:prst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hamim Cholontika ANSI V1" pitchFamily="2" charset="0"/>
                <a:ea typeface="+mn-ea"/>
                <a:cs typeface="+mn-cs"/>
              </a:rPr>
              <a:t>K‡jR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3000">
                    <a:srgbClr val="CC4507"/>
                  </a:gs>
                  <a:gs pos="44000">
                    <a:srgbClr val="FD8D00"/>
                  </a:gs>
                  <a:gs pos="73000">
                    <a:srgbClr val="CC4507"/>
                  </a:gs>
                </a:gsLst>
                <a:lin ang="16200000" scaled="1"/>
              </a:gradFill>
              <a:effectLst>
                <a:glow rad="101600">
                  <a:prstClr val="white">
                    <a:lumMod val="75000"/>
                  </a:prst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uLnTx/>
              <a:uFillTx/>
              <a:latin typeface="Shamim Cholontika ANSI V1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737371-B7D9-473C-9CBF-4DBF5B8D4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94" y="0"/>
            <a:ext cx="10290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934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3900"/>
                                  </p:stCondLst>
                                  <p:iterate type="lt">
                                    <p:tmPct val="3654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20" y="2052666"/>
            <a:ext cx="6146787" cy="439604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067" y="1066051"/>
            <a:ext cx="4568504" cy="1256235"/>
          </a:xfrm>
        </p:spPr>
        <p:txBody>
          <a:bodyPr/>
          <a:lstStyle/>
          <a:p>
            <a:pPr marL="0" lvl="1" algn="l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প্রথমে 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Windows </a:t>
            </a:r>
            <a:r>
              <a:rPr lang="bn-BD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প্রোগ্রামটি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 করতে হবে-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119205" y="998139"/>
            <a:ext cx="4425390" cy="11391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এরপর 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Start </a:t>
            </a:r>
            <a:r>
              <a:rPr lang="bn-BD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 কর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endParaRPr lang="bn-BD" sz="3200" dirty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797776" y="6172440"/>
            <a:ext cx="552536" cy="55253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/>
          <a:srcRect t="32782" r="70032"/>
          <a:stretch/>
        </p:blipFill>
        <p:spPr bwMode="auto">
          <a:xfrm>
            <a:off x="2159836" y="2021545"/>
            <a:ext cx="3335609" cy="43578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887662" y="418058"/>
            <a:ext cx="6870246" cy="760867"/>
          </a:xfrm>
          <a:prstGeom prst="chevron">
            <a:avLst>
              <a:gd name="adj" fmla="val 396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bn-BD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তৈরি করার পদ্ধতি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41E7A2-8A84-4BF1-92C4-019EDF3E57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72" y="165363"/>
            <a:ext cx="1801472" cy="1126364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CA91977-B178-4DC3-99E0-0CFA1138F96B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540327 w 12192000"/>
              <a:gd name="connsiteY0" fmla="*/ 387926 h 6858000"/>
              <a:gd name="connsiteX1" fmla="*/ 540327 w 12192000"/>
              <a:gd name="connsiteY1" fmla="*/ 6539345 h 6858000"/>
              <a:gd name="connsiteX2" fmla="*/ 11651673 w 12192000"/>
              <a:gd name="connsiteY2" fmla="*/ 6539345 h 6858000"/>
              <a:gd name="connsiteX3" fmla="*/ 11651673 w 12192000"/>
              <a:gd name="connsiteY3" fmla="*/ 3233203 h 6858000"/>
              <a:gd name="connsiteX4" fmla="*/ 8806396 w 12192000"/>
              <a:gd name="connsiteY4" fmla="*/ 38792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40327" y="387926"/>
                </a:moveTo>
                <a:lnTo>
                  <a:pt x="540327" y="6539345"/>
                </a:lnTo>
                <a:lnTo>
                  <a:pt x="11651673" y="6539345"/>
                </a:lnTo>
                <a:lnTo>
                  <a:pt x="11651673" y="3233203"/>
                </a:lnTo>
                <a:lnTo>
                  <a:pt x="8806396" y="38792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C73200"/>
              </a:gs>
              <a:gs pos="58000">
                <a:srgbClr val="FFA95B"/>
              </a:gs>
              <a:gs pos="78000">
                <a:srgbClr val="C732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AC13D0-C3DC-4317-8126-52E491A0ACD1}"/>
              </a:ext>
            </a:extLst>
          </p:cNvPr>
          <p:cNvSpPr txBox="1"/>
          <p:nvPr/>
        </p:nvSpPr>
        <p:spPr>
          <a:xfrm>
            <a:off x="8926285" y="348346"/>
            <a:ext cx="3207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KwÛkbvj</a:t>
            </a:r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 ‡÷ª</a:t>
            </a:r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U‡g›U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GKv`k-Øv`k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Aa¨vq-5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F2FB4A-7A62-4146-8B84-105B959E3E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352" y="1772504"/>
            <a:ext cx="1801472" cy="112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5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8" r="70338"/>
          <a:stretch/>
        </p:blipFill>
        <p:spPr bwMode="auto">
          <a:xfrm>
            <a:off x="5954800" y="1026233"/>
            <a:ext cx="3162183" cy="39062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09106" y="5383893"/>
            <a:ext cx="6078424" cy="99839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এরপর 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All Programs </a:t>
            </a:r>
            <a:r>
              <a:rPr lang="en-US" sz="32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 করতে হবে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endParaRPr lang="bn-BD" sz="3200" dirty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65760" indent="-36576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bn-BD" sz="3200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109974" y="4961774"/>
            <a:ext cx="4372920" cy="90906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Turbo C++4.5 </a:t>
            </a:r>
            <a:r>
              <a:rPr lang="en-US" sz="32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200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t="32782" r="70032"/>
          <a:stretch/>
        </p:blipFill>
        <p:spPr bwMode="auto">
          <a:xfrm>
            <a:off x="936452" y="1108978"/>
            <a:ext cx="3377541" cy="42058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1406508" y="4212394"/>
            <a:ext cx="720226" cy="7202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6253949" y="3283675"/>
            <a:ext cx="668925" cy="668925"/>
          </a:xfrm>
          <a:prstGeom prst="rect">
            <a:avLst/>
          </a:prstGeom>
        </p:spPr>
      </p:pic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2035358" y="348111"/>
            <a:ext cx="6870246" cy="760867"/>
          </a:xfrm>
          <a:prstGeom prst="chevron">
            <a:avLst>
              <a:gd name="adj" fmla="val 396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bn-BD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তৈরি করার পদ্ধতি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9FFB7D-AAF9-445F-9EE4-FBB20FC7F8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72" y="165363"/>
            <a:ext cx="1801472" cy="1126364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8C94943-89C4-4977-A1A9-078340209647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540327 w 12192000"/>
              <a:gd name="connsiteY0" fmla="*/ 387926 h 6858000"/>
              <a:gd name="connsiteX1" fmla="*/ 540327 w 12192000"/>
              <a:gd name="connsiteY1" fmla="*/ 6539345 h 6858000"/>
              <a:gd name="connsiteX2" fmla="*/ 11651673 w 12192000"/>
              <a:gd name="connsiteY2" fmla="*/ 6539345 h 6858000"/>
              <a:gd name="connsiteX3" fmla="*/ 11651673 w 12192000"/>
              <a:gd name="connsiteY3" fmla="*/ 3233203 h 6858000"/>
              <a:gd name="connsiteX4" fmla="*/ 8806396 w 12192000"/>
              <a:gd name="connsiteY4" fmla="*/ 38792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40327" y="387926"/>
                </a:moveTo>
                <a:lnTo>
                  <a:pt x="540327" y="6539345"/>
                </a:lnTo>
                <a:lnTo>
                  <a:pt x="11651673" y="6539345"/>
                </a:lnTo>
                <a:lnTo>
                  <a:pt x="11651673" y="3233203"/>
                </a:lnTo>
                <a:lnTo>
                  <a:pt x="8806396" y="38792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C73200"/>
              </a:gs>
              <a:gs pos="58000">
                <a:srgbClr val="FFA95B"/>
              </a:gs>
              <a:gs pos="78000">
                <a:srgbClr val="C732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F25E37-D6A5-42E5-8302-D322738186C7}"/>
              </a:ext>
            </a:extLst>
          </p:cNvPr>
          <p:cNvSpPr txBox="1"/>
          <p:nvPr/>
        </p:nvSpPr>
        <p:spPr>
          <a:xfrm>
            <a:off x="8926285" y="348346"/>
            <a:ext cx="3207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KwÛkbvj</a:t>
            </a:r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 ‡÷ª</a:t>
            </a:r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U‡g›U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GKv`k-Øv`k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Aa¨vq-5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B48D8E-640D-4CEB-8505-742DAC8E8C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352" y="1772504"/>
            <a:ext cx="1801472" cy="112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9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39" r="69846"/>
          <a:stretch/>
        </p:blipFill>
        <p:spPr bwMode="auto">
          <a:xfrm>
            <a:off x="653790" y="2527427"/>
            <a:ext cx="3389601" cy="3982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790" y="970114"/>
            <a:ext cx="5144098" cy="1814364"/>
          </a:xfrm>
        </p:spPr>
        <p:txBody>
          <a:bodyPr>
            <a:normAutofit/>
          </a:bodyPr>
          <a:lstStyle/>
          <a:p>
            <a:pPr marL="0" lvl="1"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সামনে 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Turbo C++4.5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মেনুর অধীনস্ত সকল প্রোগ্রাম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 হবে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62482" y="3025019"/>
            <a:ext cx="2375728" cy="104984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Turbo C++ </a:t>
            </a:r>
            <a:r>
              <a:rPr lang="bn-BD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প্রোগ্রামটি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ক্লিক করতে হবে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নিম্নরুপ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1615759" y="4991236"/>
            <a:ext cx="661801" cy="661801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t="25834" r="34400" b="22053"/>
          <a:stretch/>
        </p:blipFill>
        <p:spPr bwMode="auto">
          <a:xfrm>
            <a:off x="4184786" y="2281705"/>
            <a:ext cx="4921005" cy="42279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1415429" y="348111"/>
            <a:ext cx="6870246" cy="760867"/>
          </a:xfrm>
          <a:prstGeom prst="chevron">
            <a:avLst>
              <a:gd name="adj" fmla="val 396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bn-BD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তৈরি করার পদ্ধতি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13E147-FB07-4D62-A07C-1AD43AB531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72" y="165363"/>
            <a:ext cx="1801472" cy="1126364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7DDE957-12DB-4419-B041-AAB84761EDE7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540327 w 12192000"/>
              <a:gd name="connsiteY0" fmla="*/ 387926 h 6858000"/>
              <a:gd name="connsiteX1" fmla="*/ 540327 w 12192000"/>
              <a:gd name="connsiteY1" fmla="*/ 6539345 h 6858000"/>
              <a:gd name="connsiteX2" fmla="*/ 11651673 w 12192000"/>
              <a:gd name="connsiteY2" fmla="*/ 6539345 h 6858000"/>
              <a:gd name="connsiteX3" fmla="*/ 11651673 w 12192000"/>
              <a:gd name="connsiteY3" fmla="*/ 3233203 h 6858000"/>
              <a:gd name="connsiteX4" fmla="*/ 8806396 w 12192000"/>
              <a:gd name="connsiteY4" fmla="*/ 38792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40327" y="387926"/>
                </a:moveTo>
                <a:lnTo>
                  <a:pt x="540327" y="6539345"/>
                </a:lnTo>
                <a:lnTo>
                  <a:pt x="11651673" y="6539345"/>
                </a:lnTo>
                <a:lnTo>
                  <a:pt x="11651673" y="3233203"/>
                </a:lnTo>
                <a:lnTo>
                  <a:pt x="8806396" y="38792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C73200"/>
              </a:gs>
              <a:gs pos="58000">
                <a:srgbClr val="FFA95B"/>
              </a:gs>
              <a:gs pos="78000">
                <a:srgbClr val="C732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5F60C-32DF-4195-A794-1F15953DC5A8}"/>
              </a:ext>
            </a:extLst>
          </p:cNvPr>
          <p:cNvSpPr txBox="1"/>
          <p:nvPr/>
        </p:nvSpPr>
        <p:spPr>
          <a:xfrm>
            <a:off x="8926285" y="348346"/>
            <a:ext cx="3207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KwÛkbvj</a:t>
            </a:r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 ‡÷ª</a:t>
            </a:r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U‡g›U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GKv`k-Øv`k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Aa¨vq-5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32211E-70E4-4E99-8728-F41ABF900B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352" y="1772504"/>
            <a:ext cx="1801472" cy="112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8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t="25834" r="34400" b="22053"/>
          <a:stretch/>
        </p:blipFill>
        <p:spPr bwMode="auto">
          <a:xfrm>
            <a:off x="2227758" y="1418604"/>
            <a:ext cx="5805184" cy="4987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83010" y="581387"/>
            <a:ext cx="6960266" cy="539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এডিটর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গেছি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27758" y="2343288"/>
            <a:ext cx="52174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#include&lt;</a:t>
            </a:r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stdio.h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main()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  <a:p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a;</a:t>
            </a:r>
          </a:p>
          <a:p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printf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("Enter a number: ");</a:t>
            </a:r>
          </a:p>
          <a:p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scanf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("%</a:t>
            </a:r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d",&amp;a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if(a&gt;=0)</a:t>
            </a:r>
          </a:p>
          <a:p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printf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("Given number is positive");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AAAA1C-6810-465A-8CC5-3998FDF9D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72" y="165363"/>
            <a:ext cx="1801472" cy="1126364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39E32B1-F714-4C63-BBCE-4137EF5252EB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540327 w 12192000"/>
              <a:gd name="connsiteY0" fmla="*/ 387926 h 6858000"/>
              <a:gd name="connsiteX1" fmla="*/ 540327 w 12192000"/>
              <a:gd name="connsiteY1" fmla="*/ 6539345 h 6858000"/>
              <a:gd name="connsiteX2" fmla="*/ 11651673 w 12192000"/>
              <a:gd name="connsiteY2" fmla="*/ 6539345 h 6858000"/>
              <a:gd name="connsiteX3" fmla="*/ 11651673 w 12192000"/>
              <a:gd name="connsiteY3" fmla="*/ 3233203 h 6858000"/>
              <a:gd name="connsiteX4" fmla="*/ 8806396 w 12192000"/>
              <a:gd name="connsiteY4" fmla="*/ 38792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40327" y="387926"/>
                </a:moveTo>
                <a:lnTo>
                  <a:pt x="540327" y="6539345"/>
                </a:lnTo>
                <a:lnTo>
                  <a:pt x="11651673" y="6539345"/>
                </a:lnTo>
                <a:lnTo>
                  <a:pt x="11651673" y="3233203"/>
                </a:lnTo>
                <a:lnTo>
                  <a:pt x="8806396" y="38792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C73200"/>
              </a:gs>
              <a:gs pos="58000">
                <a:srgbClr val="FFA95B"/>
              </a:gs>
              <a:gs pos="78000">
                <a:srgbClr val="C732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8031B-43CC-42E8-A842-04C3ECB5F86A}"/>
              </a:ext>
            </a:extLst>
          </p:cNvPr>
          <p:cNvSpPr txBox="1"/>
          <p:nvPr/>
        </p:nvSpPr>
        <p:spPr>
          <a:xfrm>
            <a:off x="8926285" y="348346"/>
            <a:ext cx="3207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KwÛkbvj</a:t>
            </a:r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 ‡÷ª</a:t>
            </a:r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U‡g›U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GKv`k-Øv`k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Aa¨vq-5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0C90BD-9398-4345-9EB3-2F2AE1AAE4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352" y="1772504"/>
            <a:ext cx="1801472" cy="112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/>
          <p:nvPr/>
        </p:nvPicPr>
        <p:blipFill rotWithShape="1">
          <a:blip r:embed="rId2"/>
          <a:srcRect l="48620" t="21236" r="12493" b="26874"/>
          <a:stretch/>
        </p:blipFill>
        <p:spPr bwMode="auto">
          <a:xfrm>
            <a:off x="2737458" y="1816063"/>
            <a:ext cx="5664421" cy="46790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53639" y="1040843"/>
            <a:ext cx="7572646" cy="539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মেনুর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en-US" sz="3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922296" y="405250"/>
            <a:ext cx="4130639" cy="882654"/>
          </a:xfrm>
          <a:prstGeom prst="chevron">
            <a:avLst>
              <a:gd name="adj" fmla="val 396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2836380" y="2030006"/>
            <a:ext cx="921673" cy="921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1340B0-232C-4C5D-A605-E649846F1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72" y="165363"/>
            <a:ext cx="1801472" cy="1126364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CD236BA-DF17-43CD-A267-4A0C8DD935E1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540327 w 12192000"/>
              <a:gd name="connsiteY0" fmla="*/ 387926 h 6858000"/>
              <a:gd name="connsiteX1" fmla="*/ 540327 w 12192000"/>
              <a:gd name="connsiteY1" fmla="*/ 6539345 h 6858000"/>
              <a:gd name="connsiteX2" fmla="*/ 11651673 w 12192000"/>
              <a:gd name="connsiteY2" fmla="*/ 6539345 h 6858000"/>
              <a:gd name="connsiteX3" fmla="*/ 11651673 w 12192000"/>
              <a:gd name="connsiteY3" fmla="*/ 3233203 h 6858000"/>
              <a:gd name="connsiteX4" fmla="*/ 8806396 w 12192000"/>
              <a:gd name="connsiteY4" fmla="*/ 38792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40327" y="387926"/>
                </a:moveTo>
                <a:lnTo>
                  <a:pt x="540327" y="6539345"/>
                </a:lnTo>
                <a:lnTo>
                  <a:pt x="11651673" y="6539345"/>
                </a:lnTo>
                <a:lnTo>
                  <a:pt x="11651673" y="3233203"/>
                </a:lnTo>
                <a:lnTo>
                  <a:pt x="8806396" y="38792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C73200"/>
              </a:gs>
              <a:gs pos="58000">
                <a:srgbClr val="FFA95B"/>
              </a:gs>
              <a:gs pos="78000">
                <a:srgbClr val="C732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29B89-54A1-404A-889E-4E495F140724}"/>
              </a:ext>
            </a:extLst>
          </p:cNvPr>
          <p:cNvSpPr txBox="1"/>
          <p:nvPr/>
        </p:nvSpPr>
        <p:spPr>
          <a:xfrm>
            <a:off x="8926285" y="348346"/>
            <a:ext cx="3207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KwÛkbvj</a:t>
            </a:r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 ‡÷ª</a:t>
            </a:r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U‡g›U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GKv`k-Øv`k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Aa¨vq-5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322ECA-CE38-4127-8DF0-FD7830D777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352" y="1772504"/>
            <a:ext cx="1801472" cy="112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7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t="25834" r="34400" b="22053"/>
          <a:stretch/>
        </p:blipFill>
        <p:spPr bwMode="auto">
          <a:xfrm>
            <a:off x="4670666" y="2126959"/>
            <a:ext cx="5363957" cy="4205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86339" y="2637831"/>
            <a:ext cx="52174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#include&lt;</a:t>
            </a:r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stdio.h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main()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  <a:p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a;</a:t>
            </a:r>
          </a:p>
          <a:p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printf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("Enter a number: ");</a:t>
            </a:r>
          </a:p>
          <a:p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scanf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("%</a:t>
            </a:r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d",&amp;a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if(a&gt;=0)</a:t>
            </a:r>
          </a:p>
          <a:p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printf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("Given number is positive");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03184" y="749706"/>
            <a:ext cx="5145025" cy="3646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bn-BD" sz="3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40080" indent="-457200" algn="just">
              <a:lnSpc>
                <a:spcPct val="90000"/>
              </a:lnSpc>
              <a:spcBef>
                <a:spcPts val="0"/>
              </a:spcBef>
              <a:defRPr/>
            </a:pPr>
            <a:endParaRPr lang="en-US" sz="3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File </a:t>
            </a:r>
            <a:r>
              <a:rPr lang="bn-BD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মেনুর 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Save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অপশনে</a:t>
            </a:r>
            <a:r>
              <a:rPr lang="bn-BD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করব-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8795" y="2652667"/>
            <a:ext cx="2468880" cy="283157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883765" y="3435901"/>
            <a:ext cx="2468880" cy="219456"/>
          </a:xfrm>
          <a:prstGeom prst="round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4965904" y="2445923"/>
            <a:ext cx="438912" cy="438912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" y="1161288"/>
            <a:ext cx="6827522" cy="1190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endParaRPr lang="en-US" sz="3000" dirty="0"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laimanLipi" panose="02000500020000020004" pitchFamily="2" charset="0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4434329" y="508862"/>
            <a:ext cx="4130639" cy="882654"/>
          </a:xfrm>
          <a:prstGeom prst="chevron">
            <a:avLst>
              <a:gd name="adj" fmla="val 396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3190FC-2BB4-406A-8F4A-EACA31D343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72" y="165363"/>
            <a:ext cx="1801472" cy="1126364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A89E458-0C2F-4CFD-A8D7-848F02165803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540327 w 12192000"/>
              <a:gd name="connsiteY0" fmla="*/ 387926 h 6858000"/>
              <a:gd name="connsiteX1" fmla="*/ 540327 w 12192000"/>
              <a:gd name="connsiteY1" fmla="*/ 6539345 h 6858000"/>
              <a:gd name="connsiteX2" fmla="*/ 11651673 w 12192000"/>
              <a:gd name="connsiteY2" fmla="*/ 6539345 h 6858000"/>
              <a:gd name="connsiteX3" fmla="*/ 11651673 w 12192000"/>
              <a:gd name="connsiteY3" fmla="*/ 3233203 h 6858000"/>
              <a:gd name="connsiteX4" fmla="*/ 8806396 w 12192000"/>
              <a:gd name="connsiteY4" fmla="*/ 38792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40327" y="387926"/>
                </a:moveTo>
                <a:lnTo>
                  <a:pt x="540327" y="6539345"/>
                </a:lnTo>
                <a:lnTo>
                  <a:pt x="11651673" y="6539345"/>
                </a:lnTo>
                <a:lnTo>
                  <a:pt x="11651673" y="3233203"/>
                </a:lnTo>
                <a:lnTo>
                  <a:pt x="8806396" y="38792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C73200"/>
              </a:gs>
              <a:gs pos="58000">
                <a:srgbClr val="FFA95B"/>
              </a:gs>
              <a:gs pos="78000">
                <a:srgbClr val="C732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5A28BA-DDD6-4173-9723-1564C39AF144}"/>
              </a:ext>
            </a:extLst>
          </p:cNvPr>
          <p:cNvSpPr txBox="1"/>
          <p:nvPr/>
        </p:nvSpPr>
        <p:spPr>
          <a:xfrm>
            <a:off x="8926285" y="348346"/>
            <a:ext cx="3207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KwÛkbvj</a:t>
            </a:r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 ‡÷ª</a:t>
            </a:r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U‡g›U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GKv`k-Øv`k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Aa¨vq-5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42A01B-06BD-42CB-96D2-4B896C8F02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352" y="1772504"/>
            <a:ext cx="1801472" cy="112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6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06601 0.1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t="25834" r="34400" b="22053"/>
          <a:stretch/>
        </p:blipFill>
        <p:spPr bwMode="auto">
          <a:xfrm>
            <a:off x="5117860" y="2207850"/>
            <a:ext cx="5363957" cy="4205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3533" y="2718722"/>
            <a:ext cx="52174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#include&lt;</a:t>
            </a:r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stdio.h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main()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float </a:t>
            </a:r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pi,area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r;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printf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("Enter radius of circle: ");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scanf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("%</a:t>
            </a:r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f",&amp;r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pi=3.1416;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area=pi*r*r;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printf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("Area of circle=%</a:t>
            </a:r>
            <a:r>
              <a:rPr lang="en-US" sz="2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f",area</a:t>
            </a:r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r>
              <a:rPr 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09056" y="1260557"/>
            <a:ext cx="6095600" cy="91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১০. </a:t>
            </a:r>
            <a:r>
              <a:rPr lang="bn-BD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আমাদের সামনে 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Save</a:t>
            </a:r>
            <a:r>
              <a:rPr lang="bn-BD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As </a:t>
            </a:r>
            <a:r>
              <a:rPr lang="bn-BD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ডায়লগ বক্স </a:t>
            </a:r>
            <a:r>
              <a:rPr lang="bn-BD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 হ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endParaRPr lang="en-US" sz="3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en-US" sz="3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9057" y="2700413"/>
            <a:ext cx="4040306" cy="1350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১১. </a:t>
            </a:r>
            <a:r>
              <a:rPr lang="bn-BD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File name </a:t>
            </a:r>
            <a:r>
              <a:rPr lang="bn-BD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টেক্সবক্সে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কাংখিত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ফাইলের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দিব </a:t>
            </a:r>
            <a:endParaRPr lang="en-US" sz="3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5" t="26271" r="27016" b="32564"/>
          <a:stretch/>
        </p:blipFill>
        <p:spPr bwMode="auto">
          <a:xfrm>
            <a:off x="5297584" y="2718464"/>
            <a:ext cx="4859203" cy="3226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54142" y="3290493"/>
            <a:ext cx="1589072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prstClr val="black"/>
                </a:solidFill>
              </a:rPr>
              <a:t>test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4283358" y="472039"/>
            <a:ext cx="4130639" cy="882654"/>
          </a:xfrm>
          <a:prstGeom prst="chevron">
            <a:avLst>
              <a:gd name="adj" fmla="val 396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0547D0-84D8-409F-8279-4440417B93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72" y="165363"/>
            <a:ext cx="1801472" cy="1126364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EF13B2E-EB6C-4BD7-BAAF-AD37E8580CE2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540327 w 12192000"/>
              <a:gd name="connsiteY0" fmla="*/ 387926 h 6858000"/>
              <a:gd name="connsiteX1" fmla="*/ 540327 w 12192000"/>
              <a:gd name="connsiteY1" fmla="*/ 6539345 h 6858000"/>
              <a:gd name="connsiteX2" fmla="*/ 11651673 w 12192000"/>
              <a:gd name="connsiteY2" fmla="*/ 6539345 h 6858000"/>
              <a:gd name="connsiteX3" fmla="*/ 11651673 w 12192000"/>
              <a:gd name="connsiteY3" fmla="*/ 3233203 h 6858000"/>
              <a:gd name="connsiteX4" fmla="*/ 8806396 w 12192000"/>
              <a:gd name="connsiteY4" fmla="*/ 38792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40327" y="387926"/>
                </a:moveTo>
                <a:lnTo>
                  <a:pt x="540327" y="6539345"/>
                </a:lnTo>
                <a:lnTo>
                  <a:pt x="11651673" y="6539345"/>
                </a:lnTo>
                <a:lnTo>
                  <a:pt x="11651673" y="3233203"/>
                </a:lnTo>
                <a:lnTo>
                  <a:pt x="8806396" y="38792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C73200"/>
              </a:gs>
              <a:gs pos="58000">
                <a:srgbClr val="FFA95B"/>
              </a:gs>
              <a:gs pos="78000">
                <a:srgbClr val="C732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A8D8D-9432-417C-A7AA-71F389CBE8FB}"/>
              </a:ext>
            </a:extLst>
          </p:cNvPr>
          <p:cNvSpPr txBox="1"/>
          <p:nvPr/>
        </p:nvSpPr>
        <p:spPr>
          <a:xfrm>
            <a:off x="8926285" y="348346"/>
            <a:ext cx="3207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KwÛkbvj</a:t>
            </a:r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 ‡÷ª</a:t>
            </a:r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U‡g›U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GKv`k-Øv`k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Aa¨vq-5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64925B-4B2E-436A-A7F1-428DACC38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352" y="1772504"/>
            <a:ext cx="1801472" cy="112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3359" y="2169290"/>
            <a:ext cx="4468091" cy="2174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13. Save </a:t>
            </a:r>
            <a:r>
              <a:rPr lang="bn-BD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BD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য়গা নির্দ্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C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endParaRPr lang="en-US" sz="3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14.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ডায়লগ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বক্সের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OK </a:t>
            </a:r>
            <a:r>
              <a:rPr lang="bn-BD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BD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64295" y="3581599"/>
            <a:ext cx="1097280" cy="182880"/>
          </a:xfrm>
          <a:prstGeom prst="round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t="25834" r="34400" b="22053"/>
          <a:stretch/>
        </p:blipFill>
        <p:spPr bwMode="auto">
          <a:xfrm>
            <a:off x="5381450" y="2140920"/>
            <a:ext cx="5363957" cy="4205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5" t="26271" r="27016" b="32564"/>
          <a:stretch/>
        </p:blipFill>
        <p:spPr bwMode="auto">
          <a:xfrm>
            <a:off x="5454317" y="2700674"/>
            <a:ext cx="4859203" cy="3226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653955" y="3300849"/>
            <a:ext cx="1643667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prstClr val="black"/>
                </a:solidFill>
              </a:rPr>
              <a:t>test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8926056" y="5510050"/>
            <a:ext cx="438912" cy="438912"/>
          </a:xfrm>
          <a:prstGeom prst="rect">
            <a:avLst/>
          </a:prstGeom>
        </p:spPr>
      </p:pic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3623670" y="849192"/>
            <a:ext cx="4130639" cy="882654"/>
          </a:xfrm>
          <a:prstGeom prst="chevron">
            <a:avLst>
              <a:gd name="adj" fmla="val 396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CD8DA1-B4EF-4A68-8FE7-CB9E5FF85C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72" y="165363"/>
            <a:ext cx="1801472" cy="1126364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E69CF45-D259-4342-8732-81977A6B57D5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540327 w 12192000"/>
              <a:gd name="connsiteY0" fmla="*/ 387926 h 6858000"/>
              <a:gd name="connsiteX1" fmla="*/ 540327 w 12192000"/>
              <a:gd name="connsiteY1" fmla="*/ 6539345 h 6858000"/>
              <a:gd name="connsiteX2" fmla="*/ 11651673 w 12192000"/>
              <a:gd name="connsiteY2" fmla="*/ 6539345 h 6858000"/>
              <a:gd name="connsiteX3" fmla="*/ 11651673 w 12192000"/>
              <a:gd name="connsiteY3" fmla="*/ 3233203 h 6858000"/>
              <a:gd name="connsiteX4" fmla="*/ 8806396 w 12192000"/>
              <a:gd name="connsiteY4" fmla="*/ 38792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40327" y="387926"/>
                </a:moveTo>
                <a:lnTo>
                  <a:pt x="540327" y="6539345"/>
                </a:lnTo>
                <a:lnTo>
                  <a:pt x="11651673" y="6539345"/>
                </a:lnTo>
                <a:lnTo>
                  <a:pt x="11651673" y="3233203"/>
                </a:lnTo>
                <a:lnTo>
                  <a:pt x="8806396" y="38792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C73200"/>
              </a:gs>
              <a:gs pos="58000">
                <a:srgbClr val="FFA95B"/>
              </a:gs>
              <a:gs pos="78000">
                <a:srgbClr val="C732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B6EDE-177F-409A-A45F-E2FADA4A8993}"/>
              </a:ext>
            </a:extLst>
          </p:cNvPr>
          <p:cNvSpPr txBox="1"/>
          <p:nvPr/>
        </p:nvSpPr>
        <p:spPr>
          <a:xfrm>
            <a:off x="8926285" y="348346"/>
            <a:ext cx="3207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KwÛkbvj</a:t>
            </a:r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 ‡÷ª</a:t>
            </a:r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U‡g›U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GKv`k-Øv`k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Aa¨vq-5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3FB29F-5716-4EF0-A3EA-BB5D918479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352" y="1772504"/>
            <a:ext cx="1801472" cy="112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5352 -0.3541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2172" y="2615395"/>
            <a:ext cx="4188226" cy="991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15.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ফাইলটি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c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ড্রাইভে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3902302" y="463696"/>
            <a:ext cx="4130639" cy="882654"/>
          </a:xfrm>
          <a:prstGeom prst="chevron">
            <a:avLst>
              <a:gd name="adj" fmla="val 396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l="28314" t="29117" r="31692" b="18766"/>
          <a:stretch/>
        </p:blipFill>
        <p:spPr bwMode="auto">
          <a:xfrm>
            <a:off x="935542" y="1291727"/>
            <a:ext cx="5779595" cy="5244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2721" y="2356401"/>
            <a:ext cx="49430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#include&lt;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r>
              <a:rPr lang="en-US" dirty="0"/>
              <a:t>main()</a:t>
            </a:r>
          </a:p>
          <a:p>
            <a:r>
              <a:rPr lang="en-US" dirty="0"/>
              <a:t>{</a:t>
            </a:r>
          </a:p>
          <a:p>
            <a:r>
              <a:rPr lang="en-US" dirty="0" err="1"/>
              <a:t>int</a:t>
            </a:r>
            <a:r>
              <a:rPr lang="en-US" dirty="0"/>
              <a:t> a;</a:t>
            </a:r>
          </a:p>
          <a:p>
            <a:r>
              <a:rPr lang="en-US" dirty="0" err="1"/>
              <a:t>printf</a:t>
            </a:r>
            <a:r>
              <a:rPr lang="en-US" dirty="0"/>
              <a:t>("Enter a number: ");</a:t>
            </a:r>
          </a:p>
          <a:p>
            <a:r>
              <a:rPr lang="en-US" dirty="0" err="1"/>
              <a:t>scanf</a:t>
            </a:r>
            <a:r>
              <a:rPr lang="en-US" dirty="0"/>
              <a:t>("%</a:t>
            </a:r>
            <a:r>
              <a:rPr lang="en-US" dirty="0" err="1"/>
              <a:t>d",&amp;a</a:t>
            </a:r>
            <a:r>
              <a:rPr lang="en-US" dirty="0"/>
              <a:t>);</a:t>
            </a:r>
          </a:p>
          <a:p>
            <a:r>
              <a:rPr lang="en-US" dirty="0"/>
              <a:t>if(a&gt;=0)</a:t>
            </a:r>
          </a:p>
          <a:p>
            <a:r>
              <a:rPr lang="en-US" dirty="0" err="1"/>
              <a:t>printf</a:t>
            </a:r>
            <a:r>
              <a:rPr lang="en-US" dirty="0"/>
              <a:t>("Given number is positive");</a:t>
            </a:r>
          </a:p>
          <a:p>
            <a:r>
              <a:rPr lang="en-US" dirty="0"/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506343-7D12-4133-94EA-B5D3ACE7BC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72" y="165363"/>
            <a:ext cx="1801472" cy="1126364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B0A4838-B027-44E5-AF96-852FF2A35B4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540327 w 12192000"/>
              <a:gd name="connsiteY0" fmla="*/ 387926 h 6858000"/>
              <a:gd name="connsiteX1" fmla="*/ 540327 w 12192000"/>
              <a:gd name="connsiteY1" fmla="*/ 6539345 h 6858000"/>
              <a:gd name="connsiteX2" fmla="*/ 11651673 w 12192000"/>
              <a:gd name="connsiteY2" fmla="*/ 6539345 h 6858000"/>
              <a:gd name="connsiteX3" fmla="*/ 11651673 w 12192000"/>
              <a:gd name="connsiteY3" fmla="*/ 3233203 h 6858000"/>
              <a:gd name="connsiteX4" fmla="*/ 8806396 w 12192000"/>
              <a:gd name="connsiteY4" fmla="*/ 38792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40327" y="387926"/>
                </a:moveTo>
                <a:lnTo>
                  <a:pt x="540327" y="6539345"/>
                </a:lnTo>
                <a:lnTo>
                  <a:pt x="11651673" y="6539345"/>
                </a:lnTo>
                <a:lnTo>
                  <a:pt x="11651673" y="3233203"/>
                </a:lnTo>
                <a:lnTo>
                  <a:pt x="8806396" y="38792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C73200"/>
              </a:gs>
              <a:gs pos="58000">
                <a:srgbClr val="FFA95B"/>
              </a:gs>
              <a:gs pos="78000">
                <a:srgbClr val="C732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63F1A-12B1-4125-AB31-298C578BFE4E}"/>
              </a:ext>
            </a:extLst>
          </p:cNvPr>
          <p:cNvSpPr txBox="1"/>
          <p:nvPr/>
        </p:nvSpPr>
        <p:spPr>
          <a:xfrm>
            <a:off x="8926285" y="348346"/>
            <a:ext cx="3207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KwÛkbvj</a:t>
            </a:r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 ‡÷ª</a:t>
            </a:r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U‡g›U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GKv`k-Øv`k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Aa¨vq-5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2B347-7619-4753-8A1E-4184B110B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352" y="1772504"/>
            <a:ext cx="1801472" cy="112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1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6B0453-1B51-419D-B695-5ACA69BB8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F86A30-CDDC-40FD-BBCB-774976699CB8}"/>
              </a:ext>
            </a:extLst>
          </p:cNvPr>
          <p:cNvSpPr/>
          <p:nvPr/>
        </p:nvSpPr>
        <p:spPr>
          <a:xfrm>
            <a:off x="1146875" y="1859797"/>
            <a:ext cx="9918915" cy="3378630"/>
          </a:xfrm>
          <a:prstGeom prst="roundRect">
            <a:avLst>
              <a:gd name="adj" fmla="val 15750"/>
            </a:avLst>
          </a:prstGeom>
          <a:solidFill>
            <a:srgbClr val="FE674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A41559-B521-4350-B722-1D66227EF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85173" y="867804"/>
            <a:ext cx="5362615" cy="536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3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73200"/>
            </a:gs>
            <a:gs pos="58000">
              <a:srgbClr val="FFA95B"/>
            </a:gs>
            <a:gs pos="78000">
              <a:srgbClr val="C732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6BC141-AF97-403B-B9F7-A2FB94DB638A}"/>
              </a:ext>
            </a:extLst>
          </p:cNvPr>
          <p:cNvSpPr txBox="1"/>
          <p:nvPr/>
        </p:nvSpPr>
        <p:spPr>
          <a:xfrm>
            <a:off x="928914" y="2278742"/>
            <a:ext cx="103341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0" dirty="0" err="1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78000">
                      <a:srgbClr val="FFC28B"/>
                    </a:gs>
                    <a:gs pos="95000">
                      <a:srgbClr val="00B050"/>
                    </a:gs>
                  </a:gsLst>
                  <a:path path="rect">
                    <a:fillToRect r="100000" b="100000"/>
                  </a:path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hamim Cholontika ANSI V1" pitchFamily="2" charset="0"/>
              </a:rPr>
              <a:t>cvU</a:t>
            </a:r>
            <a:r>
              <a:rPr lang="en-SG" sz="2000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78000">
                      <a:srgbClr val="FFC28B"/>
                    </a:gs>
                    <a:gs pos="95000">
                      <a:srgbClr val="00B050"/>
                    </a:gs>
                  </a:gsLst>
                  <a:path path="rect">
                    <a:fillToRect r="100000" b="100000"/>
                  </a:path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hamim Cholontika ANSI V1" pitchFamily="2" charset="0"/>
              </a:rPr>
              <a:t>© -1</a:t>
            </a:r>
            <a:endParaRPr lang="en-US" sz="20000" dirty="0">
              <a:gradFill>
                <a:gsLst>
                  <a:gs pos="0">
                    <a:schemeClr val="bg1">
                      <a:lumMod val="85000"/>
                    </a:schemeClr>
                  </a:gs>
                  <a:gs pos="78000">
                    <a:srgbClr val="FFC28B"/>
                  </a:gs>
                  <a:gs pos="95000">
                    <a:srgbClr val="00B050"/>
                  </a:gs>
                </a:gsLst>
                <a:path path="rect">
                  <a:fillToRect r="100000" b="100000"/>
                </a:path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Shamim Cholontika ANSI V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9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79156" y="687477"/>
            <a:ext cx="86328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01327" y="475491"/>
            <a:ext cx="5431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9776" y="5685869"/>
            <a:ext cx="788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ইঙ্গিত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776" y="1130049"/>
            <a:ext cx="6081815" cy="1066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7594" r="4518" b="21225"/>
          <a:stretch/>
        </p:blipFill>
        <p:spPr>
          <a:xfrm>
            <a:off x="1452007" y="2517514"/>
            <a:ext cx="4148676" cy="27520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"/>
          <a:stretch/>
        </p:blipFill>
        <p:spPr>
          <a:xfrm>
            <a:off x="7200850" y="2244945"/>
            <a:ext cx="3565888" cy="2991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B797E5-B5D4-4633-96E0-9C80A7C563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72" y="165363"/>
            <a:ext cx="1801472" cy="1126364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B07C04E-37D0-42E2-B91D-69B38B78B89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540327 w 12192000"/>
              <a:gd name="connsiteY0" fmla="*/ 387926 h 6858000"/>
              <a:gd name="connsiteX1" fmla="*/ 540327 w 12192000"/>
              <a:gd name="connsiteY1" fmla="*/ 6539345 h 6858000"/>
              <a:gd name="connsiteX2" fmla="*/ 11651673 w 12192000"/>
              <a:gd name="connsiteY2" fmla="*/ 6539345 h 6858000"/>
              <a:gd name="connsiteX3" fmla="*/ 11651673 w 12192000"/>
              <a:gd name="connsiteY3" fmla="*/ 3233203 h 6858000"/>
              <a:gd name="connsiteX4" fmla="*/ 8806396 w 12192000"/>
              <a:gd name="connsiteY4" fmla="*/ 38792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40327" y="387926"/>
                </a:moveTo>
                <a:lnTo>
                  <a:pt x="540327" y="6539345"/>
                </a:lnTo>
                <a:lnTo>
                  <a:pt x="11651673" y="6539345"/>
                </a:lnTo>
                <a:lnTo>
                  <a:pt x="11651673" y="3233203"/>
                </a:lnTo>
                <a:lnTo>
                  <a:pt x="8806396" y="38792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C73200"/>
              </a:gs>
              <a:gs pos="51000">
                <a:srgbClr val="FFA95B"/>
              </a:gs>
              <a:gs pos="100000">
                <a:srgbClr val="C73200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1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285" y="2938031"/>
            <a:ext cx="2405890" cy="3340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9237" y="1418297"/>
            <a:ext cx="6581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C732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dirty="0">
                <a:solidFill>
                  <a:srgbClr val="C732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C732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solidFill>
                  <a:srgbClr val="C732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C732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>
                <a:solidFill>
                  <a:srgbClr val="C732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3925" y="3060294"/>
            <a:ext cx="835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কন্ডিশনাল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কন্ট্রোল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7FBF5E-84D6-4DCC-B21B-1B84185040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72" y="165363"/>
            <a:ext cx="1801472" cy="1126364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E5A0029-0B17-4F43-B9AA-D082A23ED9B1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540327 w 12192000"/>
              <a:gd name="connsiteY0" fmla="*/ 387926 h 6858000"/>
              <a:gd name="connsiteX1" fmla="*/ 540327 w 12192000"/>
              <a:gd name="connsiteY1" fmla="*/ 6539345 h 6858000"/>
              <a:gd name="connsiteX2" fmla="*/ 11651673 w 12192000"/>
              <a:gd name="connsiteY2" fmla="*/ 6539345 h 6858000"/>
              <a:gd name="connsiteX3" fmla="*/ 11651673 w 12192000"/>
              <a:gd name="connsiteY3" fmla="*/ 3233203 h 6858000"/>
              <a:gd name="connsiteX4" fmla="*/ 8806396 w 12192000"/>
              <a:gd name="connsiteY4" fmla="*/ 38792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40327" y="387926"/>
                </a:moveTo>
                <a:lnTo>
                  <a:pt x="540327" y="6539345"/>
                </a:lnTo>
                <a:lnTo>
                  <a:pt x="11651673" y="6539345"/>
                </a:lnTo>
                <a:lnTo>
                  <a:pt x="11651673" y="3233203"/>
                </a:lnTo>
                <a:lnTo>
                  <a:pt x="8806396" y="38792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C73200"/>
              </a:gs>
              <a:gs pos="58000">
                <a:srgbClr val="FFA95B"/>
              </a:gs>
              <a:gs pos="78000">
                <a:srgbClr val="C732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5911E-30FF-4246-B64D-822E53638799}"/>
              </a:ext>
            </a:extLst>
          </p:cNvPr>
          <p:cNvSpPr txBox="1"/>
          <p:nvPr/>
        </p:nvSpPr>
        <p:spPr>
          <a:xfrm>
            <a:off x="8926285" y="348346"/>
            <a:ext cx="3207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KwÛkbvj</a:t>
            </a:r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 ‡÷ª</a:t>
            </a:r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U‡g›U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GKv`k-Øv`k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Aa¨vq-5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D997F8-B79B-4D57-8B06-1386D55F3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352" y="1772504"/>
            <a:ext cx="1801472" cy="112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7241" y="1020719"/>
            <a:ext cx="5975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9403" y="2076717"/>
            <a:ext cx="1085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কন্ট্রোল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9403" y="2800700"/>
            <a:ext cx="724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কন্ডিশনাল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কন্ট্রোল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9402" y="3712367"/>
            <a:ext cx="1085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কন্ডিশনাল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কন্ট্রোল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64D24A-9641-4052-BDAA-89E4FE003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72" y="165363"/>
            <a:ext cx="1801472" cy="1126364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51B43B4-4497-4A4C-92A1-8CB7B8126262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540327 w 12192000"/>
              <a:gd name="connsiteY0" fmla="*/ 387926 h 6858000"/>
              <a:gd name="connsiteX1" fmla="*/ 540327 w 12192000"/>
              <a:gd name="connsiteY1" fmla="*/ 6539345 h 6858000"/>
              <a:gd name="connsiteX2" fmla="*/ 11651673 w 12192000"/>
              <a:gd name="connsiteY2" fmla="*/ 6539345 h 6858000"/>
              <a:gd name="connsiteX3" fmla="*/ 11651673 w 12192000"/>
              <a:gd name="connsiteY3" fmla="*/ 3233203 h 6858000"/>
              <a:gd name="connsiteX4" fmla="*/ 8806396 w 12192000"/>
              <a:gd name="connsiteY4" fmla="*/ 38792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40327" y="387926"/>
                </a:moveTo>
                <a:lnTo>
                  <a:pt x="540327" y="6539345"/>
                </a:lnTo>
                <a:lnTo>
                  <a:pt x="11651673" y="6539345"/>
                </a:lnTo>
                <a:lnTo>
                  <a:pt x="11651673" y="3233203"/>
                </a:lnTo>
                <a:lnTo>
                  <a:pt x="8806396" y="38792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C73200"/>
              </a:gs>
              <a:gs pos="58000">
                <a:srgbClr val="FFA95B"/>
              </a:gs>
              <a:gs pos="78000">
                <a:srgbClr val="C732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D077EE-5B22-4DA4-9BA3-53A3F6CC563F}"/>
              </a:ext>
            </a:extLst>
          </p:cNvPr>
          <p:cNvSpPr txBox="1"/>
          <p:nvPr/>
        </p:nvSpPr>
        <p:spPr>
          <a:xfrm>
            <a:off x="8926285" y="348346"/>
            <a:ext cx="3207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KwÛkbvj</a:t>
            </a:r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 ‡÷ª</a:t>
            </a:r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U‡g›U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GKv`k-Øv`k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Aa¨vq-5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D2336B-5E6C-4C61-A888-EF9F06A0C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352" y="1772504"/>
            <a:ext cx="1801472" cy="112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948" y="1212227"/>
            <a:ext cx="91547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স্বয়ংক্রিয়ভাবে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ততোধিকবার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সাপেক্ষে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সেসব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স্টেটমেন্ট-সমূহের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স্টেটমেন্ট-সমূহের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কন্ট্রোল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স্ট্রাকচার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‘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কন্ট্রোল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স্টেটমেন্ট-সমূহকে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দু’ভাগে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কন্ডিশনাল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কন্ট্রোল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কন্ট্রোল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240152" y="502371"/>
            <a:ext cx="4220490" cy="709856"/>
          </a:xfrm>
          <a:prstGeom prst="chevron">
            <a:avLst>
              <a:gd name="adj" fmla="val 396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/>
            <a:r>
              <a:rPr lang="en-US" sz="400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NikoshBAN" panose="02000000000000000000" pitchFamily="2" charset="0"/>
              </a:rPr>
              <a:t>কন্ট্রোল</a:t>
            </a:r>
            <a:r>
              <a:rPr lang="en-US" sz="4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NikoshBAN" panose="02000000000000000000" pitchFamily="2" charset="0"/>
              </a:rPr>
              <a:t>স্টেটমেন্ট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576952" y="4318311"/>
            <a:ext cx="5714440" cy="709856"/>
          </a:xfrm>
          <a:prstGeom prst="chevron">
            <a:avLst>
              <a:gd name="adj" fmla="val 396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NikoshBAN" panose="02000000000000000000" pitchFamily="2" charset="0"/>
              </a:rPr>
              <a:t>কন্ডিশনাল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NikoshBAN" panose="02000000000000000000" pitchFamily="2" charset="0"/>
              </a:rPr>
              <a:t>কন্ট্রোল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NikoshBAN" panose="02000000000000000000" pitchFamily="2" charset="0"/>
              </a:rPr>
              <a:t>স্টেটমেন্ট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8518" y="5001314"/>
            <a:ext cx="106036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শর্তসাপেক্ষে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কন্ডিশনাল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কন্ট্রোল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কন্ডিশনাল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কন্ট্রোলে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070658-4452-485B-820F-67AC2181F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72" y="165363"/>
            <a:ext cx="1801472" cy="1126364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F06616C-80D2-47B5-8974-A70CC398044E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540327 w 12192000"/>
              <a:gd name="connsiteY0" fmla="*/ 387926 h 6858000"/>
              <a:gd name="connsiteX1" fmla="*/ 540327 w 12192000"/>
              <a:gd name="connsiteY1" fmla="*/ 6539345 h 6858000"/>
              <a:gd name="connsiteX2" fmla="*/ 11651673 w 12192000"/>
              <a:gd name="connsiteY2" fmla="*/ 6539345 h 6858000"/>
              <a:gd name="connsiteX3" fmla="*/ 11651673 w 12192000"/>
              <a:gd name="connsiteY3" fmla="*/ 3233203 h 6858000"/>
              <a:gd name="connsiteX4" fmla="*/ 8806396 w 12192000"/>
              <a:gd name="connsiteY4" fmla="*/ 38792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40327" y="387926"/>
                </a:moveTo>
                <a:lnTo>
                  <a:pt x="540327" y="6539345"/>
                </a:lnTo>
                <a:lnTo>
                  <a:pt x="11651673" y="6539345"/>
                </a:lnTo>
                <a:lnTo>
                  <a:pt x="11651673" y="3233203"/>
                </a:lnTo>
                <a:lnTo>
                  <a:pt x="8806396" y="38792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C73200"/>
              </a:gs>
              <a:gs pos="58000">
                <a:srgbClr val="FFA95B"/>
              </a:gs>
              <a:gs pos="78000">
                <a:srgbClr val="C732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426227-26C1-40E1-9219-68F04358BCDC}"/>
              </a:ext>
            </a:extLst>
          </p:cNvPr>
          <p:cNvSpPr txBox="1"/>
          <p:nvPr/>
        </p:nvSpPr>
        <p:spPr>
          <a:xfrm>
            <a:off x="8926285" y="348346"/>
            <a:ext cx="3207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KwÛkbvj</a:t>
            </a:r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 ‡÷ª</a:t>
            </a:r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U‡g›U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GKv`k-Øv`k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Aa¨vq-5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C3FA59-DE74-4A4E-AE68-17F76FBC17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352" y="1772504"/>
            <a:ext cx="1801472" cy="112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4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931812" y="506349"/>
            <a:ext cx="7672029" cy="709856"/>
          </a:xfrm>
          <a:prstGeom prst="chevron">
            <a:avLst>
              <a:gd name="adj" fmla="val 396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/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 কন্ডিশনাল কন্ট্রোল স্টেটমেন্টগুলো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1812" y="2065162"/>
            <a:ext cx="1808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if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স্টেটমেন্ট 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3429" y="1076459"/>
            <a:ext cx="1339719" cy="240810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582965" y="1803552"/>
            <a:ext cx="2783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if.....else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42226" y="3775492"/>
            <a:ext cx="2526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else if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80" y="3021531"/>
            <a:ext cx="1753063" cy="174801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558092" y="3713669"/>
            <a:ext cx="2448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switch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স্টেটমেন্ট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99" y="1714255"/>
            <a:ext cx="2228506" cy="108835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" t="2986" r="7513" b="17612"/>
          <a:stretch/>
        </p:blipFill>
        <p:spPr>
          <a:xfrm>
            <a:off x="8366099" y="3007761"/>
            <a:ext cx="2459970" cy="184845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505787" y="482111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if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স্টেটমেন্ট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if.....else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else if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 (বা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nested if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switch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স্টেটমেন্ট</a:t>
            </a:r>
          </a:p>
        </p:txBody>
      </p:sp>
      <p:sp>
        <p:nvSpPr>
          <p:cNvPr id="2" name="Rectangle 1"/>
          <p:cNvSpPr/>
          <p:nvPr/>
        </p:nvSpPr>
        <p:spPr>
          <a:xfrm>
            <a:off x="590213" y="5552160"/>
            <a:ext cx="4751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অন্যতম কন্ডিশনাল কন্ট্রোল স্টেটমেন্টগুলো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3682D2-9971-461F-B7F7-B6F063AC64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72" y="165363"/>
            <a:ext cx="1801472" cy="1126364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E4CBD42-E8CD-4B51-AE67-5394F6A1C538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540327 w 12192000"/>
              <a:gd name="connsiteY0" fmla="*/ 387926 h 6858000"/>
              <a:gd name="connsiteX1" fmla="*/ 540327 w 12192000"/>
              <a:gd name="connsiteY1" fmla="*/ 6539345 h 6858000"/>
              <a:gd name="connsiteX2" fmla="*/ 11651673 w 12192000"/>
              <a:gd name="connsiteY2" fmla="*/ 6539345 h 6858000"/>
              <a:gd name="connsiteX3" fmla="*/ 11651673 w 12192000"/>
              <a:gd name="connsiteY3" fmla="*/ 3233203 h 6858000"/>
              <a:gd name="connsiteX4" fmla="*/ 8806396 w 12192000"/>
              <a:gd name="connsiteY4" fmla="*/ 38792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40327" y="387926"/>
                </a:moveTo>
                <a:lnTo>
                  <a:pt x="540327" y="6539345"/>
                </a:lnTo>
                <a:lnTo>
                  <a:pt x="11651673" y="6539345"/>
                </a:lnTo>
                <a:lnTo>
                  <a:pt x="11651673" y="3233203"/>
                </a:lnTo>
                <a:lnTo>
                  <a:pt x="8806396" y="38792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C73200"/>
              </a:gs>
              <a:gs pos="58000">
                <a:srgbClr val="FFA95B"/>
              </a:gs>
              <a:gs pos="78000">
                <a:srgbClr val="C732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E21C5B-1D5E-4854-8FD4-4E4BC31C81CF}"/>
              </a:ext>
            </a:extLst>
          </p:cNvPr>
          <p:cNvSpPr txBox="1"/>
          <p:nvPr/>
        </p:nvSpPr>
        <p:spPr>
          <a:xfrm>
            <a:off x="8926285" y="348346"/>
            <a:ext cx="3207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KwÛkbvj</a:t>
            </a:r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 ‡÷ª</a:t>
            </a:r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U‡g›U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GKv`k-Øv`k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Aa¨vq-5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A85B3-CB80-4969-8ED9-DD6FF08F5D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352" y="1772504"/>
            <a:ext cx="1801472" cy="112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9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1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1510608" y="535057"/>
            <a:ext cx="7672029" cy="709856"/>
          </a:xfrm>
          <a:prstGeom prst="chevron">
            <a:avLst>
              <a:gd name="adj" fmla="val 396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/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 কন্ডিশনাল কন্ট্রোল স্টেটমেন্টগুলো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71" y="1826897"/>
            <a:ext cx="2434772" cy="23454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57" y="4196140"/>
            <a:ext cx="3143448" cy="22428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05" y="3701840"/>
            <a:ext cx="2961079" cy="27371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46" y="2080825"/>
            <a:ext cx="3143448" cy="4484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61F7C5-857B-4A50-963D-C3EEE63832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72" y="165363"/>
            <a:ext cx="1801472" cy="1126364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9010DBB-6969-4AD5-866A-5E3AD6AF1D0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540327 w 12192000"/>
              <a:gd name="connsiteY0" fmla="*/ 387926 h 6858000"/>
              <a:gd name="connsiteX1" fmla="*/ 540327 w 12192000"/>
              <a:gd name="connsiteY1" fmla="*/ 6539345 h 6858000"/>
              <a:gd name="connsiteX2" fmla="*/ 11651673 w 12192000"/>
              <a:gd name="connsiteY2" fmla="*/ 6539345 h 6858000"/>
              <a:gd name="connsiteX3" fmla="*/ 11651673 w 12192000"/>
              <a:gd name="connsiteY3" fmla="*/ 3233203 h 6858000"/>
              <a:gd name="connsiteX4" fmla="*/ 8806396 w 12192000"/>
              <a:gd name="connsiteY4" fmla="*/ 38792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40327" y="387926"/>
                </a:moveTo>
                <a:lnTo>
                  <a:pt x="540327" y="6539345"/>
                </a:lnTo>
                <a:lnTo>
                  <a:pt x="11651673" y="6539345"/>
                </a:lnTo>
                <a:lnTo>
                  <a:pt x="11651673" y="3233203"/>
                </a:lnTo>
                <a:lnTo>
                  <a:pt x="8806396" y="38792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C73200"/>
              </a:gs>
              <a:gs pos="58000">
                <a:srgbClr val="FFA95B"/>
              </a:gs>
              <a:gs pos="78000">
                <a:srgbClr val="C732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E3F6EB-4686-42EF-AC81-CD36F798E7C0}"/>
              </a:ext>
            </a:extLst>
          </p:cNvPr>
          <p:cNvSpPr txBox="1"/>
          <p:nvPr/>
        </p:nvSpPr>
        <p:spPr>
          <a:xfrm>
            <a:off x="8926285" y="348346"/>
            <a:ext cx="3207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KwÛkbvj</a:t>
            </a:r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 ‡÷ª</a:t>
            </a:r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U‡g›U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GKv`k-Øv`k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Aa¨vq-5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9201" y="143162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if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স্টেটমেন্ট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if.....else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else if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 (বা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nested if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switch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স্টেটমেন্ট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B3E95-6C60-4513-BCA3-62F194CBBE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352" y="1772504"/>
            <a:ext cx="1801472" cy="112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31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19" y="1362959"/>
            <a:ext cx="3241585" cy="31227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2986" y="119740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সাপেক্ষে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if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ফরম্যাট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42057" y="2616828"/>
            <a:ext cx="28247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If(condition)</a:t>
            </a:r>
          </a:p>
          <a:p>
            <a:pPr lvl="1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</a:p>
          <a:p>
            <a:pPr lvl="1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Action</a:t>
            </a:r>
          </a:p>
          <a:p>
            <a:pPr lvl="1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446028" y="505329"/>
            <a:ext cx="3965316" cy="709856"/>
          </a:xfrm>
          <a:prstGeom prst="chevron">
            <a:avLst>
              <a:gd name="adj" fmla="val 396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/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if statement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6146" y="4629551"/>
            <a:ext cx="80490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if statement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9411" y="5526195"/>
            <a:ext cx="1087429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ধনাত্নক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কি-না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8F3BEF-9A83-4CAE-A930-3A1421C5C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72" y="165363"/>
            <a:ext cx="1801472" cy="1126364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050B8AD-CB26-4A90-90D1-440BBAB2EBBB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540327 w 12192000"/>
              <a:gd name="connsiteY0" fmla="*/ 387926 h 6858000"/>
              <a:gd name="connsiteX1" fmla="*/ 540327 w 12192000"/>
              <a:gd name="connsiteY1" fmla="*/ 6539345 h 6858000"/>
              <a:gd name="connsiteX2" fmla="*/ 11651673 w 12192000"/>
              <a:gd name="connsiteY2" fmla="*/ 6539345 h 6858000"/>
              <a:gd name="connsiteX3" fmla="*/ 11651673 w 12192000"/>
              <a:gd name="connsiteY3" fmla="*/ 3233203 h 6858000"/>
              <a:gd name="connsiteX4" fmla="*/ 8806396 w 12192000"/>
              <a:gd name="connsiteY4" fmla="*/ 38792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40327" y="387926"/>
                </a:moveTo>
                <a:lnTo>
                  <a:pt x="540327" y="6539345"/>
                </a:lnTo>
                <a:lnTo>
                  <a:pt x="11651673" y="6539345"/>
                </a:lnTo>
                <a:lnTo>
                  <a:pt x="11651673" y="3233203"/>
                </a:lnTo>
                <a:lnTo>
                  <a:pt x="8806396" y="38792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C73200"/>
              </a:gs>
              <a:gs pos="58000">
                <a:srgbClr val="FFA95B"/>
              </a:gs>
              <a:gs pos="78000">
                <a:srgbClr val="C73200"/>
              </a:gs>
            </a:gsLst>
            <a:path path="rect">
              <a:fillToRect r="100000" b="10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C3D1F8-F420-4229-8BA3-3CDDF53DCE1F}"/>
              </a:ext>
            </a:extLst>
          </p:cNvPr>
          <p:cNvSpPr txBox="1"/>
          <p:nvPr/>
        </p:nvSpPr>
        <p:spPr>
          <a:xfrm>
            <a:off x="8926285" y="348346"/>
            <a:ext cx="3207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KwÛkbvj</a:t>
            </a:r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 ‡÷ª</a:t>
            </a:r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U‡g›U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 err="1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GKv`k-Øv`k</a:t>
            </a:r>
            <a:endParaRPr lang="en-SG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  <a:p>
            <a:pPr algn="r"/>
            <a:r>
              <a:rPr lang="en-SG" sz="2800" dirty="0">
                <a:solidFill>
                  <a:schemeClr val="bg1">
                    <a:lumMod val="95000"/>
                  </a:schemeClr>
                </a:solidFill>
                <a:latin typeface="Shamim Cholontika ANSI V1" pitchFamily="2" charset="0"/>
              </a:rPr>
              <a:t>Aa¨vq-5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Shamim Cholontika ANSI V1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4E3B8C-5541-4089-81D6-DE13F5EB8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352" y="1772504"/>
            <a:ext cx="1801472" cy="112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7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1005</TotalTime>
  <Words>938</Words>
  <Application>Microsoft Office PowerPoint</Application>
  <PresentationFormat>Widescreen</PresentationFormat>
  <Paragraphs>152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Shamim Cholontika ANSI V1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</dc:creator>
  <cp:lastModifiedBy>sm murad</cp:lastModifiedBy>
  <cp:revision>336</cp:revision>
  <dcterms:created xsi:type="dcterms:W3CDTF">2016-06-02T06:44:34Z</dcterms:created>
  <dcterms:modified xsi:type="dcterms:W3CDTF">2020-08-22T14:14:04Z</dcterms:modified>
</cp:coreProperties>
</file>