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  <p:sldId id="261" r:id="rId3"/>
    <p:sldId id="262" r:id="rId4"/>
    <p:sldId id="263" r:id="rId5"/>
    <p:sldId id="281" r:id="rId6"/>
    <p:sldId id="282" r:id="rId7"/>
    <p:sldId id="264" r:id="rId8"/>
    <p:sldId id="265" r:id="rId9"/>
    <p:sldId id="267" r:id="rId10"/>
    <p:sldId id="273" r:id="rId11"/>
    <p:sldId id="278" r:id="rId12"/>
    <p:sldId id="279" r:id="rId13"/>
    <p:sldId id="280" r:id="rId14"/>
    <p:sldId id="283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C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AD7B0-A661-49FA-91C3-1FA901F7D63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3D3846-5FED-4850-8DF8-8FA62B0640A9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IN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সমাসে</a:t>
          </a:r>
          <a:r>
            <a:rPr lang="en-U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</a:t>
          </a:r>
          <a:endParaRPr lang="en-US" dirty="0"/>
        </a:p>
      </dgm:t>
    </dgm:pt>
    <dgm:pt modelId="{CCE2F93C-0C17-4791-BA09-683A80CC02BB}" type="parTrans" cxnId="{07CFB03A-8AA4-4872-9315-FA6B6EB4F675}">
      <dgm:prSet/>
      <dgm:spPr/>
      <dgm:t>
        <a:bodyPr/>
        <a:lstStyle/>
        <a:p>
          <a:endParaRPr lang="en-US"/>
        </a:p>
      </dgm:t>
    </dgm:pt>
    <dgm:pt modelId="{8A5FFB34-F5F2-4403-8DD9-A22A53D90E64}" type="sibTrans" cxnId="{07CFB03A-8AA4-4872-9315-FA6B6EB4F675}">
      <dgm:prSet/>
      <dgm:spPr/>
      <dgm:t>
        <a:bodyPr/>
        <a:lstStyle/>
        <a:p>
          <a:endParaRPr lang="en-US"/>
        </a:p>
      </dgm:t>
    </dgm:pt>
    <dgm:pt modelId="{90829D57-D433-419F-B172-2A8ADD3EC7A9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1.</a:t>
          </a:r>
          <a:r>
            <a: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দ্বন্দ্ব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83A979-3480-4FF7-931A-0B5629065D22}" type="parTrans" cxnId="{67873400-A940-4811-B4FC-18A2F504A475}">
      <dgm:prSet/>
      <dgm:spPr>
        <a:ln w="76200"/>
      </dgm:spPr>
      <dgm:t>
        <a:bodyPr/>
        <a:lstStyle/>
        <a:p>
          <a:endParaRPr lang="en-US"/>
        </a:p>
      </dgm:t>
    </dgm:pt>
    <dgm:pt modelId="{EA3FF990-0F38-44A5-A910-DF9BF2E0D58D}" type="sibTrans" cxnId="{67873400-A940-4811-B4FC-18A2F504A475}">
      <dgm:prSet/>
      <dgm:spPr/>
      <dgm:t>
        <a:bodyPr/>
        <a:lstStyle/>
        <a:p>
          <a:endParaRPr lang="en-US"/>
        </a:p>
      </dgm:t>
    </dgm:pt>
    <dgm:pt modelId="{1DA88169-8053-4155-BAF2-4D804CB4D1FE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3.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তৎপুরুষ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DC0B03-4A89-4AEF-B462-48AE6B83D5CD}" type="parTrans" cxnId="{F8BFD1A8-B50A-423B-A516-5877D255633B}">
      <dgm:prSet/>
      <dgm:spPr>
        <a:ln w="76200"/>
      </dgm:spPr>
      <dgm:t>
        <a:bodyPr/>
        <a:lstStyle/>
        <a:p>
          <a:endParaRPr lang="en-US"/>
        </a:p>
      </dgm:t>
    </dgm:pt>
    <dgm:pt modelId="{91BC9E17-5DAD-445A-B93C-A4F5429F0EAF}" type="sibTrans" cxnId="{F8BFD1A8-B50A-423B-A516-5877D255633B}">
      <dgm:prSet/>
      <dgm:spPr/>
      <dgm:t>
        <a:bodyPr/>
        <a:lstStyle/>
        <a:p>
          <a:endParaRPr lang="en-US"/>
        </a:p>
      </dgm:t>
    </dgm:pt>
    <dgm:pt modelId="{62C2A7C7-B9D0-44AA-A12E-8CE52AFD1DFD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4.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বহুব্রীহি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20BDD1-4F51-458C-A6B3-28978F31F017}" type="parTrans" cxnId="{5AB04052-CEA4-4ED1-B45D-BA3863AD9BF5}">
      <dgm:prSet/>
      <dgm:spPr>
        <a:ln w="76200"/>
      </dgm:spPr>
      <dgm:t>
        <a:bodyPr/>
        <a:lstStyle/>
        <a:p>
          <a:endParaRPr lang="en-US"/>
        </a:p>
      </dgm:t>
    </dgm:pt>
    <dgm:pt modelId="{4C9479F8-12C9-42A7-9AA2-BE6A3A98D480}" type="sibTrans" cxnId="{5AB04052-CEA4-4ED1-B45D-BA3863AD9BF5}">
      <dgm:prSet/>
      <dgm:spPr/>
      <dgm:t>
        <a:bodyPr/>
        <a:lstStyle/>
        <a:p>
          <a:endParaRPr lang="en-US"/>
        </a:p>
      </dgm:t>
    </dgm:pt>
    <dgm:pt modelId="{0708C163-A716-4615-A7EC-59BF4ADE36AB}">
      <dgm:prSet phldrT="[Text]"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5.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দ্বীগু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B2FE10-A725-4610-9AC2-645F901DEE72}" type="parTrans" cxnId="{1834706C-994C-424F-81F7-3805AC29CE46}">
      <dgm:prSet/>
      <dgm:spPr>
        <a:ln w="76200"/>
      </dgm:spPr>
      <dgm:t>
        <a:bodyPr/>
        <a:lstStyle/>
        <a:p>
          <a:endParaRPr lang="en-US"/>
        </a:p>
      </dgm:t>
    </dgm:pt>
    <dgm:pt modelId="{890F4287-8123-4F55-A58B-2D5249D44189}" type="sibTrans" cxnId="{1834706C-994C-424F-81F7-3805AC29CE46}">
      <dgm:prSet/>
      <dgm:spPr/>
      <dgm:t>
        <a:bodyPr/>
        <a:lstStyle/>
        <a:p>
          <a:endParaRPr lang="en-US"/>
        </a:p>
      </dgm:t>
    </dgm:pt>
    <dgm:pt modelId="{08F2F0CE-8D4B-41AC-95B7-F4DAF6D74E7D}">
      <dgm:prSet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2.</a:t>
          </a:r>
          <a:r>
            <a:rPr lang="bn-IN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কর্মধারয়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649049-1D8F-4A2C-9D37-B9FF1AFC47E3}" type="parTrans" cxnId="{9993E383-B4D2-4341-9594-7AD619317E11}">
      <dgm:prSet/>
      <dgm:spPr>
        <a:ln w="76200"/>
      </dgm:spPr>
      <dgm:t>
        <a:bodyPr/>
        <a:lstStyle/>
        <a:p>
          <a:endParaRPr lang="en-US"/>
        </a:p>
      </dgm:t>
    </dgm:pt>
    <dgm:pt modelId="{1B5CE4CE-26D4-469A-8AC4-C2B7400CE30F}" type="sibTrans" cxnId="{9993E383-B4D2-4341-9594-7AD619317E11}">
      <dgm:prSet/>
      <dgm:spPr/>
      <dgm:t>
        <a:bodyPr/>
        <a:lstStyle/>
        <a:p>
          <a:endParaRPr lang="en-US"/>
        </a:p>
      </dgm:t>
    </dgm:pt>
    <dgm:pt modelId="{E28B1241-3FC5-484D-8227-5C0158146935}">
      <dgm:prSet custT="1"/>
      <dgm:spPr>
        <a:solidFill>
          <a:schemeClr val="accent2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6.অ</a:t>
          </a:r>
          <a:r>
            <a:rPr lang="bn-IN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ব্যয়ীভাব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7B474E-0242-42D6-AA91-35EB64EC73FA}" type="parTrans" cxnId="{7FF0238E-55C9-456A-B141-DF2D6D024602}">
      <dgm:prSet/>
      <dgm:spPr>
        <a:ln w="76200"/>
      </dgm:spPr>
      <dgm:t>
        <a:bodyPr/>
        <a:lstStyle/>
        <a:p>
          <a:endParaRPr lang="en-US"/>
        </a:p>
      </dgm:t>
    </dgm:pt>
    <dgm:pt modelId="{9EAAE332-F60C-49D0-B17E-D0361C1C2809}" type="sibTrans" cxnId="{7FF0238E-55C9-456A-B141-DF2D6D024602}">
      <dgm:prSet/>
      <dgm:spPr/>
      <dgm:t>
        <a:bodyPr/>
        <a:lstStyle/>
        <a:p>
          <a:endParaRPr lang="en-US"/>
        </a:p>
      </dgm:t>
    </dgm:pt>
    <dgm:pt modelId="{66CEC3D7-3462-4658-BC39-8E5D5D65D281}" type="pres">
      <dgm:prSet presAssocID="{3FEAD7B0-A661-49FA-91C3-1FA901F7D6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9283F-0C2A-4639-BAEE-4521AFB5CDAE}" type="pres">
      <dgm:prSet presAssocID="{903D3846-5FED-4850-8DF8-8FA62B0640A9}" presName="centerShape" presStyleLbl="node0" presStyleIdx="0" presStyleCnt="1" custLinFactNeighborY="-1712"/>
      <dgm:spPr/>
      <dgm:t>
        <a:bodyPr/>
        <a:lstStyle/>
        <a:p>
          <a:endParaRPr lang="en-US"/>
        </a:p>
      </dgm:t>
    </dgm:pt>
    <dgm:pt modelId="{0C1FF22B-3BDF-442B-BAAA-FB0161692E32}" type="pres">
      <dgm:prSet presAssocID="{4583A979-3480-4FF7-931A-0B5629065D22}" presName="Name9" presStyleLbl="parChTrans1D2" presStyleIdx="0" presStyleCnt="6"/>
      <dgm:spPr/>
      <dgm:t>
        <a:bodyPr/>
        <a:lstStyle/>
        <a:p>
          <a:endParaRPr lang="en-US"/>
        </a:p>
      </dgm:t>
    </dgm:pt>
    <dgm:pt modelId="{B848FB2D-8DB7-4D04-B244-5D64269FF604}" type="pres">
      <dgm:prSet presAssocID="{4583A979-3480-4FF7-931A-0B5629065D22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97B7998-A810-4C02-9037-47FB5E0FF657}" type="pres">
      <dgm:prSet presAssocID="{90829D57-D433-419F-B172-2A8ADD3EC7A9}" presName="node" presStyleLbl="node1" presStyleIdx="0" presStyleCnt="6" custRadScaleRad="92312" custRadScaleInc="75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70A83-A258-46A8-9BB2-399D48E2CCE0}" type="pres">
      <dgm:prSet presAssocID="{C2649049-1D8F-4A2C-9D37-B9FF1AFC47E3}" presName="Name9" presStyleLbl="parChTrans1D2" presStyleIdx="1" presStyleCnt="6"/>
      <dgm:spPr/>
      <dgm:t>
        <a:bodyPr/>
        <a:lstStyle/>
        <a:p>
          <a:endParaRPr lang="en-US"/>
        </a:p>
      </dgm:t>
    </dgm:pt>
    <dgm:pt modelId="{DF3FDA97-B3C8-453E-8192-4CEDD760BBEE}" type="pres">
      <dgm:prSet presAssocID="{C2649049-1D8F-4A2C-9D37-B9FF1AFC47E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0B1D149E-F8CF-4A9E-9072-1B6F18BF7962}" type="pres">
      <dgm:prSet presAssocID="{08F2F0CE-8D4B-41AC-95B7-F4DAF6D74E7D}" presName="node" presStyleLbl="node1" presStyleIdx="1" presStyleCnt="6" custScaleX="142448" custScaleY="96404" custRadScaleRad="101486" custRadScaleInc="1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6E6FD-E511-4F25-BAD9-CAE8B7A991F6}" type="pres">
      <dgm:prSet presAssocID="{21DC0B03-4A89-4AEF-B462-48AE6B83D5CD}" presName="Name9" presStyleLbl="parChTrans1D2" presStyleIdx="2" presStyleCnt="6"/>
      <dgm:spPr/>
      <dgm:t>
        <a:bodyPr/>
        <a:lstStyle/>
        <a:p>
          <a:endParaRPr lang="en-US"/>
        </a:p>
      </dgm:t>
    </dgm:pt>
    <dgm:pt modelId="{CBEF4A29-D8F7-4819-B694-264B9EBD668D}" type="pres">
      <dgm:prSet presAssocID="{21DC0B03-4A89-4AEF-B462-48AE6B83D5CD}" presName="connTx" presStyleLbl="parChTrans1D2" presStyleIdx="2" presStyleCnt="6"/>
      <dgm:spPr/>
      <dgm:t>
        <a:bodyPr/>
        <a:lstStyle/>
        <a:p>
          <a:endParaRPr lang="en-US"/>
        </a:p>
      </dgm:t>
    </dgm:pt>
    <dgm:pt modelId="{20C06B68-53FA-490D-AE89-F253E83839E8}" type="pres">
      <dgm:prSet presAssocID="{1DA88169-8053-4155-BAF2-4D804CB4D1FE}" presName="node" presStyleLbl="node1" presStyleIdx="2" presStyleCnt="6" custScaleX="136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6D510B-42A9-48C2-A1FC-7154BE19B567}" type="pres">
      <dgm:prSet presAssocID="{DB20BDD1-4F51-458C-A6B3-28978F31F017}" presName="Name9" presStyleLbl="parChTrans1D2" presStyleIdx="3" presStyleCnt="6"/>
      <dgm:spPr/>
      <dgm:t>
        <a:bodyPr/>
        <a:lstStyle/>
        <a:p>
          <a:endParaRPr lang="en-US"/>
        </a:p>
      </dgm:t>
    </dgm:pt>
    <dgm:pt modelId="{63114307-AE59-405E-AAB9-A51F8D87E317}" type="pres">
      <dgm:prSet presAssocID="{DB20BDD1-4F51-458C-A6B3-28978F31F017}" presName="connTx" presStyleLbl="parChTrans1D2" presStyleIdx="3" presStyleCnt="6"/>
      <dgm:spPr/>
      <dgm:t>
        <a:bodyPr/>
        <a:lstStyle/>
        <a:p>
          <a:endParaRPr lang="en-US"/>
        </a:p>
      </dgm:t>
    </dgm:pt>
    <dgm:pt modelId="{EF74CFE5-D787-4365-A5D8-CB217D2F350A}" type="pres">
      <dgm:prSet presAssocID="{62C2A7C7-B9D0-44AA-A12E-8CE52AFD1DFD}" presName="node" presStyleLbl="node1" presStyleIdx="3" presStyleCnt="6" custScaleX="132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E27744-E20A-40D4-BF51-2AA63470A1B7}" type="pres">
      <dgm:prSet presAssocID="{84B2FE10-A725-4610-9AC2-645F901DEE72}" presName="Name9" presStyleLbl="parChTrans1D2" presStyleIdx="4" presStyleCnt="6"/>
      <dgm:spPr/>
      <dgm:t>
        <a:bodyPr/>
        <a:lstStyle/>
        <a:p>
          <a:endParaRPr lang="en-US"/>
        </a:p>
      </dgm:t>
    </dgm:pt>
    <dgm:pt modelId="{DDB0174B-5A1F-40F0-A3C4-64259AF03168}" type="pres">
      <dgm:prSet presAssocID="{84B2FE10-A725-4610-9AC2-645F901DEE7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DE89D952-6074-4382-9C82-9D9F5F88909D}" type="pres">
      <dgm:prSet presAssocID="{0708C163-A716-4615-A7EC-59BF4ADE36AB}" presName="node" presStyleLbl="node1" presStyleIdx="4" presStyleCnt="6" custScaleX="118655" custScaleY="124652" custRadScaleRad="101265" custRadScaleInc="-6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6F2772-3F19-445F-9CE5-B81A7CF9D631}" type="pres">
      <dgm:prSet presAssocID="{327B474E-0242-42D6-AA91-35EB64EC73FA}" presName="Name9" presStyleLbl="parChTrans1D2" presStyleIdx="5" presStyleCnt="6"/>
      <dgm:spPr/>
      <dgm:t>
        <a:bodyPr/>
        <a:lstStyle/>
        <a:p>
          <a:endParaRPr lang="en-US"/>
        </a:p>
      </dgm:t>
    </dgm:pt>
    <dgm:pt modelId="{F498446C-FD20-4A00-917F-567F92873C7F}" type="pres">
      <dgm:prSet presAssocID="{327B474E-0242-42D6-AA91-35EB64EC73F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CBC28E92-8DF7-4C43-9B47-5AEB8449166C}" type="pres">
      <dgm:prSet presAssocID="{E28B1241-3FC5-484D-8227-5C0158146935}" presName="node" presStyleLbl="node1" presStyleIdx="5" presStyleCnt="6" custScaleX="110160" custScaleY="108290" custRadScaleRad="98521" custRadScaleInc="1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F29C5-CDEB-4C20-AA7B-AF0D605D008E}" type="presOf" srcId="{08F2F0CE-8D4B-41AC-95B7-F4DAF6D74E7D}" destId="{0B1D149E-F8CF-4A9E-9072-1B6F18BF7962}" srcOrd="0" destOrd="0" presId="urn:microsoft.com/office/officeart/2005/8/layout/radial1"/>
    <dgm:cxn modelId="{07CFB03A-8AA4-4872-9315-FA6B6EB4F675}" srcId="{3FEAD7B0-A661-49FA-91C3-1FA901F7D638}" destId="{903D3846-5FED-4850-8DF8-8FA62B0640A9}" srcOrd="0" destOrd="0" parTransId="{CCE2F93C-0C17-4791-BA09-683A80CC02BB}" sibTransId="{8A5FFB34-F5F2-4403-8DD9-A22A53D90E64}"/>
    <dgm:cxn modelId="{348C0E96-E900-4ADA-B224-30BB75DB0341}" type="presOf" srcId="{3FEAD7B0-A661-49FA-91C3-1FA901F7D638}" destId="{66CEC3D7-3462-4658-BC39-8E5D5D65D281}" srcOrd="0" destOrd="0" presId="urn:microsoft.com/office/officeart/2005/8/layout/radial1"/>
    <dgm:cxn modelId="{15957F5F-BEDB-41A3-ABE5-A25C79EA7CCC}" type="presOf" srcId="{1DA88169-8053-4155-BAF2-4D804CB4D1FE}" destId="{20C06B68-53FA-490D-AE89-F253E83839E8}" srcOrd="0" destOrd="0" presId="urn:microsoft.com/office/officeart/2005/8/layout/radial1"/>
    <dgm:cxn modelId="{756AA19E-CA2A-4C47-8AB1-E827593A7CE0}" type="presOf" srcId="{4583A979-3480-4FF7-931A-0B5629065D22}" destId="{0C1FF22B-3BDF-442B-BAAA-FB0161692E32}" srcOrd="0" destOrd="0" presId="urn:microsoft.com/office/officeart/2005/8/layout/radial1"/>
    <dgm:cxn modelId="{ADDEAFAC-F7B0-4685-8A54-3DAE4B8E7D8E}" type="presOf" srcId="{DB20BDD1-4F51-458C-A6B3-28978F31F017}" destId="{BE6D510B-42A9-48C2-A1FC-7154BE19B567}" srcOrd="0" destOrd="0" presId="urn:microsoft.com/office/officeart/2005/8/layout/radial1"/>
    <dgm:cxn modelId="{1918C37A-35DC-4BF5-8126-72C5F33AD4BD}" type="presOf" srcId="{21DC0B03-4A89-4AEF-B462-48AE6B83D5CD}" destId="{CBEF4A29-D8F7-4819-B694-264B9EBD668D}" srcOrd="1" destOrd="0" presId="urn:microsoft.com/office/officeart/2005/8/layout/radial1"/>
    <dgm:cxn modelId="{8035843C-759B-4297-9513-7631BBB2562D}" type="presOf" srcId="{327B474E-0242-42D6-AA91-35EB64EC73FA}" destId="{1C6F2772-3F19-445F-9CE5-B81A7CF9D631}" srcOrd="0" destOrd="0" presId="urn:microsoft.com/office/officeart/2005/8/layout/radial1"/>
    <dgm:cxn modelId="{0A14BE5F-61AF-43CE-91E6-3C2D29618EE5}" type="presOf" srcId="{4583A979-3480-4FF7-931A-0B5629065D22}" destId="{B848FB2D-8DB7-4D04-B244-5D64269FF604}" srcOrd="1" destOrd="0" presId="urn:microsoft.com/office/officeart/2005/8/layout/radial1"/>
    <dgm:cxn modelId="{7FF0238E-55C9-456A-B141-DF2D6D024602}" srcId="{903D3846-5FED-4850-8DF8-8FA62B0640A9}" destId="{E28B1241-3FC5-484D-8227-5C0158146935}" srcOrd="5" destOrd="0" parTransId="{327B474E-0242-42D6-AA91-35EB64EC73FA}" sibTransId="{9EAAE332-F60C-49D0-B17E-D0361C1C2809}"/>
    <dgm:cxn modelId="{096C8A69-1EE0-499D-9A71-ED5EF787DF0C}" type="presOf" srcId="{62C2A7C7-B9D0-44AA-A12E-8CE52AFD1DFD}" destId="{EF74CFE5-D787-4365-A5D8-CB217D2F350A}" srcOrd="0" destOrd="0" presId="urn:microsoft.com/office/officeart/2005/8/layout/radial1"/>
    <dgm:cxn modelId="{9FA39980-38EA-42E1-A1C9-2BD72A87000C}" type="presOf" srcId="{C2649049-1D8F-4A2C-9D37-B9FF1AFC47E3}" destId="{DF3FDA97-B3C8-453E-8192-4CEDD760BBEE}" srcOrd="1" destOrd="0" presId="urn:microsoft.com/office/officeart/2005/8/layout/radial1"/>
    <dgm:cxn modelId="{110B0755-E309-4CD9-BA2E-E10DDEF40A02}" type="presOf" srcId="{C2649049-1D8F-4A2C-9D37-B9FF1AFC47E3}" destId="{31F70A83-A258-46A8-9BB2-399D48E2CCE0}" srcOrd="0" destOrd="0" presId="urn:microsoft.com/office/officeart/2005/8/layout/radial1"/>
    <dgm:cxn modelId="{5AB04052-CEA4-4ED1-B45D-BA3863AD9BF5}" srcId="{903D3846-5FED-4850-8DF8-8FA62B0640A9}" destId="{62C2A7C7-B9D0-44AA-A12E-8CE52AFD1DFD}" srcOrd="3" destOrd="0" parTransId="{DB20BDD1-4F51-458C-A6B3-28978F31F017}" sibTransId="{4C9479F8-12C9-42A7-9AA2-BE6A3A98D480}"/>
    <dgm:cxn modelId="{C24C6563-0449-4CEC-AAAB-40D52BF906D0}" type="presOf" srcId="{903D3846-5FED-4850-8DF8-8FA62B0640A9}" destId="{3DD9283F-0C2A-4639-BAEE-4521AFB5CDAE}" srcOrd="0" destOrd="0" presId="urn:microsoft.com/office/officeart/2005/8/layout/radial1"/>
    <dgm:cxn modelId="{F2C6CE25-D136-49F7-B5BC-3046B5C4C63D}" type="presOf" srcId="{21DC0B03-4A89-4AEF-B462-48AE6B83D5CD}" destId="{DC06E6FD-E511-4F25-BAD9-CAE8B7A991F6}" srcOrd="0" destOrd="0" presId="urn:microsoft.com/office/officeart/2005/8/layout/radial1"/>
    <dgm:cxn modelId="{1834706C-994C-424F-81F7-3805AC29CE46}" srcId="{903D3846-5FED-4850-8DF8-8FA62B0640A9}" destId="{0708C163-A716-4615-A7EC-59BF4ADE36AB}" srcOrd="4" destOrd="0" parTransId="{84B2FE10-A725-4610-9AC2-645F901DEE72}" sibTransId="{890F4287-8123-4F55-A58B-2D5249D44189}"/>
    <dgm:cxn modelId="{9993E383-B4D2-4341-9594-7AD619317E11}" srcId="{903D3846-5FED-4850-8DF8-8FA62B0640A9}" destId="{08F2F0CE-8D4B-41AC-95B7-F4DAF6D74E7D}" srcOrd="1" destOrd="0" parTransId="{C2649049-1D8F-4A2C-9D37-B9FF1AFC47E3}" sibTransId="{1B5CE4CE-26D4-469A-8AC4-C2B7400CE30F}"/>
    <dgm:cxn modelId="{902F122D-7FD2-4B5B-AC4B-7CB4F2520938}" type="presOf" srcId="{0708C163-A716-4615-A7EC-59BF4ADE36AB}" destId="{DE89D952-6074-4382-9C82-9D9F5F88909D}" srcOrd="0" destOrd="0" presId="urn:microsoft.com/office/officeart/2005/8/layout/radial1"/>
    <dgm:cxn modelId="{F8BFD1A8-B50A-423B-A516-5877D255633B}" srcId="{903D3846-5FED-4850-8DF8-8FA62B0640A9}" destId="{1DA88169-8053-4155-BAF2-4D804CB4D1FE}" srcOrd="2" destOrd="0" parTransId="{21DC0B03-4A89-4AEF-B462-48AE6B83D5CD}" sibTransId="{91BC9E17-5DAD-445A-B93C-A4F5429F0EAF}"/>
    <dgm:cxn modelId="{7DDC18CB-9794-4BE8-89C0-D4226700E0C9}" type="presOf" srcId="{84B2FE10-A725-4610-9AC2-645F901DEE72}" destId="{DDB0174B-5A1F-40F0-A3C4-64259AF03168}" srcOrd="1" destOrd="0" presId="urn:microsoft.com/office/officeart/2005/8/layout/radial1"/>
    <dgm:cxn modelId="{C68BE009-3E10-44AF-A383-A919C4B1D131}" type="presOf" srcId="{90829D57-D433-419F-B172-2A8ADD3EC7A9}" destId="{497B7998-A810-4C02-9037-47FB5E0FF657}" srcOrd="0" destOrd="0" presId="urn:microsoft.com/office/officeart/2005/8/layout/radial1"/>
    <dgm:cxn modelId="{EB966A1B-51D7-4263-B364-B5D6854836B5}" type="presOf" srcId="{DB20BDD1-4F51-458C-A6B3-28978F31F017}" destId="{63114307-AE59-405E-AAB9-A51F8D87E317}" srcOrd="1" destOrd="0" presId="urn:microsoft.com/office/officeart/2005/8/layout/radial1"/>
    <dgm:cxn modelId="{B0099750-517D-4131-ADBD-2BFCF36B7B9F}" type="presOf" srcId="{E28B1241-3FC5-484D-8227-5C0158146935}" destId="{CBC28E92-8DF7-4C43-9B47-5AEB8449166C}" srcOrd="0" destOrd="0" presId="urn:microsoft.com/office/officeart/2005/8/layout/radial1"/>
    <dgm:cxn modelId="{34486EAE-6CE7-4F64-8BCB-AE362EA29478}" type="presOf" srcId="{84B2FE10-A725-4610-9AC2-645F901DEE72}" destId="{3AE27744-E20A-40D4-BF51-2AA63470A1B7}" srcOrd="0" destOrd="0" presId="urn:microsoft.com/office/officeart/2005/8/layout/radial1"/>
    <dgm:cxn modelId="{E84342AA-BA00-4275-8885-5F8A6F9A0B71}" type="presOf" srcId="{327B474E-0242-42D6-AA91-35EB64EC73FA}" destId="{F498446C-FD20-4A00-917F-567F92873C7F}" srcOrd="1" destOrd="0" presId="urn:microsoft.com/office/officeart/2005/8/layout/radial1"/>
    <dgm:cxn modelId="{67873400-A940-4811-B4FC-18A2F504A475}" srcId="{903D3846-5FED-4850-8DF8-8FA62B0640A9}" destId="{90829D57-D433-419F-B172-2A8ADD3EC7A9}" srcOrd="0" destOrd="0" parTransId="{4583A979-3480-4FF7-931A-0B5629065D22}" sibTransId="{EA3FF990-0F38-44A5-A910-DF9BF2E0D58D}"/>
    <dgm:cxn modelId="{634120E8-A746-47B8-94A7-9F45D494C200}" type="presParOf" srcId="{66CEC3D7-3462-4658-BC39-8E5D5D65D281}" destId="{3DD9283F-0C2A-4639-BAEE-4521AFB5CDAE}" srcOrd="0" destOrd="0" presId="urn:microsoft.com/office/officeart/2005/8/layout/radial1"/>
    <dgm:cxn modelId="{05D096AC-5644-44AD-B5CD-098C33CE1818}" type="presParOf" srcId="{66CEC3D7-3462-4658-BC39-8E5D5D65D281}" destId="{0C1FF22B-3BDF-442B-BAAA-FB0161692E32}" srcOrd="1" destOrd="0" presId="urn:microsoft.com/office/officeart/2005/8/layout/radial1"/>
    <dgm:cxn modelId="{AFCE3A1D-984E-4140-A296-1FD6C9E46763}" type="presParOf" srcId="{0C1FF22B-3BDF-442B-BAAA-FB0161692E32}" destId="{B848FB2D-8DB7-4D04-B244-5D64269FF604}" srcOrd="0" destOrd="0" presId="urn:microsoft.com/office/officeart/2005/8/layout/radial1"/>
    <dgm:cxn modelId="{0B3E9966-8042-4D03-9126-B2AB0F1BF5E6}" type="presParOf" srcId="{66CEC3D7-3462-4658-BC39-8E5D5D65D281}" destId="{497B7998-A810-4C02-9037-47FB5E0FF657}" srcOrd="2" destOrd="0" presId="urn:microsoft.com/office/officeart/2005/8/layout/radial1"/>
    <dgm:cxn modelId="{D8067204-DB7A-44F9-892E-EA6009A7822B}" type="presParOf" srcId="{66CEC3D7-3462-4658-BC39-8E5D5D65D281}" destId="{31F70A83-A258-46A8-9BB2-399D48E2CCE0}" srcOrd="3" destOrd="0" presId="urn:microsoft.com/office/officeart/2005/8/layout/radial1"/>
    <dgm:cxn modelId="{02232B56-3137-42FF-A4C0-7F09B5C244C4}" type="presParOf" srcId="{31F70A83-A258-46A8-9BB2-399D48E2CCE0}" destId="{DF3FDA97-B3C8-453E-8192-4CEDD760BBEE}" srcOrd="0" destOrd="0" presId="urn:microsoft.com/office/officeart/2005/8/layout/radial1"/>
    <dgm:cxn modelId="{4F8ADB74-905D-4D2C-BF3B-0142DA5CCCC8}" type="presParOf" srcId="{66CEC3D7-3462-4658-BC39-8E5D5D65D281}" destId="{0B1D149E-F8CF-4A9E-9072-1B6F18BF7962}" srcOrd="4" destOrd="0" presId="urn:microsoft.com/office/officeart/2005/8/layout/radial1"/>
    <dgm:cxn modelId="{2C97F10F-D25A-4B0D-A3AA-669F7C7888AC}" type="presParOf" srcId="{66CEC3D7-3462-4658-BC39-8E5D5D65D281}" destId="{DC06E6FD-E511-4F25-BAD9-CAE8B7A991F6}" srcOrd="5" destOrd="0" presId="urn:microsoft.com/office/officeart/2005/8/layout/radial1"/>
    <dgm:cxn modelId="{AD3BFBB8-4811-4081-BDAB-93C638CC237F}" type="presParOf" srcId="{DC06E6FD-E511-4F25-BAD9-CAE8B7A991F6}" destId="{CBEF4A29-D8F7-4819-B694-264B9EBD668D}" srcOrd="0" destOrd="0" presId="urn:microsoft.com/office/officeart/2005/8/layout/radial1"/>
    <dgm:cxn modelId="{C79717B8-CF84-4E60-9A13-F3E6420F0657}" type="presParOf" srcId="{66CEC3D7-3462-4658-BC39-8E5D5D65D281}" destId="{20C06B68-53FA-490D-AE89-F253E83839E8}" srcOrd="6" destOrd="0" presId="urn:microsoft.com/office/officeart/2005/8/layout/radial1"/>
    <dgm:cxn modelId="{E987941E-59E2-49D4-A715-EEAE3EC2DBC6}" type="presParOf" srcId="{66CEC3D7-3462-4658-BC39-8E5D5D65D281}" destId="{BE6D510B-42A9-48C2-A1FC-7154BE19B567}" srcOrd="7" destOrd="0" presId="urn:microsoft.com/office/officeart/2005/8/layout/radial1"/>
    <dgm:cxn modelId="{8496F952-CDD5-45BE-AC3F-835CCD66F25A}" type="presParOf" srcId="{BE6D510B-42A9-48C2-A1FC-7154BE19B567}" destId="{63114307-AE59-405E-AAB9-A51F8D87E317}" srcOrd="0" destOrd="0" presId="urn:microsoft.com/office/officeart/2005/8/layout/radial1"/>
    <dgm:cxn modelId="{60EF0694-2AA0-4574-9347-69DBAD56F56A}" type="presParOf" srcId="{66CEC3D7-3462-4658-BC39-8E5D5D65D281}" destId="{EF74CFE5-D787-4365-A5D8-CB217D2F350A}" srcOrd="8" destOrd="0" presId="urn:microsoft.com/office/officeart/2005/8/layout/radial1"/>
    <dgm:cxn modelId="{56FB7490-C841-4133-B711-4277C6FBE63C}" type="presParOf" srcId="{66CEC3D7-3462-4658-BC39-8E5D5D65D281}" destId="{3AE27744-E20A-40D4-BF51-2AA63470A1B7}" srcOrd="9" destOrd="0" presId="urn:microsoft.com/office/officeart/2005/8/layout/radial1"/>
    <dgm:cxn modelId="{E6C945D0-96C2-4EB7-86C4-477AC30A49BE}" type="presParOf" srcId="{3AE27744-E20A-40D4-BF51-2AA63470A1B7}" destId="{DDB0174B-5A1F-40F0-A3C4-64259AF03168}" srcOrd="0" destOrd="0" presId="urn:microsoft.com/office/officeart/2005/8/layout/radial1"/>
    <dgm:cxn modelId="{751AEE6B-B3CF-42A4-AF97-F8B9CA3FAA8E}" type="presParOf" srcId="{66CEC3D7-3462-4658-BC39-8E5D5D65D281}" destId="{DE89D952-6074-4382-9C82-9D9F5F88909D}" srcOrd="10" destOrd="0" presId="urn:microsoft.com/office/officeart/2005/8/layout/radial1"/>
    <dgm:cxn modelId="{44D43D86-912C-4031-A4BC-F7F93FED3AFA}" type="presParOf" srcId="{66CEC3D7-3462-4658-BC39-8E5D5D65D281}" destId="{1C6F2772-3F19-445F-9CE5-B81A7CF9D631}" srcOrd="11" destOrd="0" presId="urn:microsoft.com/office/officeart/2005/8/layout/radial1"/>
    <dgm:cxn modelId="{18F8B6F5-9482-43FE-A527-41EE14BFC890}" type="presParOf" srcId="{1C6F2772-3F19-445F-9CE5-B81A7CF9D631}" destId="{F498446C-FD20-4A00-917F-567F92873C7F}" srcOrd="0" destOrd="0" presId="urn:microsoft.com/office/officeart/2005/8/layout/radial1"/>
    <dgm:cxn modelId="{0D80B083-7715-4D27-BE08-7AA9E48545C7}" type="presParOf" srcId="{66CEC3D7-3462-4658-BC39-8E5D5D65D281}" destId="{CBC28E92-8DF7-4C43-9B47-5AEB8449166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8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9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0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3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6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9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7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31A3-87BA-472A-B899-CD45052D011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269AE-BB29-43B2-B4AD-931C2A1FF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-mail-mahbubtqi2@gmail.com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>
            <a:softEdge rad="127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5" y="269715"/>
            <a:ext cx="8493550" cy="625363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79770" y="395926"/>
            <a:ext cx="4534292" cy="104637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50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870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18235" y="452486"/>
            <a:ext cx="2592371" cy="9144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05352" y="1564849"/>
            <a:ext cx="8257880" cy="37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7495" y="1491006"/>
            <a:ext cx="8257880" cy="37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8069345" y="452486"/>
            <a:ext cx="45635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637283" y="444630"/>
            <a:ext cx="45635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518474" y="427347"/>
            <a:ext cx="47448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963105" y="438345"/>
            <a:ext cx="474482" cy="904974"/>
          </a:xfrm>
          <a:prstGeom prst="chevron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11418" r="-7011" b="24381"/>
          <a:stretch/>
        </p:blipFill>
        <p:spPr>
          <a:xfrm flipH="1">
            <a:off x="6212264" y="386499"/>
            <a:ext cx="1225582" cy="10935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11418" r="-7011" b="24381"/>
          <a:stretch/>
        </p:blipFill>
        <p:spPr>
          <a:xfrm>
            <a:off x="1802188" y="397497"/>
            <a:ext cx="1197107" cy="10935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99241" y="3054284"/>
            <a:ext cx="7239785" cy="14465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সমাস কত প্রকার ও কী কী? যে কোনো ২টির উদাহরণ দাও।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502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14419" r="-113" b="7424"/>
          <a:stretch/>
        </p:blipFill>
        <p:spPr bwMode="auto">
          <a:xfrm>
            <a:off x="518474" y="1451728"/>
            <a:ext cx="8069344" cy="483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5927" y="367646"/>
            <a:ext cx="8305014" cy="772998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89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5"/>
            <a:ext cx="9049731" cy="6857999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469063" y="452487"/>
            <a:ext cx="2111605" cy="9144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58219" y="1517715"/>
            <a:ext cx="8191892" cy="5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0936" y="1641835"/>
            <a:ext cx="8191892" cy="565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8078771" y="358217"/>
            <a:ext cx="484632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>
            <a:off x="7674990" y="397494"/>
            <a:ext cx="484632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395926" y="389637"/>
            <a:ext cx="540470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821704" y="353501"/>
            <a:ext cx="540470" cy="1131217"/>
          </a:xfrm>
          <a:prstGeom prst="chevron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33803"/>
          <a:stretch/>
        </p:blipFill>
        <p:spPr>
          <a:xfrm>
            <a:off x="5938888" y="329938"/>
            <a:ext cx="1630836" cy="115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33803"/>
          <a:stretch/>
        </p:blipFill>
        <p:spPr>
          <a:xfrm>
            <a:off x="1425020" y="340936"/>
            <a:ext cx="1630836" cy="115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999241" y="2509043"/>
            <a:ext cx="7334054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সমস্যমান</a:t>
            </a:r>
            <a:r>
              <a:rPr lang="en-US" sz="7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IN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কাকে বলে উদাহরণ সহ লিখ।</a:t>
            </a:r>
            <a:r>
              <a:rPr lang="en-US" sz="7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341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553905" y="444474"/>
            <a:ext cx="2026763" cy="10826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20512" y="1574276"/>
            <a:ext cx="8493550" cy="84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0363" y="1670115"/>
            <a:ext cx="8493550" cy="848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64" y="329938"/>
            <a:ext cx="1961316" cy="116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9" y="406923"/>
            <a:ext cx="1961316" cy="116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934296" y="1981142"/>
            <a:ext cx="4665226" cy="6463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কাঁচামিঠা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কোন সমাস।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3826" y="2771480"/>
            <a:ext cx="2846896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দ্বন্দ্ব সমাস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34824" y="3263245"/>
            <a:ext cx="2873605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কর্মধারয় সমাস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12089" y="3198828"/>
            <a:ext cx="2683498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 দ্বিগু সমাস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6527" y="2738486"/>
            <a:ext cx="2691353" cy="40535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বহুব্রীহি সমাস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3299382" y="2564091"/>
            <a:ext cx="707010" cy="7352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891806" y="2461966"/>
            <a:ext cx="707010" cy="7352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7836817" y="3029146"/>
            <a:ext cx="707010" cy="73529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733014" y="2714920"/>
            <a:ext cx="509053" cy="1102936"/>
          </a:xfrm>
          <a:custGeom>
            <a:avLst/>
            <a:gdLst>
              <a:gd name="connsiteX0" fmla="*/ 0 w 509053"/>
              <a:gd name="connsiteY0" fmla="*/ 820132 h 1102936"/>
              <a:gd name="connsiteX1" fmla="*/ 75414 w 509053"/>
              <a:gd name="connsiteY1" fmla="*/ 848412 h 1102936"/>
              <a:gd name="connsiteX2" fmla="*/ 122548 w 509053"/>
              <a:gd name="connsiteY2" fmla="*/ 857839 h 1102936"/>
              <a:gd name="connsiteX3" fmla="*/ 179109 w 509053"/>
              <a:gd name="connsiteY3" fmla="*/ 886119 h 1102936"/>
              <a:gd name="connsiteX4" fmla="*/ 235670 w 509053"/>
              <a:gd name="connsiteY4" fmla="*/ 914400 h 1102936"/>
              <a:gd name="connsiteX5" fmla="*/ 254524 w 509053"/>
              <a:gd name="connsiteY5" fmla="*/ 942680 h 1102936"/>
              <a:gd name="connsiteX6" fmla="*/ 311084 w 509053"/>
              <a:gd name="connsiteY6" fmla="*/ 980387 h 1102936"/>
              <a:gd name="connsiteX7" fmla="*/ 339365 w 509053"/>
              <a:gd name="connsiteY7" fmla="*/ 1008668 h 1102936"/>
              <a:gd name="connsiteX8" fmla="*/ 348792 w 509053"/>
              <a:gd name="connsiteY8" fmla="*/ 1036948 h 1102936"/>
              <a:gd name="connsiteX9" fmla="*/ 358218 w 509053"/>
              <a:gd name="connsiteY9" fmla="*/ 1074655 h 1102936"/>
              <a:gd name="connsiteX10" fmla="*/ 377072 w 509053"/>
              <a:gd name="connsiteY10" fmla="*/ 1102936 h 1102936"/>
              <a:gd name="connsiteX11" fmla="*/ 386499 w 509053"/>
              <a:gd name="connsiteY11" fmla="*/ 980387 h 1102936"/>
              <a:gd name="connsiteX12" fmla="*/ 405352 w 509053"/>
              <a:gd name="connsiteY12" fmla="*/ 933253 h 1102936"/>
              <a:gd name="connsiteX13" fmla="*/ 414779 w 509053"/>
              <a:gd name="connsiteY13" fmla="*/ 857839 h 1102936"/>
              <a:gd name="connsiteX14" fmla="*/ 433633 w 509053"/>
              <a:gd name="connsiteY14" fmla="*/ 707010 h 1102936"/>
              <a:gd name="connsiteX15" fmla="*/ 443060 w 509053"/>
              <a:gd name="connsiteY15" fmla="*/ 678730 h 1102936"/>
              <a:gd name="connsiteX16" fmla="*/ 452486 w 509053"/>
              <a:gd name="connsiteY16" fmla="*/ 593888 h 1102936"/>
              <a:gd name="connsiteX17" fmla="*/ 461913 w 509053"/>
              <a:gd name="connsiteY17" fmla="*/ 565608 h 1102936"/>
              <a:gd name="connsiteX18" fmla="*/ 471340 w 509053"/>
              <a:gd name="connsiteY18" fmla="*/ 499620 h 1102936"/>
              <a:gd name="connsiteX19" fmla="*/ 480767 w 509053"/>
              <a:gd name="connsiteY19" fmla="*/ 414779 h 1102936"/>
              <a:gd name="connsiteX20" fmla="*/ 490194 w 509053"/>
              <a:gd name="connsiteY20" fmla="*/ 292231 h 1102936"/>
              <a:gd name="connsiteX21" fmla="*/ 499620 w 509053"/>
              <a:gd name="connsiteY21" fmla="*/ 245097 h 1102936"/>
              <a:gd name="connsiteX22" fmla="*/ 509047 w 509053"/>
              <a:gd name="connsiteY22" fmla="*/ 0 h 110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09053" h="1102936">
                <a:moveTo>
                  <a:pt x="0" y="820132"/>
                </a:moveTo>
                <a:cubicBezTo>
                  <a:pt x="14409" y="825895"/>
                  <a:pt x="55715" y="843487"/>
                  <a:pt x="75414" y="848412"/>
                </a:cubicBezTo>
                <a:cubicBezTo>
                  <a:pt x="90958" y="852298"/>
                  <a:pt x="106837" y="854697"/>
                  <a:pt x="122548" y="857839"/>
                </a:cubicBezTo>
                <a:cubicBezTo>
                  <a:pt x="203599" y="911873"/>
                  <a:pt x="101051" y="847090"/>
                  <a:pt x="179109" y="886119"/>
                </a:cubicBezTo>
                <a:cubicBezTo>
                  <a:pt x="252213" y="922670"/>
                  <a:pt x="164582" y="890703"/>
                  <a:pt x="235670" y="914400"/>
                </a:cubicBezTo>
                <a:cubicBezTo>
                  <a:pt x="241955" y="923827"/>
                  <a:pt x="245998" y="935219"/>
                  <a:pt x="254524" y="942680"/>
                </a:cubicBezTo>
                <a:cubicBezTo>
                  <a:pt x="271577" y="957601"/>
                  <a:pt x="295062" y="964365"/>
                  <a:pt x="311084" y="980387"/>
                </a:cubicBezTo>
                <a:lnTo>
                  <a:pt x="339365" y="1008668"/>
                </a:lnTo>
                <a:cubicBezTo>
                  <a:pt x="342507" y="1018095"/>
                  <a:pt x="346062" y="1027394"/>
                  <a:pt x="348792" y="1036948"/>
                </a:cubicBezTo>
                <a:cubicBezTo>
                  <a:pt x="352351" y="1049405"/>
                  <a:pt x="353115" y="1062747"/>
                  <a:pt x="358218" y="1074655"/>
                </a:cubicBezTo>
                <a:cubicBezTo>
                  <a:pt x="362681" y="1085069"/>
                  <a:pt x="370787" y="1093509"/>
                  <a:pt x="377072" y="1102936"/>
                </a:cubicBezTo>
                <a:cubicBezTo>
                  <a:pt x="380214" y="1062086"/>
                  <a:pt x="379764" y="1020800"/>
                  <a:pt x="386499" y="980387"/>
                </a:cubicBezTo>
                <a:cubicBezTo>
                  <a:pt x="389281" y="963696"/>
                  <a:pt x="401547" y="949741"/>
                  <a:pt x="405352" y="933253"/>
                </a:cubicBezTo>
                <a:cubicBezTo>
                  <a:pt x="411048" y="908568"/>
                  <a:pt x="411981" y="883018"/>
                  <a:pt x="414779" y="857839"/>
                </a:cubicBezTo>
                <a:cubicBezTo>
                  <a:pt x="420574" y="805682"/>
                  <a:pt x="422364" y="757722"/>
                  <a:pt x="433633" y="707010"/>
                </a:cubicBezTo>
                <a:cubicBezTo>
                  <a:pt x="435789" y="697310"/>
                  <a:pt x="439918" y="688157"/>
                  <a:pt x="443060" y="678730"/>
                </a:cubicBezTo>
                <a:cubicBezTo>
                  <a:pt x="446202" y="650449"/>
                  <a:pt x="447808" y="621956"/>
                  <a:pt x="452486" y="593888"/>
                </a:cubicBezTo>
                <a:cubicBezTo>
                  <a:pt x="454120" y="584087"/>
                  <a:pt x="459964" y="575352"/>
                  <a:pt x="461913" y="565608"/>
                </a:cubicBezTo>
                <a:cubicBezTo>
                  <a:pt x="466271" y="543820"/>
                  <a:pt x="468584" y="521668"/>
                  <a:pt x="471340" y="499620"/>
                </a:cubicBezTo>
                <a:cubicBezTo>
                  <a:pt x="474869" y="471385"/>
                  <a:pt x="478191" y="443117"/>
                  <a:pt x="480767" y="414779"/>
                </a:cubicBezTo>
                <a:cubicBezTo>
                  <a:pt x="484476" y="373977"/>
                  <a:pt x="485670" y="332950"/>
                  <a:pt x="490194" y="292231"/>
                </a:cubicBezTo>
                <a:cubicBezTo>
                  <a:pt x="491963" y="276307"/>
                  <a:pt x="496478" y="260808"/>
                  <a:pt x="499620" y="245097"/>
                </a:cubicBezTo>
                <a:cubicBezTo>
                  <a:pt x="509618" y="25151"/>
                  <a:pt x="509047" y="106908"/>
                  <a:pt x="509047" y="0"/>
                </a:cubicBezTo>
              </a:path>
            </a:pathLst>
          </a:custGeom>
          <a:noFill/>
          <a:ln w="76200">
            <a:solidFill>
              <a:srgbClr val="92D05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5"/>
            <a:ext cx="9049731" cy="70701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43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6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2733773" y="263951"/>
            <a:ext cx="4213781" cy="978408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67" y="1252782"/>
            <a:ext cx="3800377" cy="252736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942681" y="3808428"/>
            <a:ext cx="7720552" cy="1932496"/>
          </a:xfrm>
          <a:prstGeom prst="upArrow">
            <a:avLst>
              <a:gd name="adj1" fmla="val 50000"/>
              <a:gd name="adj2" fmla="val 40365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সমাসের প্রয়োজনীতা  বর্ণনা করো।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975"/>
            <a:ext cx="9049731" cy="7060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024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142" y="527900"/>
            <a:ext cx="7682847" cy="6254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988"/>
            <a:ext cx="9049731" cy="7220932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6004873" y="1696825"/>
            <a:ext cx="1866507" cy="136688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365414"/>
            <a:ext cx="8414208" cy="132801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/>
            </a:solidFill>
            <a:prstDash val="dashDot"/>
          </a:ln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86260" y="1781666"/>
            <a:ext cx="5561746" cy="47039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মাহবুবুর রহমান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খোচাবাড়ী মোস্তাকিয়া দাখিল মাদরাসা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ফুলবাড়ী, কুড়িগ্রাম।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E-mail-mahbubtqi2@gmail.com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Mobile- 01725637480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4" y="1772238"/>
            <a:ext cx="2780907" cy="329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5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78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8655" y="452386"/>
            <a:ext cx="8359959" cy="15618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bg1"/>
            </a:solidFill>
          </a:ln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26775" y="2290813"/>
            <a:ext cx="8241840" cy="4013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  <a:prstDash val="dash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 ২য় পত্র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১০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/08/২০20খ্রীঃ।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03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9144000" cy="676174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02177" y="829559"/>
            <a:ext cx="5231877" cy="64633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5" y="1819373"/>
            <a:ext cx="7965649" cy="3766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24322" y="5770718"/>
            <a:ext cx="351089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নীল যে আকাশ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নীলাকাশ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8" y="1800520"/>
            <a:ext cx="8059918" cy="3789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844" y="5607418"/>
            <a:ext cx="8255524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কাজলের ন্যায় কালো =কাজলকালো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08" y="1781666"/>
            <a:ext cx="8097625" cy="38178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4206" y="5651616"/>
            <a:ext cx="8209961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যাহা কাঁচা তাহাই মিঠা=কাঁচামিঠা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04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187019" y="367645"/>
            <a:ext cx="4355184" cy="2318994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15299" y="2667785"/>
            <a:ext cx="4345757" cy="15177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13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823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own Arrow Callout 3"/>
          <p:cNvSpPr/>
          <p:nvPr/>
        </p:nvSpPr>
        <p:spPr>
          <a:xfrm>
            <a:off x="3233394" y="452486"/>
            <a:ext cx="2818614" cy="1677972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 এর পরিচয়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9814" y="2149311"/>
            <a:ext cx="7324625" cy="32993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সমাস শব্দের অর্থ মিলন বা সংক্ষেপণ।</a:t>
            </a:r>
          </a:p>
          <a:p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 সম্পর্ক যুক্ত দুই বা ততোধিক পদ মিলিত হয়ে এক পদে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পরিণত হওয়াকে  সমাস বলে।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38268" cy="6956981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3346516" y="565608"/>
            <a:ext cx="2488676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05353" y="1574276"/>
            <a:ext cx="8427562" cy="84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8071" y="1651261"/>
            <a:ext cx="8427562" cy="848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36795" r="13757"/>
          <a:stretch/>
        </p:blipFill>
        <p:spPr>
          <a:xfrm>
            <a:off x="6061436" y="452486"/>
            <a:ext cx="1470582" cy="10716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36795" r="13757"/>
          <a:stretch/>
        </p:blipFill>
        <p:spPr>
          <a:xfrm>
            <a:off x="1556995" y="444630"/>
            <a:ext cx="1470582" cy="1071612"/>
          </a:xfrm>
          <a:prstGeom prst="rect">
            <a:avLst/>
          </a:prstGeom>
        </p:spPr>
      </p:pic>
      <p:sp>
        <p:nvSpPr>
          <p:cNvPr id="10" name="Chevron 9"/>
          <p:cNvSpPr/>
          <p:nvPr/>
        </p:nvSpPr>
        <p:spPr>
          <a:xfrm>
            <a:off x="7956222" y="405352"/>
            <a:ext cx="603316" cy="1093510"/>
          </a:xfrm>
          <a:prstGeom prst="chevron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575036" y="435204"/>
            <a:ext cx="604885" cy="1093510"/>
          </a:xfrm>
          <a:prstGeom prst="chevron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572" y="1894788"/>
            <a:ext cx="5835192" cy="64102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সমাস শব্দের অর্থ কী 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5143" y="2810759"/>
            <a:ext cx="7973504" cy="641022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 </a:t>
            </a:r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</a:t>
            </a:r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 একত্রিত করা।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7436" y="3847707"/>
            <a:ext cx="5835192" cy="641022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সমাস কাকে বলে?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007" y="4584569"/>
            <a:ext cx="7896519" cy="2089608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উত্তরঃপরস্পর সন্নিহিত দুই বা ততোধিক পদকে এক পদে পরিণত হওয়াকে  সমাস বলে।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1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414"/>
            <a:ext cx="9144000" cy="6933414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2573516" y="377072"/>
            <a:ext cx="4015819" cy="886120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সমাস ৬ </a:t>
            </a:r>
            <a:r>
              <a:rPr lang="en-US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bn-IN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নিম্নরুপ</a:t>
            </a:r>
            <a:endParaRPr lang="en-US" sz="2800" dirty="0"/>
          </a:p>
          <a:p>
            <a:pPr algn="ctr"/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51490" y="1244338"/>
            <a:ext cx="838986" cy="65045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880661681"/>
              </p:ext>
            </p:extLst>
          </p:nvPr>
        </p:nvGraphicFramePr>
        <p:xfrm>
          <a:off x="688157" y="1819374"/>
          <a:ext cx="8022210" cy="4609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6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DD9283F-0C2A-4639-BAEE-4521AFB5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>
                                            <p:graphicEl>
                                              <a:dgm id="{3DD9283F-0C2A-4639-BAEE-4521AFB5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dgm id="{3DD9283F-0C2A-4639-BAEE-4521AFB5C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C1FF22B-3BDF-442B-BAAA-FB0161692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>
                                            <p:graphicEl>
                                              <a:dgm id="{0C1FF22B-3BDF-442B-BAAA-FB0161692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dgm id="{0C1FF22B-3BDF-442B-BAAA-FB0161692E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97B7998-A810-4C02-9037-47FB5E0F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>
                                            <p:graphicEl>
                                              <a:dgm id="{497B7998-A810-4C02-9037-47FB5E0F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dgm id="{497B7998-A810-4C02-9037-47FB5E0F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1F70A83-A258-46A8-9BB2-399D48E2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graphicEl>
                                              <a:dgm id="{31F70A83-A258-46A8-9BB2-399D48E2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dgm id="{31F70A83-A258-46A8-9BB2-399D48E2C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B1D149E-F8CF-4A9E-9072-1B6F18BF7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>
                                            <p:graphicEl>
                                              <a:dgm id="{0B1D149E-F8CF-4A9E-9072-1B6F18BF7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>
                                            <p:graphicEl>
                                              <a:dgm id="{0B1D149E-F8CF-4A9E-9072-1B6F18BF7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C06E6FD-E511-4F25-BAD9-CAE8B7A9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>
                                            <p:graphicEl>
                                              <a:dgm id="{DC06E6FD-E511-4F25-BAD9-CAE8B7A9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>
                                            <p:graphicEl>
                                              <a:dgm id="{DC06E6FD-E511-4F25-BAD9-CAE8B7A991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0C06B68-53FA-490D-AE89-F253E838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>
                                            <p:graphicEl>
                                              <a:dgm id="{20C06B68-53FA-490D-AE89-F253E838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>
                                            <p:graphicEl>
                                              <a:dgm id="{20C06B68-53FA-490D-AE89-F253E8383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E6D510B-42A9-48C2-A1FC-7154BE1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>
                                            <p:graphicEl>
                                              <a:dgm id="{BE6D510B-42A9-48C2-A1FC-7154BE1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>
                                            <p:graphicEl>
                                              <a:dgm id="{BE6D510B-42A9-48C2-A1FC-7154BE19B5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F74CFE5-D787-4365-A5D8-CB217D2F3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>
                                            <p:graphicEl>
                                              <a:dgm id="{EF74CFE5-D787-4365-A5D8-CB217D2F3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>
                                            <p:graphicEl>
                                              <a:dgm id="{EF74CFE5-D787-4365-A5D8-CB217D2F3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AE27744-E20A-40D4-BF51-2AA63470A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>
                                            <p:graphicEl>
                                              <a:dgm id="{3AE27744-E20A-40D4-BF51-2AA63470A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>
                                            <p:graphicEl>
                                              <a:dgm id="{3AE27744-E20A-40D4-BF51-2AA63470A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89D952-6074-4382-9C82-9D9F5F88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graphicEl>
                                              <a:dgm id="{DE89D952-6074-4382-9C82-9D9F5F88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>
                                            <p:graphicEl>
                                              <a:dgm id="{DE89D952-6074-4382-9C82-9D9F5F88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C6F2772-3F19-445F-9CE5-B81A7CF9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>
                                            <p:graphicEl>
                                              <a:dgm id="{1C6F2772-3F19-445F-9CE5-B81A7CF9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>
                                            <p:graphicEl>
                                              <a:dgm id="{1C6F2772-3F19-445F-9CE5-B81A7CF9D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BC28E92-8DF7-4C43-9B47-5AEB844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4">
                                            <p:graphicEl>
                                              <a:dgm id="{CBC28E92-8DF7-4C43-9B47-5AEB844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4">
                                            <p:graphicEl>
                                              <a:dgm id="{CBC28E92-8DF7-4C43-9B47-5AEB84491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3541604" y="494390"/>
            <a:ext cx="2500977" cy="1268939"/>
            <a:chOff x="3361484" y="146708"/>
            <a:chExt cx="1268939" cy="1268939"/>
          </a:xfrm>
        </p:grpSpPr>
        <p:sp>
          <p:nvSpPr>
            <p:cNvPr id="4" name="Oval 3"/>
            <p:cNvSpPr/>
            <p:nvPr/>
          </p:nvSpPr>
          <p:spPr>
            <a:xfrm>
              <a:off x="3361484" y="146708"/>
              <a:ext cx="1268939" cy="12689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/>
            <p:nvPr/>
          </p:nvSpPr>
          <p:spPr>
            <a:xfrm>
              <a:off x="3547316" y="332540"/>
              <a:ext cx="897275" cy="89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1.</a:t>
              </a:r>
              <a:r>
                <a:rPr lang="en-US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দ্বন্দ্ব</a:t>
              </a:r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সমাস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27" y="1827622"/>
            <a:ext cx="6415697" cy="35927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17336" y="5693790"/>
            <a:ext cx="378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 ও বাবা= মা-বাবা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525624" y="498351"/>
            <a:ext cx="2507531" cy="1223308"/>
            <a:chOff x="4490668" y="886122"/>
            <a:chExt cx="2029836" cy="1223308"/>
          </a:xfrm>
        </p:grpSpPr>
        <p:sp>
          <p:nvSpPr>
            <p:cNvPr id="13" name="Oval 12"/>
            <p:cNvSpPr/>
            <p:nvPr/>
          </p:nvSpPr>
          <p:spPr>
            <a:xfrm>
              <a:off x="4490668" y="886122"/>
              <a:ext cx="2029836" cy="1223308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Oval 4"/>
            <p:cNvSpPr/>
            <p:nvPr/>
          </p:nvSpPr>
          <p:spPr>
            <a:xfrm>
              <a:off x="4755382" y="1046418"/>
              <a:ext cx="1278151" cy="865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কর্মধারয় সমাস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1" y="1800520"/>
            <a:ext cx="6485641" cy="3601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45616" y="5750351"/>
            <a:ext cx="3157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যে রাজা= মহা রাজা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63332" y="475536"/>
            <a:ext cx="2430121" cy="1268939"/>
            <a:chOff x="4500910" y="2496314"/>
            <a:chExt cx="1730541" cy="1268939"/>
          </a:xfrm>
        </p:grpSpPr>
        <p:sp>
          <p:nvSpPr>
            <p:cNvPr id="18" name="Oval 17"/>
            <p:cNvSpPr/>
            <p:nvPr/>
          </p:nvSpPr>
          <p:spPr>
            <a:xfrm>
              <a:off x="4500910" y="2496314"/>
              <a:ext cx="1730541" cy="12689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4"/>
            <p:cNvSpPr/>
            <p:nvPr/>
          </p:nvSpPr>
          <p:spPr>
            <a:xfrm>
              <a:off x="4754342" y="2682146"/>
              <a:ext cx="1223677" cy="89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তৎপুরুষ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13" y="1764068"/>
            <a:ext cx="6589336" cy="372233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8907" y="5552388"/>
            <a:ext cx="5258771" cy="1086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শহীদদের জন্য নির্মিত মিনার =শহীদমিনার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69064" y="494391"/>
            <a:ext cx="2648931" cy="1268939"/>
            <a:chOff x="3301155" y="3322246"/>
            <a:chExt cx="1268939" cy="1268939"/>
          </a:xfrm>
        </p:grpSpPr>
        <p:sp>
          <p:nvSpPr>
            <p:cNvPr id="27" name="Oval 26"/>
            <p:cNvSpPr/>
            <p:nvPr/>
          </p:nvSpPr>
          <p:spPr>
            <a:xfrm>
              <a:off x="3301155" y="3322246"/>
              <a:ext cx="1268939" cy="126893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3486987" y="3508078"/>
              <a:ext cx="897275" cy="8972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বহুব্রীহি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1791408"/>
            <a:ext cx="6570482" cy="36855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18328" y="5464931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87918" y="443059"/>
            <a:ext cx="2658357" cy="1348033"/>
            <a:chOff x="1761695" y="2396361"/>
            <a:chExt cx="1505659" cy="1581759"/>
          </a:xfrm>
        </p:grpSpPr>
        <p:sp>
          <p:nvSpPr>
            <p:cNvPr id="32" name="Oval 31"/>
            <p:cNvSpPr/>
            <p:nvPr/>
          </p:nvSpPr>
          <p:spPr>
            <a:xfrm>
              <a:off x="1761695" y="2396361"/>
              <a:ext cx="1505659" cy="1581759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bn-IN" dirty="0" smtClean="0"/>
                <a:t> </a:t>
              </a:r>
              <a:endParaRPr lang="en-US" dirty="0"/>
            </a:p>
          </p:txBody>
        </p:sp>
        <p:sp>
          <p:nvSpPr>
            <p:cNvPr id="33" name="Oval 4"/>
            <p:cNvSpPr/>
            <p:nvPr/>
          </p:nvSpPr>
          <p:spPr>
            <a:xfrm>
              <a:off x="1982195" y="2628002"/>
              <a:ext cx="1064662" cy="11184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5.</a:t>
              </a:r>
              <a:r>
                <a:rPr lang="bn-IN" sz="28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দ্বীগু সমাস</a:t>
              </a:r>
              <a:endParaRPr lang="en-US" sz="28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1791093"/>
            <a:ext cx="6608189" cy="368587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846894" y="5656083"/>
            <a:ext cx="3770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 রাস্তার সমাহার=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চৌ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459636" y="451219"/>
            <a:ext cx="2686639" cy="1374134"/>
            <a:chOff x="1834416" y="791857"/>
            <a:chExt cx="1397864" cy="1374134"/>
          </a:xfrm>
        </p:grpSpPr>
        <p:sp>
          <p:nvSpPr>
            <p:cNvPr id="37" name="Oval 36"/>
            <p:cNvSpPr/>
            <p:nvPr/>
          </p:nvSpPr>
          <p:spPr>
            <a:xfrm>
              <a:off x="1834416" y="791857"/>
              <a:ext cx="1397864" cy="1374134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/>
            <p:cNvSpPr/>
            <p:nvPr/>
          </p:nvSpPr>
          <p:spPr>
            <a:xfrm>
              <a:off x="2039128" y="993094"/>
              <a:ext cx="988440" cy="9716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6.অ</a:t>
              </a:r>
              <a:r>
                <a:rPr lang="bn-IN" sz="2400" b="0" kern="120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ব্যয়ীভাব</a:t>
              </a:r>
              <a:endParaRPr lang="en-US" sz="2400" b="0" kern="12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1781666"/>
            <a:ext cx="6683604" cy="373301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799761" y="5674936"/>
            <a:ext cx="3912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 সমীপে= উপশহর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4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2" grpId="0"/>
      <p:bldP spid="30" grpId="0"/>
      <p:bldP spid="35" grpId="0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208</Words>
  <Application>Microsoft Office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OS</cp:lastModifiedBy>
  <cp:revision>65</cp:revision>
  <dcterms:created xsi:type="dcterms:W3CDTF">2020-08-18T08:08:36Z</dcterms:created>
  <dcterms:modified xsi:type="dcterms:W3CDTF">2020-08-20T10:49:28Z</dcterms:modified>
</cp:coreProperties>
</file>