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8" r:id="rId4"/>
    <p:sldId id="265" r:id="rId5"/>
    <p:sldId id="259" r:id="rId6"/>
    <p:sldId id="270" r:id="rId7"/>
    <p:sldId id="276" r:id="rId8"/>
    <p:sldId id="277" r:id="rId9"/>
    <p:sldId id="278" r:id="rId10"/>
    <p:sldId id="280" r:id="rId11"/>
    <p:sldId id="28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D04B-75C9-4487-B67A-F48F82E18F63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D629-8570-44A4-B2BD-17EDB8CC2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399" cy="1905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E:\received_1744398631865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dx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3048000"/>
            <a:ext cx="708660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0247" y="152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অবশেষে ৯মাস যুদ্ধের পর ১৯৭১ সালের ১৬ ডিসেম্বর অর্জিত হয় মহান স্বাধীনতা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962400" y="2059742"/>
            <a:ext cx="1524000" cy="80420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788112">
            <a:off x="4419600" y="2233246"/>
            <a:ext cx="6096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53437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বঙ্গবন্ধুর ৭ই মার্চের ভাষণের তাৎপর্য ব্যাখ্যা কর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37774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বাড়ীর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user\Downloads\ব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015759"/>
            <a:ext cx="7391400" cy="25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2925"/>
            <a:ext cx="79248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914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</a:rPr>
              <a:t>ধন্যবাদ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379" y="152398"/>
            <a:ext cx="8712019" cy="64418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26626" name="Picture 2" descr="E:\Shompa\IMG_20180920_10390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692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51692"/>
            <a:ext cx="4143220" cy="312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bn-IN" sz="2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পরিচয়</a:t>
            </a:r>
            <a: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bn-IN" sz="2400" dirty="0">
                <a:solidFill>
                  <a:schemeClr val="tx1"/>
                </a:solidFill>
              </a:rPr>
              <a:t>নামঃ তৌহিদা জাহান শম্পা ।</a:t>
            </a:r>
            <a:br>
              <a:rPr lang="bn-IN" sz="2400" dirty="0">
                <a:solidFill>
                  <a:schemeClr val="tx1"/>
                </a:solidFill>
              </a:rPr>
            </a:br>
            <a:r>
              <a:rPr lang="bn-IN" sz="2400" dirty="0">
                <a:solidFill>
                  <a:schemeClr val="tx1"/>
                </a:solidFill>
              </a:rPr>
              <a:t>সিনিয়র শিক্ষক,আইসিটি।</a:t>
            </a:r>
            <a:br>
              <a:rPr lang="bn-IN" sz="2400" dirty="0">
                <a:solidFill>
                  <a:schemeClr val="tx1"/>
                </a:solidFill>
              </a:rPr>
            </a:br>
            <a:r>
              <a:rPr lang="bn-IN" sz="2400" dirty="0">
                <a:solidFill>
                  <a:schemeClr val="tx1"/>
                </a:solidFill>
              </a:rPr>
              <a:t>সর্বলক্ষনা আলিম মাদরাসা।</a:t>
            </a:r>
            <a:br>
              <a:rPr lang="bn-IN" sz="2400" dirty="0">
                <a:solidFill>
                  <a:schemeClr val="tx1"/>
                </a:solidFill>
              </a:rPr>
            </a:br>
            <a:r>
              <a:rPr lang="bn-IN" sz="2400" dirty="0">
                <a:solidFill>
                  <a:schemeClr val="tx1"/>
                </a:solidFill>
              </a:rPr>
              <a:t>মনোহরদী,নরসিংদী।</a:t>
            </a:r>
            <a:br>
              <a:rPr lang="bn-IN" sz="2400" dirty="0">
                <a:solidFill>
                  <a:schemeClr val="tx1"/>
                </a:solidFill>
              </a:rPr>
            </a:br>
            <a:r>
              <a:rPr lang="bn-IN" sz="2400" dirty="0">
                <a:solidFill>
                  <a:schemeClr val="tx1"/>
                </a:solidFill>
              </a:rPr>
              <a:t>মোবাইলঃ০১৬৭৫৭৭৮৩৩২।</a:t>
            </a:r>
            <a:br>
              <a:rPr lang="bn-IN" sz="2400" dirty="0">
                <a:solidFill>
                  <a:schemeClr val="tx1"/>
                </a:solidFill>
              </a:rPr>
            </a:br>
            <a: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38600"/>
            <a:ext cx="7086600" cy="243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/>
                <a:latin typeface="NikoshBAN" pitchFamily="2" charset="0"/>
                <a:cs typeface="NikoshBAN" pitchFamily="2" charset="0"/>
              </a:rPr>
              <a:t>৮ম।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বিষয়-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ংলাদেশ  ও বিশ্ব পরিচয়।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b="1" dirty="0">
                <a:ln/>
                <a:latin typeface="NikoshBAN" pitchFamily="2" charset="0"/>
                <a:cs typeface="NikoshBAN" pitchFamily="2" charset="0"/>
              </a:rPr>
              <a:t>য়</a:t>
            </a: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-২,পাঠ-২।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৪০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b="1" dirty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b="1" dirty="0" smtClean="0">
                <a:ln/>
                <a:latin typeface="NikoshBAN" pitchFamily="2" charset="0"/>
                <a:cs typeface="NikoshBAN" pitchFamily="2" charset="0"/>
              </a:rPr>
              <a:t>-</a:t>
            </a:r>
            <a:r>
              <a:rPr lang="en-US" b="1" smtClean="0">
                <a:ln/>
                <a:latin typeface="NikoshBAN" pitchFamily="2" charset="0"/>
                <a:cs typeface="NikoshBAN" pitchFamily="2" charset="0"/>
              </a:rPr>
              <a:t> ২০</a:t>
            </a:r>
            <a:r>
              <a:rPr lang="bn-IN" b="1" smtClean="0">
                <a:ln/>
                <a:latin typeface="NikoshBAN" pitchFamily="2" charset="0"/>
                <a:cs typeface="NikoshBAN" pitchFamily="2" charset="0"/>
              </a:rPr>
              <a:t>/০৮/২০২০</a:t>
            </a:r>
            <a:r>
              <a:rPr lang="bn-IN" b="1" dirty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MTEhUTExIVFhIXFxoYFxgXFx4aGhsdGBgdGRgeGRodHSggHhsnHRgaITEhJSkrLi4vFx8zODMtNygtLisBCgoKDg0OGxAQGi0lHyUrMC0tNzIvLS43LS0rLSstOC0tLy01LS0rLS0vLSsvLS0wLS0tNS0tKystLS0tLS0tLf/AABEIAJgBTAMBIgACEQEDEQH/xAAcAAEAAgIDAQAAAAAAAAAAAAAABgcBBQIDBAj/xABEEAACAQIDBAYGCAQFBAMBAAABAgMAEQQSIQUGMUETIlFhcZEHFBaBodEyQlJTkrHB0iNU4fAVJGJygjNDovFEsuIl/8QAGgEBAAIDAQAAAAAAAAAAAAAAAAQFAQMGAv/EADIRAAIBAwEGAwcEAwEAAAAAAAABAgMEESEFEhQxQVEiYaETMnGBkbHwBsHR8UJS4RX/2gAMAwEAAhEDEQA/ALxpSlAKUpQClKUApSlAKUpQClKUApSlAKUpQClKUApSlAKUpQClKUApSlAKUpQClKUApSlAKUpQClKUApSlAKUpQClKUApSlAKUpQClKUApSlAKwTWaUApSlAKUpQClK6sTIVRmCliFJAHOwvYeNAdtaSXG/wD9GKEMberSuy621kiCnsv1X+NVJgvTFDI3+ajnWS50VwI11Nha44Cwub15sXvsmIxUpixhwB9WyCR8r3PSZ7ArewI4ka0BfjyBRckAdpNhWUcEXBBHaK+Y9qekEYnBzYbFGZpCMoMcrGJ2U3VyGOguAbflwrl6NfSCMGphxDTGIEsmWQ6G30QlwDc8ydKA+nKVRm1/SIszIRhp3VrZFjxUizHNqOpGbH48K6pt6tqRmKWKLGxQdIgcTsrgqWGYfxUzg25jhWMmUm3hF8VwdwNSQPHSqx2n6RZmBWGNY9Ppk5z7gQB5g+FRPHbRmmJMsrP/ALibeV7VqlWiuRc2+w7iprPwr6v9vuXTiN4cKlw+JhBHEdIt/K966U3swRNvWove1viapOla+IfYs1+nKWNZv0L7w20oZBeOWNx2q4b8jXqBr56HG/PtrcbL3oxcFskxKj6r9ZfjqPcRWVcLqiPW/Tk0s0pp/FY/ku6lQ3d/fuGYhJh0UhsASeoxOmh5G/I1MQakRkpLKKGvbVaEt2pHDM0pSsmgUpWCaAzSsA1mgFKUoBSlKAUpSgFKUoBSlKAUpSgFKVg0BmlYFZoBSlKAUpSgFYIrNKAirejvZhEn+TiLSXzMRc3biQSdNTyqrvRpu5BiNoY/DYrDRMsKdGoC6DLIQCvMMeN73q+6pbZG0PVN6J4mGVMVdfEkZ0PmCPfQFlYDcvZ8IHR4KAW0uYwT5kHWtvBgYkFkjRR/pUD8hXbJKFF2IAHEk2A99eDaO2YooGnLq0YGhUg5jyCkczTkeoxcmoxWrKsx00WztvYmV4ukklw4lgJ+qxORgD9XS9yOQPbWq2ttSXESGSVsx4AclHYo5CtVvtjpZsVhMS1i7uw01srEqF8vzr2rAxBIH0eOuo93G1Q69RaZeh1uxKEKTqKSW/F4z/HzyddK7IcOz3yi9hc9tu6usio+8m8I6DKFKUrJkUpSgMVLN0t8Xw5WOYl4OFzcsnh2r3eXZUUpXqMnF5RouLancQcKiyvt8D6CgnV1DKwZSLhgbgg8wRXZVW+jzeTon9WkP8Nz/DJ+qx5eB/Pxq0RU6E1JZOCvrOdrVdOXLo+6M158eG6J8ls+Rst+F7G3xr0Vg17IZptypWfZ+EZ2LOYI85Y3JbIM1z25r1uqj+4R/wAjEPsmRT/xldf0qQUApSlAKUpQClKUApSlAKUpQClKUArBrNKA4p2Vyri3GhYAXOgHGgOVK1OzN5sHiHMcGJikkXiqOCfKttQClL1E9lb3YfaDvh8LI2ZLie4KsgBsQt+JJ0uL21PZQG3hneaa6kiCIkXH/dfgQD9hdfFv9uu1FcIowoCqLACwArnQCqH9LGxsSce+PSw6AxmMqNVyWZWbt69XxVfQbUXEY7FYV1H0GBVrXsLDUX7Dy7qwwVPv7vlitrLHEkbRxRRh51vZTJexbvXTT31HNyce6ziEueicNdCTbMFJVgOGa+l+xjVsbd3KCqVVQT0dksG6w4aBSDmUsTrcWFVRuxu3PicUqopABJzgFQAhtm8L1hrKwbaNR0qimujySva0qHE7OhDaZy78hckWHutbzqfhBroNeOnHxqB7z4VUxMCWBZZiQ9teqmYjwuBW/i245sMmZuZHPt0HdXPbWtalXccOi/c6i1oznUqzjqnLPbms+mTcw4VEN1UA91RzbOHySHsbrefGpNE9wDYi/I8a5FQeIFUttdyoVHKWvR6kylWdOWXqQ2HDs5sqk+78zyrbYbYVx12sexfma3gFaTeLE5ZcGtyM2I1sbadG4se67DyqZ/6NWvLcp+Hn58lkzXvpqOVobPC4JI/orr2nU+dareGU3C2GUi/DXzreObAnsFUxvfjcSk4LYrOWGYdGSFX/AE27q9bJoTuKzqSfLv5kKtfq2kpzTlkmVdc0yoLswUdrEAeZrq2biDJFG54soJt221+NavenBq8ZZ85yr1MguA17sX04ZeelX8IZlustLu99jbe3gs8vXubfCYtJBeNwwBtcHhV37mbX9Zwqux/iL1H8V5+8WPvr5i3Fv0snG2TXsvfS9XT6LsflneEnSRcw/wBycffYn8Nb4+CpulPdyd/s/wBu1iUX/f55Fo14ttYgx4eV1YKyxsQzagEDQnur1pIDwINtDY31rU74SsuCxDIwRhE1ma1luLEm+mgvUk5YjfoU2g02zEdzd+llzHtLSFif/Kp5VLei3b4wex8dIo6QYWZ8vIPcDLr2VHMX6TNt4SZXxLRlGs3QlI8uU62DKM4NuF2PfegPoylebZuLEsUcoBAdFcA8RmF/1r00ApSlAKUpQHT61H9tfxCnrUf21/EKi9KAlHrUf21/EKetR/bX8QqL0oCUetR/bX8Qp61H9tfxCovSgJR61H9tfxCnrUf21/EKi9KAk7YmP7a/iFRP0lSNJgxFG4vJNEsgVrEpmu4uDoCBY9xrtrEyAqbi+lj+n991AfPm1nGFx8E0UfqwDq4CNcqucg8O0A6c719VjFx/bX8Qr5nxGIih2zG2KQdEtgLdYcDkJB7zwqXT+kOK2IkDuJVukUJjYItjq8rW1c/ZB7O00BJfShvdJddn4E58TMQrMp+iCOFxwNtSeQ8RWdy91YcFioArjpI4JDO+gztMy5b++NrDkB31DPR7DJPtbp5WVMmHM2U6EiUCx1AvcEsTytVh7MfpM89v+qQy/wCwC0fw63/I0BNfWo/tr+IU9aj+2v4hUXpQEnbFx/bT8Q+dfP0+3ZMJ02MYoJ5lT1aQ2LMwLh8o4GMKy3J5hR4Wnj3yxSEcQjEe4Gvm/e92MqXZSvQxlFU9VAVvlGpsb3vQE/8ARRvRPi9osuJnZ5JIyEubAZVa6qOANmJ0+zU33gwc2FiEODiNwiRtK5ACpGDoOZYsSzHvqmfRTjBFtXCORcFyn41Kg/GvoreLCNNZQFvfLck8L62A0vXlmUVFt0sy4WRmDBJCrG97ZxapFsDDFVLkizAW9xN6iUeILvicKDdSzdGbc0Nx+VbvZ+2XVFAAK2uL8bGqvatGpUpbtP5nQ7ElKdOpSj5P89CU0rXbM2l0pYEAEagfnWxrj61GdKW7PmWU4ODwxUX34Fjg35Li0F/9wb5VKKgXpVEoWB01RXuR/qAzC45iwNStlw37mMc9/syHey3aLf5zN7vhNII7RkBirWubC+g15W1+FVhvDg5nndBGWJyFj0fAhcpAI+rcHxtU62XtkYtsLKXVk6ZmlgI1To47gZvrKxswPaK2i422HXDxsbC3SSNZTJa7Xk/0qptbmdeddZs62lb0VCSWSov7xV3FRzur75epqsJs90SNCgVrBSqm4BCgkA8DoQfea8e2I3OHYqjnpEIW1xcE5Sbcx8q6dvbzibEYeGBgB0kVjwU59DmPAcTUu25ZiQSFCcOQHb7q3qk469SXDarqwjb1dIYw3j6P5aEA2NAcHHedxmlcKsa9dlIB1YDt08qlG7uJL4uKOKXoznyvKCLxhwQQt9M9ifD4VC95N4UDGPD3Nj1pbWJ5WTmF7+NbncDAyJiEz6ZsmUA992JA8a9ygve6ni2vp7rtYvwPe+OMN+vU+itlwwYeJIomUIgsOsCT2liTcsTqSdSSa1HpClR9m4pbq2aO2UMLk3FgK6qqX0qb0MZVwsZGQAlz2mxFvDhW4pjnuiUiwe18K5VY1RVEQ60jSMMoYMLaXABsOJ5c4KJExU+DgkYxL1Y5nd2brF+szZvo6EC3K1eySeXZ79KFjPS2uh0W4Fz1FNsozWsai+Kdmcs1wW1N+d+dAfZ+GliRFVXTKqgDrDgBYV2+tR/bX8Qr5w9F+8GJSaGAuXhlYrlcklbKWzIewW+NXPQEo9aj+2v4hT1qP7a/iFRelASZsbGOMiD/AJD51kYuP7xPxD51SPpS2WhhYiOWSYHpDIZDlRb24ZgANQNF5V3+iJ5zgOsxK9KwS5vZQF08M2agNp7fQfdTeSfvp7fQfdTeSfvqvaVT8bVKviancsL2+g+6m8k/fT2+g+6m8k/fVe0pxtUcTU7lhe30H3U3kn76e30H3U3kn76r2lONqjiancsL2+g+6m8k/fT2+g+6m8k/fVe0pxtUcTU7lhe30H3U3kn7q0e7u9k+L2opTMIYyYzDfqsGuC7jmbeVqjNdm7O1otn4gyxsZcTKpTowAQCzaamwHLj31Kta86jakSbarKbakbr0h7vmHEO8oU4ZzaN7DQ6kKeebjrUE27tWTGYg9HFcnrZEX6WQatYcTYVOPSJtDEztBgcqjEv/ABJcsgYKADYEjQWvmNuyvLuFsVpMbBkfJ0TdJmtcnIpBX/kCfOpq5EwjWN2zIY4sQkrMYQICT1ZDGQbxyEHrAarfsPdVpw+kDDlVIilsQCLBOY5daseljd3CGISCJUnkcBmQ5SygEm44E3yi9udV9DGFVVF7KLC/YKiXVw6eFHmRLis4YUXqWL7fQfdTeSfvp7fQfdTeSfvqvaVD42qReJqdywfb2D7qbyT99V3vTgcAcPIcNA6TM4a8hBsNSVSzG3GudbXC7vyTQdKrKLMbK31so01HDUnjW+3ualSaT5G6hWnOeGVwobDNFIDaVWEg7iDcD4V9UNienwAxERYPNAHjA4qZUB079a+Xt4tmTJJeYqGPAAg+AA5VZ8G/GIjweGwuCaGRhkgBZbkZU1JFwLCxqwZPJJh9y4UYJGCojW7PxZnYa5m7B2VDWtmdV4K7LoLDQ8u6tR6SdvzLIsBldiIwWyuUTMb3ORLa+PdWN02Jwyk6m7fnWisvCXewG+K0/wBX+xJ9kY1Y2OYaEWuOVScGoTW62DjOsUYkk6gk9nKuc2lZ7ydaPNczp7qhnxr5m9qC+lqdlw8QU2vIQe/qH51LNp7Xhw4BmkCX4cSTbjoAf7NVlv8AbcTFpEY2JGdwE5ixChm7zrburTse0qyrxq48K6+mnc53aFeCpOGdWd+8Wx8NhZYZMJK+eSBXEYuSGygk5vsnU5bcq7NgbXRpXXFMArxlbi9rgi+nacugrV7F2awnnL4iPpMNhpXVixtmVLKqk8SL2t22rybL2LPKnSuxSIdcyEaKBwa/jwHGuwOfPLDhOhxYLXSOOTPdxY2Rgfo8cx4AVud4dvnFEl2EEep6M3Lt3ngATy/WtXtfbD4ma+bKq3YE88ouCb8zbhw1rpbZ00ytiJD9PUE2u1u6+grJg1uJkVjdVy93cP176sLc3bd2WeRLJEVUBdSbXYnUjUki/cBVf4QBZUzDMA63Fr3GYcqsSaJEURooVeNh/f8Adqj3NXcgS6K9nRqXGfdWF8ZJpfz8ibYrfuIowSOUOVIUkLa9tL9aqsOzswlxGIZmnCkxqLZO/OSb2tfQD31tqw50OttDra/LsPGoMb2o5LJRxuZ5WSI4XPiZurEGH0ujBsosBfwuR770xKrJlEjqsguWNrm/ALa/K3xrb7p4lYFnkd1VXACE8TYteyjW/DSo5jsQGOg5nXmQeFWxYk33Q2zGuNSboz0UMRACgXuQFXibD6x91WP7eQW/6U3uC/uqp924gIAbasST7jYflW3BqtrXc41HGPJEGrcSU2kWCd/YPupvJf31j2+g+6m8l/dVfFuVrf3/AH51xrW7ysjU7ip3Nhv3iUxzI0QMdtHLKLkf8WObhwNvGpbu9tyPD4aKFcPOwRAuYIi5iOJtn5moZg4w0fTkjIRdb87G3Ds0rX4vbzO1xewAAt3CplH20lmehLpe1kvE8HfSlKpisFKUoBSlKAUpSgFSfBbtpLhcR6thR0gCOs1rl3Nsy342FydNPI1GKtT0SYov0wsQiKgAvcXN8xHZfsqbZSSk13JdpJKTRT27uysQMZIJUcTKp6pBub2uR2gC3nVgbir0eLjvzzKeXFfmKsbeklFE0XQ+sR3y9KwVSGFmBN7jgNe6qWfabSzFWaMNmu4WRTm11AKm1jwuOVWuclibXfLahxmLYRKXROpFlBJIXV2AHJjr4KtRt0I0IIPeLVK49s4eJ5J0VVdG6qAC7XF2AuNF4i/jXdg8fBPhTNiRG2MZSUUA9psrcgR28wKgVbWU25N/0QqltKbcm9SG0rk9rm3DlXGqwgGVFyBXg3skOHmywzTxsFXpCsjBc19dL+QGlb7YWGDzoCOqCSeyyi/6VBd6pzNi3sQSXsAO82FWVhDnInWcdHI2QwhdDiJXLa5QxIYuQLnXkoFtBreuW6uLWBpcSLZkWyA8M8hsD7gt/fXv3oC4doMKoACRFSOPWYXdj4teom0wEIGbVma47LcKsSceTF4hpXZ3YsxJJJqxthwqkEYQ3XKDftzC5Pxqt8NEXdUW1yQBc2Gvaas7AYfo40S9yqgX8BUe4eiR0P6dg3VnPGmMZ+Z6K5RyFSCDYjhXGlRMZ0Z1zPPvBsGfGhpumUhTZI8v0RoTr28fIVAdpYPoQVJAlWUqyg8hqNOzhU//AMWeEzEhuiEak9jEkiy9+o8hUNklhmxgeXpCrS5pAtg2UAWysdLnhW+1jUhmLxu/44+xwe06VGNRum9ctNPP1LF3S9HLeovNISmJxEci5WQtljky9Yi4IawJ94rV4TdnFbSwxGGUQ4DDkqiNfPM6mxJHHiefC9T/ABW+8eFwqzIFmBQytZ/oljmCjTiO/srRbm7zJtCd41eaAy5ja9o+V1DcmCjlxualFYVrvJuTjMKBJiMgzNkUZwST/t7ANfCu9BO4CNMWB6qiyi5tpYZblRY66cPfU6322fDC5CovRwqXY3LvY3GZnJ1bTgKguxMVlXEY+QCw/hRA9p7B2AfEmspg06YApi0QkMwcFitrDKbnhpoBUtlfMb1p9hYcnNO/05Dcdy/1/QVtqqr2rvS3V0IN1ctx9kuWcvzf/Mv6ijR5ur26eelKVDTwyCngjk+7Dq1gynXw0+da19kTF2URsbMV945XqcrXBLKOHuA4k8zVlC8k3hrmT43Mm8NHj2VAyQojCzAG4vf6xP6166yaxVfVlvTb8yFN5k2ZWvJjsUih1YkMUJXS+Y8LL2mvVWu21s6aSPDkIC87sUsDnVEtdgOS8zz6tSrSkqjy+hIt6e+8voePA7bkfDph0C51BsWNhlBvwtx1rySQTKbZ4k52zj5Vtds7FVGXobB7W01GnEt/TtqN4+6uQXDW55bfnVuWJN6UpXNlIKUpQClKUApSlAKmmwoGjwBYXBlkPCQxggWUF3GoUEHQam9Qs1Ym19rQwYKEHLdYlbL4iw95J/OpllHM8kuzjmbZWW+2ISLJDcSSFjI5I0A4CwJJ14i5OneTUYwyZjotzbMAONu7yro2rjHlkeVjq7En38PIV7dhzFWDq2VgCL2vyPL3/GrdFie7CTZSpL9Kj6hb6ob63B1tpXYcW6OrIuZJPorfUDXly7O61abDqOlBJGmtiCR7qRSzR3kUZVB0Pv4Dt7Kw0nozDWdGWRgtkrJHHeQLI176HL4a611jY7BmDHqqbX+12WHZ41p93N5BK1pGy5VAVLaE82v291S13UC+oJ49vdUaVpSbzg0O2pt5webFYmWGG0Eas/DLaxIPG5PE8Kq6BpopwzKUZpBfMgOua+mYcb1cMUIJB14XtXZtXaUeHwOJBi6SR7AdW9hrr3f+qkLCWEb0ktEVRvVMxx0mpJsFudT9AX+JrR4cXOQ6XOnceVSraMF9rkAXBdWsezow2o41E5zdmOmpJ00HHkK9AyAUbUWZTwPaDVj7G20s8SsQFI0cd47PGoTMZA0U8kdhdRqtg2XnrxuOJqfy4ZLiwAUj6uneK8ySfM3Uq9Sk/BJrr9DsSS5ItYjlXOtZPJaxFx2W7jXuTHR2BawGgJJ58yLcfCo0qOvhOjs9vpQxcJt91jX7GMVAHUqQD2ePL41Gt1IrbQy4hA0hjYKJdAr5eoT4W+NTJUVj1W07e/lUL2tKPXxIHzsL51FweotiM3fY1spKUdGQtr16Fyo1qT15Nde/odG0ceWgXDgkySSG/d1soHfW72xtKHCE4eH/AOLF0YYfWnl/6r+IFx7+6oxvPg5I5VZrZWGaNl4W42v2jML+IrntrZxiw0DEktMolkvyzs2TXvWx99bikPRudiMzTQuxIljK6m+vL86821cUwwuHg1GXpCwvoWEhGo91du5KK2KsyhgY2tfkbCzDvHKsb0RdeIcNXBJFv+6bnXlzrIJTBh2bRFvbsrj0JrcyL1bIABlFza3AaHvrUBjdSSTY3qArGL5vUhqzXV6nVasXAuTwtWwkmEjlhGq30yi9uHEa6GsHCA9UDkSdeOUZiL9ul/dWqNjJSWeRrjaSUteR5mDFc9jlNtT4V1HE5Sq2JJvy4aca9/o72WcZLLCHyxZTJext1RlBJ5at77VjbmKhkxghw2U4bDxdEHB+mwOZ2vzudL1u4Tdba100NnDbrbR4aV7k6O1iPePyvXcMJHbmdNNajcDU8jTwk/I1TcDpfQ/lVl7pYLDY3DxYhQ4kw+GOHBtZQzKc5UcGOvHvqvZYl4a/pUh3U2yIcNicKZVjRWEqntRheRF146aHlepdrSnTTUkSLanKGU0RHbiCGV2aVne2UAEBVI7bcfAfpUMxjq7E5/zPkeyvZtraWd2Kk5CxIB0sOX/urv8AR7uRhUwMRmVJZJB0hOhtnAso8BapecEorylL0vXOlGKUvS9AKUvS9AKUvS9AK6sZeSMkszEyMoJ4WSNSx/2otwO812Xr1+kXaUEGGhwcCqJJIkedhxAJzBb9pOpHhU+w95kyz95kAw+ClxMuSCJnckkKovp39gtzNc4lMTMsgKupIZToQeBuKsn0TbFkEMxykPiQAhvbKiN1iwtezZrAc67/AE4bLj6KKaKDKQ5V5LAXGUadpsba8qtM6lgQTZ272KmiOIig6SHMUNrfV1ta97eFefb2zZ4yrTxSILcWU2F+zS2h+NXP6L9lI+zcNkkOUZ2cqfrMxup04C9vdUoOAjaMRkWjylbnWwP93rGQfMWzZAsqsjkEce3t0vp51P8AB7XkY9GsXrM2c6RHPZAAbsdADqfEipuno22S07BRI0ts+UEmPUEXYW4X5XFSvYe7keFhKZUEXERqtuvbrHiSSbDSmQVu2IKZsxaNlVXIItobWXmbm9rd9erAYsyssbIAQBmYrpm4hbc9D8Km21d3cAiH/LRGaQgjMhZmflfW5t46Wrc7H2FBEl0jCEgZrAixt2X00rGQUXPhMu3SdMpQm5uAf4VtCe8gVr9+d1UiiaaIAZWuwHCzHl2WPLvq0N79nNFI+MeSPo4jeFdes5BC9JmuAqXvZdTpVS7x7Txe0n1DdCh4rop14hfyoge3bsJxWAgkALHQkjgpUZWBPAG/KuzdnPLF0TkBojlueJHIX7RWxw+FaPZ6YfrrEJCz2YKWubgHqnW5A07BW0i3iXBRJGMNIig6A6lidSSSLtftoDU4jYrXXrCx1NuQ7a7W2Qp6qrcX001NhrUl2VvG85yrFINLliLjQX5DieFq7sHtAzdIFDIyHJ11sM/MFQb0MkMw2HePEBugkEQW5vpZ7ML+GimobMc2Kw7MRncJnFsuraa+IP51dmJ2PPKAVdAD4m456VDdpei7FSP0gmjM5kzXDEWQWsFFjrzomYOHpJ2fDDsvCoBlcsZFVQWF30YZzqFygaDibdlV9tHaUksC52LMXA9yKFUeAFWHvpurtfGuufDgxQLljyOmoHYCblzzOlQjHbt4uEqkmFlVVBa+XMDe3Nbj3VlGDt3IjImZ8pNlHDsvr+Vd/pKB6WG/OK//AJGpZ6I8LljlLLZy6izgfZ0FmHjW325u10+0I3XDt0Cgq7SFRHbKQcsd817m99BQyRncqOWXB5nDZVYqGvxUD9OFezG4Nl4C9+Hvrv8ARfgURsahYSQrMEQHuzXI7yLD3VLsdgIWItdH+qw1tl7jp3a0BBYn6OxbMPtaEe6tzu9InrKM4UwNdSWHVGZSup8bVumwMFrOXJ7tAfdYi9eSbAwFWULMoHDgV04fnQEU9JspwQ9WwZaOFzlxDJcB2UBsoPJOvmy/6q1Wwuh9XRYQxLG8zOALMn0EW3Ealr+Fe3bj4fEYqLCBZWmLjpGZwFFlF1C62NkFzpXZuNsX+LPC/wDDKnOFtmurdXTnoRQwYSA27T+VduHvm1a3L/3UvG66WN5bnuBFvhWu2jsZY4WzOCbG1h1j2gXpkyaLE2tpz58zUX3hQ57Dmv8A9eVb/ZfWIjzA6Mb8X46actONbLA4PDySYlXRmUFFS1+OW5OnO9ZBWc3WXqi3f/fOpTgdo4hUCxyyIgAAAY24Dvrwbz7uy4NywBaG+jc1vwzdnjXlwu0EK9bj42oC5vZjFfy7fD509mMV/Lt8PnSlMHnA9mMV/Lt8PnT2YxX8u3w+dKUwMD2YxX8u3w+dPZjFfy7fD50pTAwPZjFfy7fD509mMV/Lt8PnSlMDA9mMV/LN8PnWG3WxR44Zj7l+dKUMnYm72MHCGQeBA/WsPu3jG4wOfEg8ffWKUBmPdzGKLLA4HYCAPga5f4BjfuZPP+tKUBgbvY0a9DJfxHzrl/gOO+6l/F/WlKAwd38adehkuOGv9az/AIFjvupfxf8A6pSgOL7u4w6GGQjvIP61wG7GK/l2+HzpSgMndrF/cP8AD51l93MYeMDnxIP60pQBd3MYOEEg8CPnWBu3i/uH7eXzpSgOQ3exv3MnmPnQbv40cIZPMfOlKA5f4Bjvupfxf1rB2BjbW6KW3j/WlKA4jdzGfcP5j51n2dxn3EnmPnSlAcF3ZxY4Ydx4WH61y9ncZ9xJ5j50pQD2dxn3D+Y+dPZzGfcP5j50pQHD2XxV7+rNft0v53rkN2sXe/q737dPnWKUBz9ncZ9xJ5j51xbdvFnjA/w+dKUBhd2MUDcYdge63zrI3axY4Yd/h86UoA27WLPGBz42P61w9lcT/LHyX50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tourtobangladesh.com/images/FREE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20" y="4416975"/>
            <a:ext cx="4316779" cy="2271995"/>
          </a:xfrm>
          <a:prstGeom prst="rect">
            <a:avLst/>
          </a:prstGeom>
          <a:noFill/>
        </p:spPr>
      </p:pic>
      <p:pic>
        <p:nvPicPr>
          <p:cNvPr id="26630" name="Picture 6" descr="http://www.thedailystar.net/sites/default/files/customphp/photo/2011/12/16/2011-12-16__f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848" y="2183421"/>
            <a:ext cx="4296504" cy="2124027"/>
          </a:xfrm>
          <a:prstGeom prst="rect">
            <a:avLst/>
          </a:prstGeom>
          <a:noFill/>
        </p:spPr>
      </p:pic>
      <p:pic>
        <p:nvPicPr>
          <p:cNvPr id="26632" name="Picture 8" descr="https://encrypted-tbn0.gstatic.com/images?q=tbn:ANd9GcQoCBhFcaqxeouaFl3273g9ze-_5ktTIYJ3NeeQa_YnysxIemhT5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183421"/>
            <a:ext cx="4264024" cy="2233554"/>
          </a:xfrm>
          <a:prstGeom prst="rect">
            <a:avLst/>
          </a:prstGeom>
          <a:noFill/>
        </p:spPr>
      </p:pic>
      <p:pic>
        <p:nvPicPr>
          <p:cNvPr id="26636" name="Picture 12" descr="https://encrypted-tbn1.gstatic.com/images?q=tbn:ANd9GcQfquR0HoRxIZzawRHGhv2gezWRG0UGsFHFngkJq5mLPMRm0Z6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300" y="4474096"/>
            <a:ext cx="4419600" cy="22719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9050" y="457200"/>
            <a:ext cx="77265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/>
              <a:t>মুক্তিযুদ্ধের কিছু প্রামাণ্যচিত্র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81000" y="685800"/>
            <a:ext cx="8382000" cy="5562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717027">
            <a:off x="2971800" y="2309446"/>
            <a:ext cx="29718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777" y="16708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/>
              <a:t>আজকের পাঠ-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59777" y="2895600"/>
            <a:ext cx="8050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৭ই মার্চের ঐতিহাসিক ভাষণ ও বাঙালীর স্বাধীনতার প্রস্তুতি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৭ মার্চের ভাষন সম্পর্কে বলতে পারবে।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ঐতিহাসিক 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ভাষনে 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মহান মুক্তিযুদ্ধের তাৎপর্য 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 করতে পারবে।</a:t>
            </a:r>
            <a:endParaRPr lang="bn-IN" sz="2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স্বাধীনতা লাভে মুক্তিযুদ্ধের অবদান ব্যাখ্যা করতে  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QKfU18gf_f7kjQjiUsUdpS16yWN6MlNjDqK4S4hx34WOGomaW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311276"/>
            <a:ext cx="4246440" cy="23796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26" name="Picture 6" descr="https://pbs.twimg.com/media/CWSZkoxXIAA5Y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4" y="1311276"/>
            <a:ext cx="4267199" cy="2379662"/>
          </a:xfrm>
          <a:prstGeom prst="rect">
            <a:avLst/>
          </a:prstGeom>
          <a:noFill/>
        </p:spPr>
      </p:pic>
      <p:pic>
        <p:nvPicPr>
          <p:cNvPr id="5" name="Picture 2" descr="http://www.dhakatribune.com/sites/default/files/imagecache/870x488_article_high/article/2013/07/22/Intellectual%20killing.jpg"/>
          <p:cNvPicPr>
            <a:picLocks noChangeAspect="1" noChangeArrowheads="1"/>
          </p:cNvPicPr>
          <p:nvPr/>
        </p:nvPicPr>
        <p:blipFill>
          <a:blip r:embed="rId4"/>
          <a:srcRect l="4054"/>
          <a:stretch>
            <a:fillRect/>
          </a:stretch>
        </p:blipFill>
        <p:spPr bwMode="auto">
          <a:xfrm>
            <a:off x="4727575" y="3886200"/>
            <a:ext cx="4267200" cy="27040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30728" name="AutoShape 8" descr="data:image/jpeg;base64,/9j/4AAQSkZJRgABAQAAAQABAAD/2wCEAAkGBxMTEhUTExMWFhUXGCEbGBgXGBgaGRsaGB0aFxoaHxsaHiggGBonGxgWIjEhJSkrLi4uFx8zODMtNygtLisBCgoKDQ0NDg0NDzcZFRktKystKy03NysrKysrKysrKysrKys3KysrKysrKysrKysrKysrKysrKysrKysrKysrK//AABEIAL8BBwMBIgACEQEDEQH/xAAcAAABBQEBAQAAAAAAAAAAAAAFAQIDBAYABwj/xAA7EAABAwIEBAQDBgYCAgMAAAABAgMRACEEEjFBBVFhcQYTIoEykaEUQrHB0fAHI1Ji4fEzchWCJENT/8QAFgEBAQEAAAAAAAAAAAAAAAAAAAEC/8QAFhEBAQEAAAAAAAAAAAAAAAAAABEB/9oADAMBAAIRAxEAPwAL9nMTNu4iaYpEHnem5xFSKI1me9AWw7TaTJJn6dquYvIsTliORNA28UTbermIfWEiNxQU1Zyr0i1GuC4tSgEESav+FeFpzLUsZvT6QZjrWjw2LS2AQwhMchE9ZoKXDGFBZOVQITaazXGk53V6g5/wtXo+GxqVyYH+qwTuLy4onYOT1gn8b0AjCtSqCYCT6iNYtz6V2Ib/AJpU2SW5sSQDHUVaxhSp19QmCofQDlvrVF7iJbQlCQARqYkknegZisomLnvVJLMmpCVFUm5POnLTpuaCNKAZ/W/epPswP+6kYbGb1fsVLISYi0W9jRNUPsJJid41pXMJEgEg/jRBCpMxfTt1705+ATFwdNjPb50QIXhiJkkRvNJ9nIvJq6+krJjQc+lQmdAST9IoGpwpI1V0pG8GTooydBvrEUuHBgibD8TUrTk9xeRttQVXcMqCcyp36RWh4Ng1K4WrL6lF5RKfvZQECQN7g/OhLgUEm4gjTpVoFScE0pBhUrIIO+b66UAbFtLUtLSUkrKoSkakmwgUWwnhzBMqzcQxYEKALTUrhWuVbiQQJGwqHwyy9j8UFlXlIaTL76ZScom0jRZByiIsJrSsoYXgMW8UI8px0+UlaAQEtgIQI2uD8zRTEr4eohOHdwmGbgiUtec6rmSVpHlx1J1pcZ4FwGKcU4zjAjJGZDSE5YHSZuJk1iFMmbKywn0wB2iIgVX4JxZ3DYpGVRKFHKtIHxJVZWgmwM+1CtL47wGGGX7KtKgAPhINycoB+f1ohjsEWcMjDLKiSAp0pBN9kpAEAd6rcQ4a1hMYw5GZrMlSp0jnHSx9q0vFcGnFO5msQ0Rp6XEk36ag9qDzDxNhyzkTlCAoEhP3gAYk9/yoCcQrn+NHv4gJy4vykkkNoSmTe59R/Gs+lMCSRO1A5Diifi0p+Y8zUWHN7GZtepoKiN41gURBiZ/ZrqncY0iuoPoN/g6bEsNKnX0C1D8VwNk2+yJM8gRWlbWfOUmbQCOYO/tVtI5ijTDr8MYYwTh1JjTKtVWMF4Xw5MlLojrWtUiIiNd6fHKKAUzwptIISVXH3tquPYVtxvIo/LUVcKo1v7Xrlj5dKDK4r/4+YmSgA3j8YrCYl8LVmBuog/WvXXGkLJBAUNwRsaxuB8FhvGBUlWHT60z/AFTZB6DWd6DP49IbdWmRCgFW7bTtIoSrBOR5liFXi/4bVpPHjKU4oQI/lCe8mjfB+DtLwjJy3yySCbwTQedZVkn0q+Rp3kuf032Fq3znAW5Pxg9DVXEeH27epQnqmgxv2V6x8sk62iY5xUn2HEg/8K4IkWmfl3rTr4NkFlKn59P0qucEsR/NV2j9L0AJQfFiwscpSdeUVXUHgfU057oUPyo8625JBWOcFJn57UrvFXUwMxTAsCefI3+tEjPJWpMyhyI/oV+lVHOJQYAM2tf8Odb7hPHlExJJOlx2p/EXUufGMxnRQBAOkgxOlCMCjiETKL6Rpyuf0qTDOuOKUEIgnlE6gxFFlYFrMVloxOkwPrtTsNh0uuZGmDmNhkmecyNO9CM9i8fClBaYULQZERWh4ZwV7GYZjIQ2wkKK3VWSJUon/sYiIo874YwjOV3Hq8xabpZzT2CiLqHTSgHiDxcp+G0DI2CAhtIEDYCBvRHeJeN4fDYT7HhApKQqVrOrhj4jHXQdBRrxPh/s3DMNhSBmyoCjaZPqV9ZrFYbhTjuLZZcbUnO6lJkXyzJn/wBQa1n8Q+JJexOQJI8qR6ogzvz2orK4luEmIkD8b0IW36grSLykkGw2IuP80axbQJAmNDVN/CANzIJ0ImCOvKiNTw9P2vBIClSWhc/27Cemled8W4Wlt1QAHNPvW78DPJDBA1CiFCdlGfoINBPGWCTlzpOioNtjzPS1BlAm+2k1IZUbRpH60STwltCQpxy5AMAbHS5qDEONQUoKh1P6bUFNxGWEJ31OvtVpEpFtN4qrhIzGRP0osy0XISlGpA6Sbb2FBCtAhBG811HX+FhGUIlVrzE5hZURtNdQesnxIwFpWVSSIy8uoO9HkYtJI5Gs+74Rc8zPmbV0KaNscMUBcj2o0sKUDTbC1vnSp4faJtXHCkflQKncxSKnczOm0U77PefptTlMgnSggSsW1qD7WlMCYnmaskGIN/3yFVlYRKiRQYDxd5jmJWoJOUQAdjbUHeCTTuE8ccwrWRSPMbEn02Wmb6GxTW3x3BGXUhLqQsDSTcHmCLzQF3wIyTZ14Am4Cx+lBA14mw7gzJJAOoUMpn9mo1caRmBixFr/AFFEEeFkNIyIzqjdagTehuK4EAfVHO9BaxHFmgkiYKtfx/feq6sUnLKY+d/3pQ5fCiVE2B69qlb4ZAPqN+8UDMTqPTrfv0iocZgwtMFQnQEydNuxFV8agpIFwY3trcAdIvUD63AIuUm5CTKZAt760AQoUhYIVCknoY+etafguPKwpLwhcWIBuOwoNiWM6cxUCr8RGncUV8CcAXiXC6tWRlv4lAwTvlH4k0Gg4ZwX7TBEJbT8SiLCO/xGo+LeIGcGksYJKQqPU5Fz2P7FReK/GITLGHypbAiRaT0rzjiGMUswApS1QIGpJ0AHM0RJjuIO4h0JGZbi1QIupR5VbxfC1YZBK4U5mKSQfSkpAJA5n1CTWk4Pw9HDEpechx1YhzJ6lNk6IT7wDz7VmuKBbilLcCxmUcoOtzy123/poCf8Mnc+McecnIwypUkmAVekdAbqqtxbEJcxClSSCJk2J5fnS4PGMoa8sBTKnI8zKSfMSkECM85bk23qgttLrmVpYgwkSCLfkf1oHYwZrpkq37ARb5Ve8Js4dbeMW+3nyBASNwTmkj5C9CeILyLUgEekXMQTHStB/DZjNhsU4pBVK0gERyMj60RS4LiW2XFJYEhYuCB9OdQYweYXEqNlE2g68+9F1AJxLX8sJUoFMWvAnTpGtU+LZG3VGNNb6migXBODl9CiqYSQN97RG/apk8CbCikjaPfnr9DRPhzuRv0QmVE5pHOKUDNJzyRtz56URXY8OtAiJN/pVrDcObTIA1i5k2qQPggQQDpredtdKcHFQACD+s0VXeISQUn21NdUTrgLgBTOt66g+gQk8xTop1IDRTctIsU4qppPWgQgU0iuJNNWqOtBAombJFRj69K5bp1j62pEqPK2mo2oEJMaGmhCo0/OlLh0rnB3oGq6aihWJwhKgVFPaT+lFioASTEVTxGKQTAGcdP8dqAa8Ambnpv0ioSytchJ207a96s4pISFGDA3APf3qph8YVrMZhl3BHf4ddqAXi+HrUYVEAAenbn2qq5w3KkAXM3zE6fjpej5bCyQpRURv8M+w7a0JfIBKQZtYAz+d6AW/hIPpCRGs70isSptCgF5EuEkpTaVaZuoi1PxixJAJJOs/hah3HllTbassESIHt+/agGY9CYUdT8v32o54J4Ylhn7e6iVqkMJP3RpnPIm8chfehOMRKBzIopwbGFfDyjNBZJQonYE5kEDrmielEM474gKZGVKi4FSf6VEHkRN4IoWPF70JK0pcCUxex2PK5B3quHAoFGYKUrXXqP/AFobik5QCdNo36dxNASwilYhwvFvIkEyZ9M/dQEkaDlQ3iuMLDqw2Qq/xAWI6ctYqjinVIEgGDQhb5OpnvRGlxeKL2HzwApACVf3STlPtcVoPBHFVsYF8pSVFTvpSNSQgA33iZivPWsUQCJsduxmvU/AmFbc4Scyc0vLUNyIgSORt9KKq+CkrfxhfeSuG21q9QhMmEwJ/wC1ZfxDjlLWpM+kKN462rZ4nHLaC0IuMtyJGpNjsTFZLxAhIbzC5i+k86Ah5MYdgZTOQGeea5tVfNAEAyOprcY/BpGGwyYkhlE8/hFAHcMB2/LvRApCswHOflFWkwCDMn3t7UhQlO09f9VwdTtHsLj3opygSsG28866pS0UqSbAX1/MV1Fj36mFVOzVG4g8qCJZJ3AqNTRVGYkXtlJH+6Vahca9K606H8qBy0Cdf1qMNGJmkdWlO0E71Gt47AfOg5TqbJ1Pb60wrSBrJ96UpSddf3vS2H3aBqXJEDXnpTwkncd9/wDdMIJ2/SmLUABAgZtdrflQc5h8xuT7VD9nKdDIvqTrT33tf37TTGHDHxd70DMSsZbp/Cg7gCj8EA35SNzzopinAAbg0Gce9RASTfXv+FAjpQkkAkW9QA1PfXlWZfw7WYHLlBO0z+lG8WVkqJCDpvyEUDxCASZTAFvi6X1oGYkySlP+N5qPiQScGlU3SsE9Emx0NrmkUmASLXtaLRH51Pgh5iFtQPUkg5b32PzigDIXnE2g7b1BhcYGS8mJDiQMtz6gZBGxtOtdgnQlN5mYI360xkIU9lUYB0iJA0GpudLUZAWuJFomNJ02J69OlFOGEvkLeUDfsB0AGgoJxpQLiymYzG5AB943oph8eWUIytbTJBM/LagJ4/BoWgpSmax3EOGqbMEg9jMd60jynXUAzEmIuB0mm/8Ajw2hS3Qkrj0pAAA6nnQYxQg9q1ngPxU+0tGESCtt1eVKABIUs6jpJk3rIYhXqPKam4WV+YC0SlYkggwdLx7TQeveJsKplxbRMnNKoEC4BSI3GXfvWK8UGwSN9vl86IcM8zPDri1qyarJJtpqZsDQvxPaRJNvbtQb3GrJS2lSSgIQEkrIBEACY2ExQpWNuYXm6CfpXcNxicdhQHVKC24TmJGu1vvJjY776VWZLjH/ACwrYEWFufLsaNCOGQuM+wMEEAzN9InSrYwKXSMqB1IBseoqfA4YPoCgSBeLgXNSce4gnBNZUKScSoBLbYuSSYmBfQ70A7jC2sNHmmVn7our/ApKZ4a8Jr8wv4xMqI9KFHMqTqpXK221LQe4KWKrPOnY0qhTMo3NBBmUTaZ3mIqR1REDaKbKc0TftXFRvF+n50DVrMadqQxYTtpy5UzKbq36cqfrt8gP1oGBybQbbiY7TXJdE2vPKLdKY8VBBHwzpqT/AIoehSkmST7A9r8qC+vEQJMjYDWh+J4uAcpmZ20Fc65JHq00Eb7erfemMk5s3p943MczQQrxilDaD+7DnU2Y5Yk623+dVlJhSjHtoaUrKR6FGdwTIn9KDnXzztvv9Nqa80BebEeqB8jO1QoAcUJUSBeEyAfyNSIUDmSEqgaxp9e1BR4hhylMnTWw1Jv3oMt4SoG1pAMj3I+daFeICPhhR/pN55g8qA49aCFKCVgm3qgTubgyaCliwd4JJzADSDrfka7AvgKCoOsSAN+exH5VD5YUIsABeVEe1WG0lISJmNAOXegq/wDiEr4hBSosx5q8h2OonmVfnVJ7iXDQ6pRw+JEA5AFpgKGhvc6DU2oljC465h8ECpJcUVwFZbJ9IGYX3UY6GirH8P2c4WoofbSSSlN0kp9JSTNxIJoPPeKYNOISMQ194ytO4I178/er3DeJgNBJANrH6fL/ADWt8T+F1JdXiMPlQgoCsqlKClrTJhKfuyJgX0rzPiOMStRcb9Ct0CwncgfdPMdKIIjiYSFo9JBVmk62n9TQ3jPGUqEIJECN7xQZ7GqvJN96rl0m0nsKIlwuE8xYF5UdBr8udH+CcPP2hPlQop1gAgE2i+ozZQT1qhhUFqybuqEek3E7T+NbPhHD0YdCHFq/mAqSrIqTJKUwfZR+VAzjT4TiAYg+WArMZ9QgKA7EGgbbCsZim2QdTfoAJUaN4thtaHFqVkWgAjPeVKNjA1lP1ioPDzRbaUsNqOZfqdSqFZQLIT/SmSCTMmirmHwn2Rw5CDeFIJmZ0SRMmpcE4VqUSDKjcbdIHLpT/IBEoAKR0i53nemOvow7fmuG02SNSrkBqTRScQ4S4rEtYTCqW2t1C3HcqoASgEiLgiSIjrVfwBwttS1YrEODO05CUKMqW4IElRPqAMWHKp08KfdBxOIdcaddEBtsgZGv6SSJm+gpxwjYbQ2lAAROUz6pOpncmg1OIcVnkmTc269q6s1g3nm7IXIP9etutdQe6pHf6VG+0CIJtTfMtt86cFW2Mc7UESAkTb3pjjoFgfa808uE9udQeWk3P4UDis6Tb3n50qZkREUo0iI9qjCTpJE+1BIG50uOlUHkq+9YdAdvyq5G03pzyCU6/TX/ADQAsZiMug1E+wMxzqJxJEFNwSCqCZ69Parr7aQoEpmdYA+RtYU4oabT6jF7z+HKgqt58oNhf/sbTz71TbbcLhzCBpAFyOfSuWhKDIKeloB0JgjW34VQxnGR6gROwyROv923zoCrnogpBg2mPwgQKqY15CEFRGbUWH0PWhf2o3KsxQI19U+wEVEvFEoUU5rmdhA0iN6Cti8cAolKSlJBkczyvpaKprOZeY2ECBHzV/ml+zpeUoAaEKuVQDebflUyWCFAKSFW5W6dPagrrUn70EA3P4fWlLylFPkoSTqrNMdhvcVFxAETA1sB+YApcNjC0hThzDIkq31SIH1I+dAM4fiS9xnDeZAyvhACL/8AGCYnkVKua9E4/wAG81ZXh2sW2pJIztONto52DhukHkNZrzD+GfD3MVxJpV4aUX3VRpckAnYqVA7TXvHFOJoROcwlIBJ2A5k6ADWgxDTvE8KFOOvB8Jkht5CFKmLZVNGbdhrWA8RhbzivtDLLfmqK0vJbUlwWA8vWAARNxJzVsvEv8Q1KJbwTaSnTz3RIPVDZ1Gtz8qzjHg7F47PiHsSFr2LpV8gAISOgEURVwnDcLhmh5wacLic6VKSpSpvCEwYGl8w170xlpOYOtYZAREeYpsLWDBmAAECxF4NbZnhLhYZClMkMp8k5gYC4ixTcg633oFxIr9edaS2TlCUkxYG4MaXuDQC8PwfLlWGkpBBGYKvKhYgSJPQ86aEZQiwE/FPqAykBRzARm051M+8ZbUYSlJyg2UFHawkpv0qFnDuqOVsKkgJgEFObkcugnmLUCYs+n1psbBSVHKb5kiDeNYongMWUBDLcQmPugjqb6yZ+VVMVhXA9/NIPlwgSTkKgPVc8p071axSA0nzVQlsCVKmwIF0wSJPQUA93E/Z1jEKWSgKkohSUqm2UA/fuYNXW+HrWn/yWKQtAUrLhWoBCRHpn+6BM96i4Rw9eIdGJfRkSJVh2lWSkf1q2KulP4hxhtKcofUpQVOUJUUSJFwYsZ1FFSLdzxn31HOL3pHsQDZKcoHzp2D4TilsF8NK8siZJERzA1Jta1MwHDn31/wApJUU63A5C8mgmafQmEBA78zXUzhmFKnS0s3BO8/I8q6g9nI50ielNbSbkz2nWlQudrct/80E6AJ6xUatoFt5tSYWTrb2qwps+3L86Cstzna9hz/SnTaalUwTqagUgJsVdNrzQci2p+Z0qNaOqvz5VJlG4UO4n/VJYXMkn9296AfisIJ9WnQx7Wqm/iEhJDYPMiAR7mjK2gf2fy0oM9glJEJUSFTm1vPc0EBf+D0iCZEXKf9UB4q8pBUAARE3sZ1JM67W61pBggQAkQdrf1c6G4jBtqzN5iVDUC57idDaKChhlJDcjLpy+QE7VVxTn8tRyJBJtcb8ztRUYJKANco95PsYoLxhBgAGEjaxG0/5oBTTS1J1CZUd5VbToLd6VWHCBmUtRXzzTI2ExEUrZE9djtzqXiLKy3myKVNsygpKUxOkWVa9ALaWSfSCff8KqeKuKuDDBlSlKzxGZUwhJ0jmVAewq/wDZ8qkIBBUuMoTtpra2s72rN8dbcxGLLOGQp5SPTDYzElPxKtoCqbm1Ear+HPF/s+EcCEErU/FtXHAkhpsbkD0qI2AJ3of4z4w/isQ3gGj5gbADmUyFvfEsk6EAn2jpWoaw2F4dhmGMT57b5alTrDfmZFLMuwQDCyPSVRIAERQ4YPhK2Fnhymi6lJJS/wCYl1e5hRIP0igoDh32dIDjiCs2ISc0DlP0q2rxM421lSnU2rLYLijUH+WRH9ytu5NR8T43MZdAPx50B7gPiHEZ3UAglSJEmBKTNuRg/MCnOqccVKyokn0AQeRm1r786z/hziSPNSFfeMT3t+MUVxGYKGTOEk+hRJmwBMbWohjb5B8vLKgbqmFE8+xG1Pw2H1VdBTq4DFid/wC6hHEFQ8oiYJmSII/xV/HPBtmQ4DmSZSJnMBAm8TJEGgqPcYWpKk5zGYi4mRNiSbzanOYteZpb6S4ykylIVlTmGhPOovDWObXlaXlB0BIkE9Y35Vqv/DEoQFBvJmA+Ei3IxCpi/OgAqxPnOEpVkSoyQFmNJNjvFqttstRCUEEbqIIPXt0qs3wlsjKlQUsKOcLWEJCQbQrckxrUvD3R6gAU7FKlSLc1HaaKIYJ9bifKddhpN0BLmROZNxNjJpHA5cphCVboWDKdLqAF+kVE60tBIUmwtok66aaVI216dBG37BoLnh8RiMrYStCQdFyrQ7EC3zrqq8FTlxO2h5cq6g9tU5cRFu/6U5xO8iTUiEKixnvSFogQdeYFFMCdZUf32prTpSqASeh2pq24Iuf1qVTZ2j60FrDvBfQ7if3NNeRy51SQ0LmYPQD51aw2KFgTPU70HLSdLj+61cGQCb6WvrJ1/GrakA1XUgG8EighXCBmnrubVDh1BQGU9d976VayH+mAdq4Ng2Ajp1oKbWDMi5EGf2KiThkyYE3qZTQuZIjr7X+dSu6gGb/vWgE4/AKUkxCRvHLWx51ncfw2YMKA0/qKjBvG3eti45EpIB2AE+0zvQ3G4ZIIIBk2tt896DIPcMUSTBKToCBy3O2mlZnGcVxaczBcUkJtEEAR00GpvvW1xXEsiinLNtcwv1voKVjEIQFYrGBLDCYCAZJcUbxGq+gA1jrQZfwT4OxKljEvFxDKQQgJCi44SCAUj7qRNibdK27uMa4eyjDYHDfznDlSkxO+Z11QuQLm/wBKj4txnFvo8rDtFpTgtmIzob/rN4QTsNt+VA+O8TTwxsFxf2jGLTlaRJypGkncjnzoL+Kw8uqQpalFKQvErJ9CBEiUj/kdVBCUEwkQY55bBNYN1vEYhzCNlrDvhCU6HKQg5c41UFKWpQ0JVGkURxmOXg+HBtZzYrFKLi1HXOu4PQJQPb00Lw7SWeGIaPw4h5wHcyGgpJn/ALIF+poJfE/hTA4lSFYJxDDjiZCMsNKI2t8CrXjravMeO8JxGGXkfbKOR1SeyhY/jWsUEhXlhRDbtkFWx+8m2k/rRrhbingnCPIbKTaTcwbJSRMG8nNraiPJAsgyLEXB6i4NehNY3zElSYzuapKoAzXPa/40F8S+Gg3LjPwm5RMkDmk7p6G9LhuLthLaSpAhMAgARzmASo9aIMrwqw2cgUqTdMTATqZ3ExQrzWUuNl4HyybpSYVbSLe/tU2F4o0rNkDpJ9IAACSIvJMR26URHDGsSFZnFMup+AKCVJIE6kGU7daA4MDh3kBSUpDhT6fVBMXvresrjsRimitPrShROwIiYBmDztWi8PJZcIStsh5AgFhHoUkD4jKrnXbajrHB23GlqQtDiL+lZAInUXOoNB57hsGS2XlE2UE3SSDM6mY20rU8DwTD2ZbbYS+2JLaUSlUWCkgqAN4JtY86YngYCcjTgdvBQlYzjebH1Cq6eFvYcyhzy1gek3BveI09r0EZ4di1LUXCSQYXmUkAbjQ3+VTraUkZD6eltef1p+M8RugpDjZS+PiBAShU/egQQYpjLDrwScyRBMQFcp2BoEwzyELTBAXeTlt+Peuqm02rzQmZtqDO00lB9DoTlFIReZp5BiowZNthpRpEsbx8zTFd9t7jvUiiZMxTVN3iIG+l/rQI0BAm8c6Ytobi3aaYEEGAREzEX7VJmMkE/qKBv2gtmxlF7E6Ry/SrbWLSsWN/qJqutqeRtUKmRMzcCgINqVeQO800rAE6x1qHC4nKkhVyDtrT84ItcTQNUrLeLR0/c01SlGI56G09RSvOKmyfTzG3+KVjBK3hIHw7nv07UFZ9SUpKln0gfESAAO5NZ/j/AIowmHbDig47JsWkKKZj/wDSMs250dxnCENpLgQp90XSXDmIP9qT6U9gBWFT4exWKxa3HlrbbFznT6cotAToO3egFcb8bYt5tP2LB+Qg2DiwlTijpAtYyRuTer3CvD5w6RxDjDqnsSn/AIGnVyEHaxMZt+Q70ZxmPweADYguqCy4gIbUogHUjWSSLX3oM1gG8W4rFYr7W4mbILLiVDaMuWEpHc0Bnwrxw4ttTjiW0rStSVqRZLgTdOVVgtImCdo61meG+H14zizmIUlKm0FIUQvMgQBCQdJjYaTRvjXFE4gjh3DkNqcKJKyQlDCFWIA1Us3ttvRjA4NvhWADTj2uaV8ioFSlDnFz8qDCLYW7xDNiHM4cwj7iAP8A68s2A2g5hO9COJPuqwCCBKWlBUnS5y252URVjD8XLmKU82ySC19nw6STPlKBC3DuVQOl17xUflxhVpBMaZZ/uuY370QL42w0rB5m1KDiVJJSqZvYkHQgGp/CnFGyhwu2xDaDkMfH6SE+4M36CuxOIQMG62EesZfVmkFKjf0m0jmKD4fCrSEOIFwbTvRFvh68qFAyRYW5m8id7a9aoscAbzLC1jOCfSSBYbgHUnl0ooy1Kepg+3L8qXxFwlTuHLyR6mxmsdvvidZgA/8ArQEkMYfycqWyXAPUpRGsfdIufepcE2hpQ/ltuiLtuAHW/wAUT0rz7h/HHW1TIV/2HPrWlwniFpwBLgW1f4kHMI+h50F5ePbYdcdQUMEmMqIJQNcvMiNdNq7AY3Cv5/MAUq8lxGbN1G9/nTkYcKPmYVxDqU3OZMLSDaTmPa16q8f4404UJcb/AJjZCVlsBAJtmXmvy060CDApBShAcUdyEkpv/TYKHKOlW3sY44W2VvuQlQTCjcaAAk3McjMUSwPFsqUn+YAIgq9QVtII0BnnT31tYlMOoJWFTmTCVb89df8ANFJ4q8MPYY+Y4FOptDgjL2mZAqJ/hhWyy42IBkEZjIOhGmp6XqwzwRKkpAdOYTKVEyeZGwFUsTjXcJmbTJQdJIsrnbSQaB/CuFeU78YOux5aTrP6V1V8K56wtLyIVcoGaQYvrt711B9BZwdPpUCkb796VXwjYDlSIggATbnRXL9VRuLCT6jY6a1YC/eq4TfNr+9qCu4ncRPa8d6RrN94jnrf/VWlgECLX96G8RVCSfxoLLmJSBdQE9qYtQBkkgHSYFC1vKMJJi0jLpbe/SmYnFoQnOpQvsOeoE8utAQVjMy/KakuakEGMvcaUR4TwstkqWvMSSYFkiem56msLhPGr6JCGEFtPRQnn6pMnrQvinjLEvSQ4WheEt8hzJuTQeu4rIEnPly75oj3mszjvGOCZIShYcMgZW1Axcjn0rzNziuIdRldxLi0GxSTv15iubxAlOgA5D5m1Bu2vG3muEBl/ID6Q0JzEf1HYdjQdXFuOqUVJaaQk3SlSmxlE9Jze9A08SU2r0x89+cdqarxK6Exm23/ACoD7vj/ABmHtisAogfE40tJHyFhUOM8epxzfk4dw4V4qBBdWlMxMiTtv7VnRxRzWZTyO4qtxLCNOSpScuYaW/CiVpGPCeHEv4zG4dDgM+Ywry1z1WkgKM30NZTxI68t1CG8YOINtEqAhQPZVoV3BrNYvChpYW2B6Tr+Xat43xVxbKUsJU35iRmUpZWgg7JgazqDe1Cg2B8Y5MyRh2sKVJylaG5VBt8RuN6nwZZWMjeIQr/sSmekxrNP4rw5LaJeeQpzdAlSzfkBY94rO4/DKWQptHlJGhvmMdtKIOcUwKgJ1SfSY0y6RIsaEsYhWGdSh5OduxtunY9ND8jVngPiTEsrSnEBTiAbJKoBBBFtqM+JeKsYwNFDK2lokKCgCSk3FwbjNPzoI3WW1+tictz64m52jUU7gnEQnzG1pKpsCNgbG3aqPDsQMKtJIzINiCP3FaQYTC4ohxACTuM0ST0O/ag8g4nw8svuNH7iiPbUfQinYdrnatJ/EbhnkYu0wptBkwb5Y1nW1Zpa1G/M/WgIMuQqUqg2n26DW9aBjxEWQr+Q0rNYryi4Ooy/CDvIg1mcMSkgWvRvHNlTZkAn+0CLUGowXGcTiWiWmEuoTbKEiQeiQZIjuLUPZ4imSl1GVzZQSoEbQQQbcqy3B+JqZOUyBN4KhGxPpq14i4ivEkYgHQBEJkAZRaZ3Nz70VssTh3kmV3jTUE20moMORBSsAhR0VJ3t+FC/DviHEK/l50aQFL+QlX3Y61O8t/DnM/C23ZKZUkgxbMOx0oCP2BkRKMskkFOlxN5v0rqfhMCDlUlRUCkGEkGJ/cUlFe4luRUL8jf6fnT8O9OorsThyq0wKCsVGAEmL25n51ILA3/3TjhABdRqAhIveOtBE6oAiVacv8VRxjajIQlaydDlGXadY2qy5xBtJiL9vrWc4n4xI9LYPUmgJu8PKGyXClKR92Z+tYXimOQonMcxBteAANAAPz5VHxbib7plSzlO06UHeY2NBYe4ospCPujly3mqJw5KpBgdalQzudqehQF7m9E1y1iBAFtevWoisEyKcsb6UxQ36UQ16JHbrTEqjke9RqxAKqmGJSL5AeRNBPn5ib6UzEX1G2/0+lIMZNymae64D+nSgFYhiZtVbDY15gKQ3EEykKk5TzAnXWi7aFLJCQOs1IfDzpEgpgb9KDHLddC/MKjnmZ1mizHih6Mrl0k7QIvty7TRDFeHVBZT5iSIBkA6Hoa5vwgpejqROgKTf5TFBehlxu6Qm2qgRfYg6fWqPmqYWA6CpspgKSJUAfoRN6hbwSwfJUuyTG+3bXtVk8QThsyfszbo5rvIULGCLaaUBdvDYd5HoxTZP9KvSfkRQzE8MU0QZSZPphdz2y6mq3FH8I+jMMMcO6PvtqGQ9Cj89adgeJowSVDDgrxShCnlxDYN4Qk79aC/xfga8bimJQpJ8pIdzEAhKVEAyRJkEVkONcM8nEPNGwbcUBvafTfe0Xqz9jdcUpxxxZUoyTmN+96L8N4QXAoATlF5N/rrQAcGtveCZ50dwjCpIsB/cedvlUavDrajYlCtQdQf0q8y2UAImYGp1kUFPF8DSQkEwdjIg9Kro8PoM/zSBuRG3KdTRPELJg6xbkZF6VhWaSddtKC0httOHQlKEgpBGa2YxuedD/EMvYdMn/iEJkzY3I60/HJGQpUDe9o761Ph0nE4chQGVAA5GfbpQAvDLr6YyqWEbROWfwrq0vhrDrA8qwQCYTqPxuetdRX/2Q=="/>
          <p:cNvSpPr>
            <a:spLocks noChangeAspect="1" noChangeArrowheads="1"/>
          </p:cNvSpPr>
          <p:nvPr/>
        </p:nvSpPr>
        <p:spPr bwMode="auto">
          <a:xfrm>
            <a:off x="155575" y="-1592263"/>
            <a:ext cx="45720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www.amarblog.com/sites/default/files/imagecache/body/%20images/arjansoul_1364063384_3-1971_E_Pakistan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s://www.amarblog.com/sites/default/files/imagecache/body/%20images/arjansoul_1364063384_3-1971_E_Pakistan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3886200"/>
            <a:ext cx="4246440" cy="27040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426532"/>
            <a:ext cx="708977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/>
              <a:t>আরও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কিছু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প্রামাণ্যচিত্র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Downloads\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3" y="1600200"/>
            <a:ext cx="4000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user\Downloads\fthy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62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user\Downloads\7y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3" y="4267200"/>
            <a:ext cx="4000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user\Downloads\yt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4267201"/>
            <a:ext cx="39506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585" y="196334"/>
            <a:ext cx="836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মুক্তিপাগল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যোদ্ধারা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প্রশিক্ষণ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657600" y="904220"/>
            <a:ext cx="1828800" cy="61978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646920">
            <a:off x="4343400" y="106171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er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86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ownloads\v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86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user\Downloads\z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814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user\Downloads\yu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581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 হয় মুক্তিযুদ্ধ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114800" y="936486"/>
            <a:ext cx="1219200" cy="587514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227569">
            <a:off x="4460861" y="10668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f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ownloads\ht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user\Downloads\yth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86200" cy="22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user\Downloads\uu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86200" cy="22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785" y="76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বেড়ে যায় পাকিস্তানের নির্যাতন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1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116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multimedia</dc:creator>
  <cp:lastModifiedBy>user</cp:lastModifiedBy>
  <cp:revision>113</cp:revision>
  <dcterms:created xsi:type="dcterms:W3CDTF">2006-08-16T00:00:00Z</dcterms:created>
  <dcterms:modified xsi:type="dcterms:W3CDTF">2020-08-22T16:23:53Z</dcterms:modified>
</cp:coreProperties>
</file>