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8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66FF33"/>
    <a:srgbClr val="003300"/>
    <a:srgbClr val="006600"/>
    <a:srgbClr val="00FFFF"/>
    <a:srgbClr val="FF3300"/>
    <a:srgbClr val="333300"/>
    <a:srgbClr val="99CC00"/>
    <a:srgbClr val="009999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72" d="100"/>
          <a:sy n="72" d="100"/>
        </p:scale>
        <p:origin x="1092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1520F-74A8-4AEF-B988-1EA31A25B680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E4DB2-F715-4FE7-A644-C0F64788B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5158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4C8E8-CD9D-40A8-8695-DECBD2145450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9B04E-B063-4FAD-BBBC-A2D580F8A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7428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9B04E-B063-4FAD-BBBC-A2D580F8AD4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dphofmr@biul@gmail.COM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61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214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2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99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04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74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5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046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82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807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95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73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62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26" Type="http://schemas.openxmlformats.org/officeDocument/2006/relationships/image" Target="../media/image20.jpg"/><Relationship Id="rId39" Type="http://schemas.openxmlformats.org/officeDocument/2006/relationships/image" Target="../media/image29.gif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6.png"/><Relationship Id="rId34" Type="http://schemas.openxmlformats.org/officeDocument/2006/relationships/image" Target="../media/image2.wmf"/><Relationship Id="rId42" Type="http://schemas.openxmlformats.org/officeDocument/2006/relationships/hyperlink" Target="http://www.google.com/" TargetMode="External"/><Relationship Id="rId7" Type="http://schemas.openxmlformats.org/officeDocument/2006/relationships/image" Target="../media/image4.jpg"/><Relationship Id="rId12" Type="http://schemas.microsoft.com/office/2007/relationships/hdphoto" Target="../media/hdphoto1.wdp"/><Relationship Id="rId17" Type="http://schemas.openxmlformats.org/officeDocument/2006/relationships/image" Target="../media/image12.png"/><Relationship Id="rId25" Type="http://schemas.openxmlformats.org/officeDocument/2006/relationships/image" Target="../media/image19.gif"/><Relationship Id="rId33" Type="http://schemas.openxmlformats.org/officeDocument/2006/relationships/oleObject" Target="../embeddings/oleObject1.bin"/><Relationship Id="rId38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6" Type="http://schemas.microsoft.com/office/2007/relationships/hdphoto" Target="../media/hdphoto2.wdp"/><Relationship Id="rId20" Type="http://schemas.openxmlformats.org/officeDocument/2006/relationships/image" Target="../media/image15.png"/><Relationship Id="rId29" Type="http://schemas.openxmlformats.org/officeDocument/2006/relationships/image" Target="../media/image23.gif"/><Relationship Id="rId41" Type="http://schemas.openxmlformats.org/officeDocument/2006/relationships/image" Target="../media/image31.gi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g"/><Relationship Id="rId11" Type="http://schemas.openxmlformats.org/officeDocument/2006/relationships/image" Target="../media/image8.png"/><Relationship Id="rId24" Type="http://schemas.openxmlformats.org/officeDocument/2006/relationships/image" Target="../media/image18.jpg"/><Relationship Id="rId32" Type="http://schemas.microsoft.com/office/2007/relationships/hdphoto" Target="../media/hdphoto4.wdp"/><Relationship Id="rId37" Type="http://schemas.microsoft.com/office/2007/relationships/hdphoto" Target="../media/hdphoto5.wdp"/><Relationship Id="rId40" Type="http://schemas.openxmlformats.org/officeDocument/2006/relationships/image" Target="../media/image30.gif"/><Relationship Id="rId5" Type="http://schemas.openxmlformats.org/officeDocument/2006/relationships/audio" Target="../media/audio2.wav"/><Relationship Id="rId15" Type="http://schemas.openxmlformats.org/officeDocument/2006/relationships/image" Target="../media/image11.png"/><Relationship Id="rId23" Type="http://schemas.microsoft.com/office/2007/relationships/hdphoto" Target="../media/hdphoto3.wdp"/><Relationship Id="rId28" Type="http://schemas.openxmlformats.org/officeDocument/2006/relationships/image" Target="../media/image22.gif"/><Relationship Id="rId36" Type="http://schemas.openxmlformats.org/officeDocument/2006/relationships/image" Target="../media/image27.png"/><Relationship Id="rId10" Type="http://schemas.openxmlformats.org/officeDocument/2006/relationships/image" Target="../media/image7.jpg"/><Relationship Id="rId19" Type="http://schemas.openxmlformats.org/officeDocument/2006/relationships/image" Target="../media/image14.png"/><Relationship Id="rId31" Type="http://schemas.openxmlformats.org/officeDocument/2006/relationships/image" Target="../media/image25.png"/><Relationship Id="rId44" Type="http://schemas.openxmlformats.org/officeDocument/2006/relationships/image" Target="../media/image32.gif"/><Relationship Id="rId4" Type="http://schemas.openxmlformats.org/officeDocument/2006/relationships/audio" Target="../media/audio1.wav"/><Relationship Id="rId9" Type="http://schemas.openxmlformats.org/officeDocument/2006/relationships/image" Target="../media/image6.gif"/><Relationship Id="rId14" Type="http://schemas.openxmlformats.org/officeDocument/2006/relationships/image" Target="../media/image10.png"/><Relationship Id="rId22" Type="http://schemas.openxmlformats.org/officeDocument/2006/relationships/image" Target="../media/image17.png"/><Relationship Id="rId27" Type="http://schemas.openxmlformats.org/officeDocument/2006/relationships/image" Target="../media/image21.jpg"/><Relationship Id="rId30" Type="http://schemas.openxmlformats.org/officeDocument/2006/relationships/image" Target="../media/image24.gif"/><Relationship Id="rId35" Type="http://schemas.openxmlformats.org/officeDocument/2006/relationships/image" Target="../media/image26.jpeg"/><Relationship Id="rId43" Type="http://schemas.openxmlformats.org/officeDocument/2006/relationships/hyperlink" Target="http://www.youtube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7/18/2020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dphofmrabiul@Gmail.COM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11005224" y="807494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০১ মিনিট</a:t>
            </a:r>
            <a:endParaRPr lang="en-US" dirty="0"/>
          </a:p>
        </p:txBody>
      </p:sp>
      <p:sp>
        <p:nvSpPr>
          <p:cNvPr id="7" name="32-Point Star 6"/>
          <p:cNvSpPr/>
          <p:nvPr/>
        </p:nvSpPr>
        <p:spPr>
          <a:xfrm>
            <a:off x="1109467" y="4210066"/>
            <a:ext cx="1801373" cy="1528661"/>
          </a:xfrm>
          <a:prstGeom prst="star32">
            <a:avLst/>
          </a:prstGeom>
          <a:gradFill flip="none" rotWithShape="1">
            <a:gsLst>
              <a:gs pos="46000">
                <a:srgbClr val="7030A0"/>
              </a:gs>
              <a:gs pos="42000">
                <a:srgbClr val="00B050"/>
              </a:gs>
              <a:gs pos="32000">
                <a:srgbClr val="FF0000"/>
              </a:gs>
              <a:gs pos="57000">
                <a:srgbClr val="006600"/>
              </a:gs>
              <a:gs pos="71000">
                <a:schemeClr val="tx1"/>
              </a:gs>
              <a:gs pos="61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rgbClr val="0099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করুন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0153" y="1274243"/>
            <a:ext cx="7624698" cy="2431424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BD" sz="3600" dirty="0" smtClean="0"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স্বাগতম</a:t>
            </a:r>
            <a:endParaRPr lang="en-US" sz="3600" dirty="0"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513310" y="1617966"/>
            <a:ext cx="2426078" cy="1750149"/>
            <a:chOff x="5005233" y="992160"/>
            <a:chExt cx="2623493" cy="2529192"/>
          </a:xfrm>
        </p:grpSpPr>
        <p:sp>
          <p:nvSpPr>
            <p:cNvPr id="8" name="5-Point Star 7"/>
            <p:cNvSpPr/>
            <p:nvPr/>
          </p:nvSpPr>
          <p:spPr>
            <a:xfrm>
              <a:off x="5159544" y="1209661"/>
              <a:ext cx="2220147" cy="1708576"/>
            </a:xfrm>
            <a:prstGeom prst="star32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5233" y="992160"/>
              <a:ext cx="2623493" cy="2529192"/>
            </a:xfrm>
            <a:prstGeom prst="star32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1953511" y="1202678"/>
            <a:ext cx="7458077" cy="2574555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BD" sz="3600" dirty="0" smtClean="0">
                <a:blipFill dpi="0" rotWithShape="1"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স্বাগতম</a:t>
            </a:r>
            <a:endParaRPr lang="en-US" sz="3600" dirty="0">
              <a:blipFill dpi="0"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86841" y="1278474"/>
            <a:ext cx="7294551" cy="2535123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BD" sz="3600" dirty="0" smtClean="0">
                <a:blipFill dpi="0" rotWithShape="1"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স্বাগতম</a:t>
            </a:r>
            <a:endParaRPr lang="en-US" sz="3600" dirty="0">
              <a:blipFill dpi="0" rotWithShape="1"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</a:t>
            </a:fld>
            <a:endParaRPr lang="en-US" dirty="0"/>
          </a:p>
        </p:txBody>
      </p:sp>
      <p:sp>
        <p:nvSpPr>
          <p:cNvPr id="14" name="Date Placeholder 1"/>
          <p:cNvSpPr txBox="1">
            <a:spLocks/>
          </p:cNvSpPr>
          <p:nvPr/>
        </p:nvSpPr>
        <p:spPr>
          <a:xfrm>
            <a:off x="9906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15" name="Footer Placeholder 2"/>
          <p:cNvSpPr txBox="1">
            <a:spLocks/>
          </p:cNvSpPr>
          <p:nvPr/>
        </p:nvSpPr>
        <p:spPr>
          <a:xfrm>
            <a:off x="4191000" y="6508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877291" y="1165597"/>
            <a:ext cx="601705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মোহাঃ রবিউল ইসলাম (সিনিয়র শিক্ষক) 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ধলসা পয়ারী হযরত ওমর ফারুক দাখিল মাদরাসা, খয়েরপুর,মিরপুর, কুষ্টিয়া,বাংলাদেশ।</a:t>
            </a:r>
            <a:r>
              <a:rPr lang="bn-BD" sz="3600" dirty="0">
                <a:latin typeface="Calibri" pitchFamily="34" charset="0"/>
                <a:cs typeface="Vrinda" pitchFamily="34" charset="0"/>
              </a:rPr>
              <a:t> </a:t>
            </a:r>
          </a:p>
        </p:txBody>
      </p:sp>
      <p:pic>
        <p:nvPicPr>
          <p:cNvPr id="17" name="Picture 2" descr="C:\Users\DOEL\AppData\Desktop\Collection @picture\IMG_20161125_174208_133 - Copy - Copy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919" y="1600200"/>
            <a:ext cx="1290558" cy="10764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sp>
        <p:nvSpPr>
          <p:cNvPr id="18" name="TextBox 17"/>
          <p:cNvSpPr txBox="1"/>
          <p:nvPr/>
        </p:nvSpPr>
        <p:spPr>
          <a:xfrm>
            <a:off x="10427343" y="4991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০২মিনিট</a:t>
            </a:r>
            <a:endParaRPr lang="en-US" dirty="0"/>
          </a:p>
        </p:txBody>
      </p:sp>
      <p:sp>
        <p:nvSpPr>
          <p:cNvPr id="19" name="32-Point Star 18"/>
          <p:cNvSpPr/>
          <p:nvPr/>
        </p:nvSpPr>
        <p:spPr>
          <a:xfrm>
            <a:off x="1686031" y="3779520"/>
            <a:ext cx="2382519" cy="1931969"/>
          </a:xfrm>
          <a:prstGeom prst="star32">
            <a:avLst/>
          </a:prstGeom>
          <a:gradFill>
            <a:gsLst>
              <a:gs pos="28000">
                <a:srgbClr val="7030A0"/>
              </a:gs>
              <a:gs pos="22000">
                <a:schemeClr val="bg1"/>
              </a:gs>
              <a:gs pos="64000">
                <a:srgbClr val="FF3300"/>
              </a:gs>
              <a:gs pos="75000">
                <a:schemeClr val="accent6">
                  <a:lumMod val="40000"/>
                  <a:lumOff val="60000"/>
                </a:schemeClr>
              </a:gs>
              <a:gs pos="67000">
                <a:srgbClr val="7030A0"/>
              </a:gs>
              <a:gs pos="82000">
                <a:schemeClr val="bg1"/>
              </a:gs>
              <a:gs pos="41000">
                <a:schemeClr val="tx1"/>
              </a:gs>
              <a:gs pos="47000">
                <a:srgbClr val="009999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করুন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Slide Number Placeholder 4"/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447533-5A7C-4DDA-B202-3D61A3A2C60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1" name="Date Placeholder 1"/>
          <p:cNvSpPr txBox="1">
            <a:spLocks/>
          </p:cNvSpPr>
          <p:nvPr/>
        </p:nvSpPr>
        <p:spPr>
          <a:xfrm>
            <a:off x="1143000" y="66611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22" name="Footer Placeholder 2"/>
          <p:cNvSpPr txBox="1">
            <a:spLocks/>
          </p:cNvSpPr>
          <p:nvPr/>
        </p:nvSpPr>
        <p:spPr>
          <a:xfrm>
            <a:off x="4343400" y="66611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993607" y="1234557"/>
            <a:ext cx="713332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শ্রেণ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িঃ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smtClean="0">
                <a:latin typeface="NikoshBAN" pitchFamily="2" charset="0"/>
                <a:cs typeface="NikoshBAN" pitchFamily="2" charset="0"/>
              </a:rPr>
              <a:t>তৃতীয়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বিষয়ঃ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আমার বাংলা বই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আমাদের দেশ। পাঠ্যাংশঃ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আমাদের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ছোট গ্রাম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…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বায়ু বয়, নানা ফুল ফোটে ।”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মোট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শিক্ষার্থীঃ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৩৭ জন 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উপস্থিত শিক্ষার্থীঃ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৩৩ জন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শ্রেণিঃ প্রথম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৫০মিনিট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733692" y="844062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০০ মিনিট</a:t>
            </a:r>
            <a:endParaRPr lang="en-US" dirty="0"/>
          </a:p>
        </p:txBody>
      </p:sp>
      <p:sp>
        <p:nvSpPr>
          <p:cNvPr id="25" name="32-Point Star 24"/>
          <p:cNvSpPr/>
          <p:nvPr/>
        </p:nvSpPr>
        <p:spPr>
          <a:xfrm rot="8724412">
            <a:off x="9850186" y="4184469"/>
            <a:ext cx="2028305" cy="1506774"/>
          </a:xfrm>
          <a:prstGeom prst="star32">
            <a:avLst/>
          </a:prstGeom>
          <a:gradFill flip="none" rotWithShape="1">
            <a:gsLst>
              <a:gs pos="46000">
                <a:srgbClr val="009999"/>
              </a:gs>
              <a:gs pos="69000">
                <a:schemeClr val="tx1"/>
              </a:gs>
              <a:gs pos="40000">
                <a:srgbClr val="7030A0"/>
              </a:gs>
              <a:gs pos="49000">
                <a:srgbClr val="0070C0"/>
              </a:gs>
              <a:gs pos="50000">
                <a:schemeClr val="accent6">
                  <a:lumMod val="20000"/>
                  <a:lumOff val="80000"/>
                </a:schemeClr>
              </a:gs>
              <a:gs pos="41000">
                <a:srgbClr val="92D050"/>
              </a:gs>
              <a:gs pos="45000">
                <a:schemeClr val="bg1"/>
              </a:gs>
              <a:gs pos="32000">
                <a:srgbClr val="FF0000"/>
              </a:gs>
            </a:gsLst>
            <a:path path="circle">
              <a:fillToRect l="50000" t="130000" r="50000" b="-30000"/>
            </a:path>
            <a:tileRect/>
          </a:gradFill>
          <a:ln w="28575">
            <a:solidFill>
              <a:srgbClr val="0000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করুন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651680" y="674452"/>
            <a:ext cx="4147299" cy="2889768"/>
            <a:chOff x="886451" y="539262"/>
            <a:chExt cx="4037347" cy="2535491"/>
          </a:xfrm>
        </p:grpSpPr>
        <p:grpSp>
          <p:nvGrpSpPr>
            <p:cNvPr id="27" name="Group 26"/>
            <p:cNvGrpSpPr/>
            <p:nvPr/>
          </p:nvGrpSpPr>
          <p:grpSpPr>
            <a:xfrm>
              <a:off x="886451" y="539262"/>
              <a:ext cx="4037347" cy="2535491"/>
              <a:chOff x="886451" y="825467"/>
              <a:chExt cx="4037347" cy="2249286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886451" y="825467"/>
                <a:ext cx="4037347" cy="2249286"/>
                <a:chOff x="550694" y="1381973"/>
                <a:chExt cx="4037347" cy="2249286"/>
              </a:xfrm>
            </p:grpSpPr>
            <p:pic>
              <p:nvPicPr>
                <p:cNvPr id="32" name="Picture 31"/>
                <p:cNvPicPr>
                  <a:picLocks noChangeAspect="1"/>
                </p:cNvPicPr>
                <p:nvPr/>
              </p:nvPicPr>
              <p:blipFill rotWithShape="1"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9714"/>
                <a:stretch/>
              </p:blipFill>
              <p:spPr>
                <a:xfrm>
                  <a:off x="550694" y="1381973"/>
                  <a:ext cx="4037347" cy="2249286"/>
                </a:xfrm>
                <a:prstGeom prst="rect">
                  <a:avLst/>
                </a:prstGeom>
              </p:spPr>
            </p:pic>
            <p:sp>
              <p:nvSpPr>
                <p:cNvPr id="33" name="TextBox 32"/>
                <p:cNvSpPr txBox="1"/>
                <p:nvPr/>
              </p:nvSpPr>
              <p:spPr>
                <a:xfrm>
                  <a:off x="1240114" y="2117454"/>
                  <a:ext cx="1364360" cy="12696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1400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bn-BD" sz="1400" dirty="0" smtClean="0">
                      <a:solidFill>
                        <a:srgbClr val="FF0000"/>
                      </a:solidFill>
                    </a:rPr>
                    <a:t>  </a:t>
                  </a:r>
                  <a:r>
                    <a:rPr lang="bn-BD" sz="900" dirty="0" smtClean="0">
                      <a:solidFill>
                        <a:srgbClr val="FF0000"/>
                      </a:solidFill>
                    </a:rPr>
                    <a:t>আমাদের গ্রাম</a:t>
                  </a:r>
                </a:p>
                <a:p>
                  <a:r>
                    <a:rPr lang="bn-BD" sz="900" dirty="0" smtClean="0">
                      <a:solidFill>
                        <a:schemeClr val="accent6"/>
                      </a:solidFill>
                    </a:rPr>
                    <a:t>    বন্দে আলী মিঞা</a:t>
                  </a:r>
                </a:p>
                <a:p>
                  <a:r>
                    <a:rPr lang="bn-BD" sz="800" dirty="0" smtClean="0"/>
                    <a:t>আমাদের ছোট গ্রাম মায়ের সমান,</a:t>
                  </a:r>
                </a:p>
                <a:p>
                  <a:r>
                    <a:rPr lang="bn-BD" sz="800" dirty="0" smtClean="0"/>
                    <a:t>আলো দিয়ে বায়ু দিয়ে বাঁচাইছে প্রাণ।</a:t>
                  </a:r>
                </a:p>
                <a:p>
                  <a:r>
                    <a:rPr lang="bn-BD" sz="800" dirty="0" smtClean="0"/>
                    <a:t>মাঠভরা ধান আর জলভরা দিঘি,</a:t>
                  </a:r>
                </a:p>
                <a:p>
                  <a:r>
                    <a:rPr lang="bn-BD" sz="800" dirty="0" smtClean="0"/>
                    <a:t>চাঁদের কিরণ লেগে করে ঝিকিমিকি।</a:t>
                  </a:r>
                </a:p>
                <a:p>
                  <a:r>
                    <a:rPr lang="bn-BD" sz="800" dirty="0" smtClean="0"/>
                    <a:t>আমগাছ জামগাছ বাঁশ ঝাড় যেন,</a:t>
                  </a:r>
                </a:p>
                <a:p>
                  <a:r>
                    <a:rPr lang="bn-BD" sz="800" dirty="0" smtClean="0"/>
                    <a:t>মিলে মিশে আছে ওরা আত্মীয় হেন।</a:t>
                  </a:r>
                </a:p>
                <a:p>
                  <a:r>
                    <a:rPr lang="bn-BD" sz="800" dirty="0" smtClean="0"/>
                    <a:t>সকালে সোনার রবি পূব দিকে ওঠে</a:t>
                  </a:r>
                </a:p>
                <a:p>
                  <a:r>
                    <a:rPr lang="bn-BD" sz="800" dirty="0" smtClean="0"/>
                    <a:t>পাখি ডাকে,বায়ু বয়, নানা ফুল ফোটে।</a:t>
                  </a:r>
                  <a:endParaRPr lang="bn-BD" sz="800" dirty="0"/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2569368" y="2021305"/>
                  <a:ext cx="14692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dirty="0" smtClean="0"/>
                    <a:t>আমার বাংলা বই</a:t>
                  </a:r>
                  <a:endParaRPr lang="en-US" dirty="0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2766817" y="2453251"/>
                  <a:ext cx="986167" cy="32764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bn-BD" dirty="0" smtClean="0">
                      <a:latin typeface="NikoshBAN" pitchFamily="2" charset="0"/>
                      <a:cs typeface="NikoshBAN" pitchFamily="2" charset="0"/>
                    </a:rPr>
                    <a:t>তৃতীয় শ্রেণি</a:t>
                  </a:r>
                  <a:endParaRPr lang="bn-BD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sp>
            <p:nvSpPr>
              <p:cNvPr id="30" name="Rectangle 29"/>
              <p:cNvSpPr/>
              <p:nvPr/>
            </p:nvSpPr>
            <p:spPr>
              <a:xfrm>
                <a:off x="3423110" y="2397261"/>
                <a:ext cx="931665" cy="1538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sz="400" dirty="0" smtClean="0">
                    <a:latin typeface="NikoshBAN" pitchFamily="2" charset="0"/>
                    <a:cs typeface="NikoshBAN" pitchFamily="2" charset="0"/>
                  </a:rPr>
                  <a:t>জাতীয় শিক্ষাক্রম ও পাঠ্যপুস্তক বোর্ড, বাংলাদেশ </a:t>
                </a:r>
                <a:endParaRPr lang="bn-BD" sz="400" dirty="0"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16953" y="2250018"/>
                <a:ext cx="449109" cy="408848"/>
              </a:xfrm>
              <a:prstGeom prst="rect">
                <a:avLst/>
              </a:prstGeom>
            </p:spPr>
          </p:pic>
        </p:grp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5871" y="933557"/>
              <a:ext cx="1015127" cy="434770"/>
            </a:xfrm>
            <a:prstGeom prst="rect">
              <a:avLst/>
            </a:prstGeom>
          </p:spPr>
        </p:pic>
      </p:grpSp>
      <p:sp>
        <p:nvSpPr>
          <p:cNvPr id="36" name="Slide Number Placeholder 9"/>
          <p:cNvSpPr txBox="1">
            <a:spLocks/>
          </p:cNvSpPr>
          <p:nvPr/>
        </p:nvSpPr>
        <p:spPr>
          <a:xfrm>
            <a:off x="8915400" y="66611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447533-5A7C-4DDA-B202-3D61A3A2C60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826264" y="4422908"/>
            <a:ext cx="8671560" cy="612004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১. ছবিতে কী কী দেখতে পারছ?</a:t>
            </a:r>
            <a:endParaRPr lang="en-US" sz="3600" dirty="0"/>
          </a:p>
        </p:txBody>
      </p:sp>
      <p:sp>
        <p:nvSpPr>
          <p:cNvPr id="38" name="Date Placeholder 6"/>
          <p:cNvSpPr txBox="1">
            <a:spLocks/>
          </p:cNvSpPr>
          <p:nvPr/>
        </p:nvSpPr>
        <p:spPr>
          <a:xfrm>
            <a:off x="1295400" y="6813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7/18/2020</a:t>
            </a:r>
            <a:endParaRPr lang="en-US" dirty="0"/>
          </a:p>
        </p:txBody>
      </p:sp>
      <p:sp>
        <p:nvSpPr>
          <p:cNvPr id="39" name="Footer Placeholder 7"/>
          <p:cNvSpPr txBox="1">
            <a:spLocks/>
          </p:cNvSpPr>
          <p:nvPr/>
        </p:nvSpPr>
        <p:spPr>
          <a:xfrm>
            <a:off x="4495800" y="6813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dphofmrabiul@Gmail.COM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0628371" y="1069035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০৫ মিনিট</a:t>
            </a:r>
            <a:endParaRPr lang="en-US" dirty="0"/>
          </a:p>
        </p:txBody>
      </p:sp>
      <p:sp>
        <p:nvSpPr>
          <p:cNvPr id="41" name="32-Point Star 40"/>
          <p:cNvSpPr/>
          <p:nvPr/>
        </p:nvSpPr>
        <p:spPr>
          <a:xfrm>
            <a:off x="8914248" y="5567084"/>
            <a:ext cx="2028305" cy="1506774"/>
          </a:xfrm>
          <a:prstGeom prst="star32">
            <a:avLst/>
          </a:prstGeom>
          <a:gradFill flip="none" rotWithShape="1">
            <a:gsLst>
              <a:gs pos="49000">
                <a:srgbClr val="FF0000"/>
              </a:gs>
              <a:gs pos="57000">
                <a:srgbClr val="7030A0"/>
              </a:gs>
              <a:gs pos="82000">
                <a:schemeClr val="tx1"/>
              </a:gs>
              <a:gs pos="51000">
                <a:schemeClr val="accent6">
                  <a:lumMod val="0"/>
                  <a:lumOff val="100000"/>
                </a:schemeClr>
              </a:gs>
              <a:gs pos="65000">
                <a:schemeClr val="accent6">
                  <a:lumMod val="0"/>
                  <a:lumOff val="100000"/>
                </a:schemeClr>
              </a:gs>
              <a:gs pos="54000">
                <a:schemeClr val="accent6">
                  <a:lumMod val="75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8575">
            <a:solidFill>
              <a:srgbClr val="0099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করুন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363346" y="4510851"/>
            <a:ext cx="8998986" cy="450896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algn="ctr"/>
            <a:r>
              <a:rPr lang="bn-BD" sz="3600" dirty="0" smtClean="0"/>
              <a:t> ২. এটি কাদের গ্রাম?</a:t>
            </a:r>
            <a:endParaRPr lang="en-US" sz="3600" dirty="0"/>
          </a:p>
        </p:txBody>
      </p:sp>
      <p:sp>
        <p:nvSpPr>
          <p:cNvPr id="43" name="TextBox 42"/>
          <p:cNvSpPr txBox="1"/>
          <p:nvPr/>
        </p:nvSpPr>
        <p:spPr>
          <a:xfrm>
            <a:off x="1826264" y="4381529"/>
            <a:ext cx="8536068" cy="814507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/>
              <a:t>৩</a:t>
            </a:r>
            <a:r>
              <a:rPr lang="bn-BD" sz="3600" dirty="0" smtClean="0"/>
              <a:t>. বলতো আমাদের পাঠ্যসূচি কী হতে পারে?</a:t>
            </a:r>
            <a:endParaRPr lang="en-US" sz="3600" dirty="0"/>
          </a:p>
        </p:txBody>
      </p:sp>
      <p:grpSp>
        <p:nvGrpSpPr>
          <p:cNvPr id="44" name="Group 43"/>
          <p:cNvGrpSpPr/>
          <p:nvPr/>
        </p:nvGrpSpPr>
        <p:grpSpPr>
          <a:xfrm>
            <a:off x="3007228" y="829205"/>
            <a:ext cx="6540680" cy="3197541"/>
            <a:chOff x="1914525" y="536087"/>
            <a:chExt cx="5184243" cy="1966896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17">
              <a:duotone>
                <a:prstClr val="black"/>
                <a:schemeClr val="bg1">
                  <a:tint val="45000"/>
                  <a:satMod val="400000"/>
                </a:schemeClr>
              </a:duotone>
            </a:blip>
            <a:srcRect l="3941" t="6998" r="3883" b="18213"/>
            <a:stretch/>
          </p:blipFill>
          <p:spPr>
            <a:xfrm>
              <a:off x="1914525" y="536087"/>
              <a:ext cx="2714625" cy="1947809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18">
              <a:duotone>
                <a:prstClr val="black"/>
                <a:schemeClr val="bg1">
                  <a:tint val="45000"/>
                  <a:satMod val="400000"/>
                </a:schemeClr>
              </a:duotone>
            </a:blip>
            <a:srcRect l="12848" t="6074" r="6283" b="17694"/>
            <a:stretch/>
          </p:blipFill>
          <p:spPr>
            <a:xfrm>
              <a:off x="4678779" y="555174"/>
              <a:ext cx="2419989" cy="1947809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>
            <a:off x="3007228" y="836757"/>
            <a:ext cx="6595637" cy="3156227"/>
            <a:chOff x="5039031" y="314664"/>
            <a:chExt cx="4020279" cy="2138694"/>
          </a:xfrm>
        </p:grpSpPr>
        <p:grpSp>
          <p:nvGrpSpPr>
            <p:cNvPr id="48" name="Group 47"/>
            <p:cNvGrpSpPr/>
            <p:nvPr/>
          </p:nvGrpSpPr>
          <p:grpSpPr>
            <a:xfrm>
              <a:off x="5039031" y="314664"/>
              <a:ext cx="4020279" cy="2138694"/>
              <a:chOff x="849337" y="2330084"/>
              <a:chExt cx="4020279" cy="2138694"/>
            </a:xfrm>
          </p:grpSpPr>
          <p:pic>
            <p:nvPicPr>
              <p:cNvPr id="51" name="Picture 50"/>
              <p:cNvPicPr>
                <a:picLocks noChangeAspect="1"/>
              </p:cNvPicPr>
              <p:nvPr/>
            </p:nvPicPr>
            <p:blipFill rotWithShape="1">
              <a:blip r:embed="rId19"/>
              <a:srcRect l="5424" t="6471" r="937" b="6030"/>
              <a:stretch/>
            </p:blipFill>
            <p:spPr>
              <a:xfrm>
                <a:off x="849337" y="2330084"/>
                <a:ext cx="4020279" cy="2112134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 rotWithShape="1">
              <a:blip r:embed="rId20"/>
              <a:srcRect l="26706" t="5239" r="26772" b="14419"/>
              <a:stretch/>
            </p:blipFill>
            <p:spPr>
              <a:xfrm>
                <a:off x="849337" y="3668130"/>
                <a:ext cx="1728516" cy="739479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 rotWithShape="1">
              <a:blip r:embed="rId21"/>
              <a:srcRect l="6224" t="8227" r="753" b="5379"/>
              <a:stretch/>
            </p:blipFill>
            <p:spPr>
              <a:xfrm>
                <a:off x="2741566" y="3668073"/>
                <a:ext cx="2128050" cy="800705"/>
              </a:xfrm>
              <a:prstGeom prst="rect">
                <a:avLst/>
              </a:prstGeom>
            </p:spPr>
          </p:pic>
        </p:grpSp>
        <p:sp>
          <p:nvSpPr>
            <p:cNvPr id="49" name="Rectangle 48"/>
            <p:cNvSpPr/>
            <p:nvPr/>
          </p:nvSpPr>
          <p:spPr>
            <a:xfrm>
              <a:off x="8457048" y="325300"/>
              <a:ext cx="602262" cy="36049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044158" y="325300"/>
              <a:ext cx="602262" cy="30255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4" name="Straight Arrow Connector 53"/>
          <p:cNvCxnSpPr/>
          <p:nvPr/>
        </p:nvCxnSpPr>
        <p:spPr>
          <a:xfrm flipH="1" flipV="1">
            <a:off x="8512004" y="3647039"/>
            <a:ext cx="555796" cy="80744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3020540" y="801436"/>
            <a:ext cx="6695603" cy="3145016"/>
            <a:chOff x="3172022" y="320158"/>
            <a:chExt cx="5726060" cy="3145016"/>
          </a:xfrm>
        </p:grpSpPr>
        <p:grpSp>
          <p:nvGrpSpPr>
            <p:cNvPr id="56" name="Group 55"/>
            <p:cNvGrpSpPr/>
            <p:nvPr/>
          </p:nvGrpSpPr>
          <p:grpSpPr>
            <a:xfrm>
              <a:off x="3172022" y="320158"/>
              <a:ext cx="5726060" cy="3145016"/>
              <a:chOff x="2411795" y="3460035"/>
              <a:chExt cx="3906862" cy="2467014"/>
            </a:xfrm>
          </p:grpSpPr>
          <p:pic>
            <p:nvPicPr>
              <p:cNvPr id="58" name="Picture 57"/>
              <p:cNvPicPr>
                <a:picLocks noChangeAspect="1"/>
              </p:cNvPicPr>
              <p:nvPr/>
            </p:nvPicPr>
            <p:blipFill rotWithShape="1">
              <a:blip r:embed="rId22"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l="6783" t="5992" b="10478"/>
              <a:stretch/>
            </p:blipFill>
            <p:spPr>
              <a:xfrm>
                <a:off x="2411795" y="3484495"/>
                <a:ext cx="3906862" cy="2442554"/>
              </a:xfrm>
              <a:prstGeom prst="rect">
                <a:avLst/>
              </a:prstGeom>
            </p:spPr>
          </p:pic>
          <p:sp>
            <p:nvSpPr>
              <p:cNvPr id="59" name="Rectangle 58"/>
              <p:cNvSpPr/>
              <p:nvPr/>
            </p:nvSpPr>
            <p:spPr>
              <a:xfrm>
                <a:off x="2420259" y="3484495"/>
                <a:ext cx="3857162" cy="878386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bn-BD" sz="3600" dirty="0" smtClean="0">
                    <a:solidFill>
                      <a:srgbClr val="FF3300"/>
                    </a:solidFill>
                  </a:rPr>
                  <a:t>     </a:t>
                </a:r>
                <a:endParaRPr lang="en-US" sz="3600" dirty="0">
                  <a:solidFill>
                    <a:srgbClr val="FF3300"/>
                  </a:solidFill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3727638" y="3460035"/>
                <a:ext cx="247506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>
                    <a:solidFill>
                      <a:srgbClr val="FF3300"/>
                    </a:solidFill>
                  </a:rPr>
                  <a:t>আমাদের </a:t>
                </a:r>
                <a:r>
                  <a:rPr lang="bn-BD" sz="3600" dirty="0" smtClean="0">
                    <a:solidFill>
                      <a:srgbClr val="FF3300"/>
                    </a:solidFill>
                  </a:rPr>
                  <a:t>গ্রাম</a:t>
                </a:r>
              </a:p>
              <a:p>
                <a:r>
                  <a:rPr lang="bn-BD" sz="2400" dirty="0" smtClean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rPr>
                  <a:t>বন্দে আলী মিঞা</a:t>
                </a:r>
                <a:endParaRPr lang="en-US" sz="2400" dirty="0">
                  <a:solidFill>
                    <a:schemeClr val="accent6">
                      <a:lumMod val="40000"/>
                      <a:lumOff val="60000"/>
                    </a:schemeClr>
                  </a:solidFill>
                </a:endParaRPr>
              </a:p>
            </p:txBody>
          </p:sp>
        </p:grp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696" y="671777"/>
              <a:ext cx="1033163" cy="692522"/>
            </a:xfrm>
            <a:prstGeom prst="rect">
              <a:avLst/>
            </a:prstGeom>
          </p:spPr>
        </p:pic>
      </p:grpSp>
      <p:cxnSp>
        <p:nvCxnSpPr>
          <p:cNvPr id="61" name="Straight Connector 60"/>
          <p:cNvCxnSpPr/>
          <p:nvPr/>
        </p:nvCxnSpPr>
        <p:spPr>
          <a:xfrm>
            <a:off x="5283046" y="1362109"/>
            <a:ext cx="2044000" cy="2085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5358383" y="1402333"/>
            <a:ext cx="1964281" cy="438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lide Number Placeholder 5"/>
          <p:cNvSpPr txBox="1">
            <a:spLocks/>
          </p:cNvSpPr>
          <p:nvPr/>
        </p:nvSpPr>
        <p:spPr>
          <a:xfrm>
            <a:off x="9067800" y="6813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447533-5A7C-4DDA-B202-3D61A3A2C60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4169242" y="1076246"/>
            <a:ext cx="3847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blipFill dpi="0" rotWithShape="1">
                  <a:blip r:embed="rId2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bn-BD" sz="3600" dirty="0" smtClean="0">
                <a:blipFill dpi="0" rotWithShape="1">
                  <a:blip r:embed="rId2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bn-BD" sz="3600" dirty="0" smtClean="0">
                <a:solidFill>
                  <a:sysClr val="windowText" lastClr="00000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প্রত্যাশিত শিখনফলঃ</a:t>
            </a:r>
            <a:endParaRPr lang="en-US" sz="3600" dirty="0">
              <a:solidFill>
                <a:sysClr val="windowText" lastClr="000000"/>
              </a:solidFill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937147" y="2525764"/>
            <a:ext cx="9436743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ysClr val="windowText" lastClr="000000"/>
                </a:solidFill>
              </a:rPr>
              <a:t>১. “আমাদের গ্রাম” কবিতার কবির নাম বলতে  পারবে।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937147" y="3225786"/>
            <a:ext cx="1242060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/>
              <a:t>২. প্রমিত উচ্চারণে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“আমাদের ছোট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…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বয়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, নানা ফুল ফোটে ।”</a:t>
            </a:r>
            <a:r>
              <a:rPr lang="bn-BD" sz="3200" dirty="0" smtClean="0"/>
              <a:t> অংশটুকু </a:t>
            </a:r>
            <a:r>
              <a:rPr lang="bn-BD" sz="3200" dirty="0"/>
              <a:t>পাঠ করতে পারবে। </a:t>
            </a:r>
            <a:endParaRPr lang="en-US" sz="3200" dirty="0"/>
          </a:p>
        </p:txBody>
      </p:sp>
      <p:sp>
        <p:nvSpPr>
          <p:cNvPr id="67" name="TextBox 66"/>
          <p:cNvSpPr txBox="1"/>
          <p:nvPr/>
        </p:nvSpPr>
        <p:spPr>
          <a:xfrm>
            <a:off x="937147" y="4915526"/>
            <a:ext cx="7534283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৪. লেখনবোর্ডে বানান করে লেখতে পারবে।</a:t>
            </a:r>
            <a:endParaRPr lang="en-US" sz="3600" dirty="0"/>
          </a:p>
        </p:txBody>
      </p:sp>
      <p:sp>
        <p:nvSpPr>
          <p:cNvPr id="68" name="Rectangle 67"/>
          <p:cNvSpPr/>
          <p:nvPr/>
        </p:nvSpPr>
        <p:spPr>
          <a:xfrm>
            <a:off x="1447800" y="1761717"/>
            <a:ext cx="6983002" cy="646331"/>
          </a:xfrm>
          <a:prstGeom prst="rect">
            <a:avLst/>
          </a:prstGeom>
          <a:ln w="38100">
            <a:noFill/>
          </a:ln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ysClr val="windowText" lastClr="000000"/>
                </a:solidFill>
              </a:rPr>
              <a:t>প্রত্যাশা করা যাচ্ছে যে, এ পাঠ শেষে শিক্ষার্থীরা...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937147" y="4044516"/>
            <a:ext cx="4804325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৩. বানান করে পড়তে পারবে।</a:t>
            </a:r>
            <a:endParaRPr lang="en-US" sz="3600" dirty="0"/>
          </a:p>
        </p:txBody>
      </p:sp>
      <p:sp>
        <p:nvSpPr>
          <p:cNvPr id="70" name="TextBox 69"/>
          <p:cNvSpPr txBox="1"/>
          <p:nvPr/>
        </p:nvSpPr>
        <p:spPr>
          <a:xfrm>
            <a:off x="10884543" y="9563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০০ মিনিট</a:t>
            </a:r>
            <a:endParaRPr lang="en-US" dirty="0"/>
          </a:p>
        </p:txBody>
      </p:sp>
      <p:sp>
        <p:nvSpPr>
          <p:cNvPr id="71" name="Date Placeholder 5"/>
          <p:cNvSpPr txBox="1">
            <a:spLocks/>
          </p:cNvSpPr>
          <p:nvPr/>
        </p:nvSpPr>
        <p:spPr>
          <a:xfrm>
            <a:off x="1447800" y="69659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72" name="Footer Placeholder 9"/>
          <p:cNvSpPr txBox="1">
            <a:spLocks/>
          </p:cNvSpPr>
          <p:nvPr/>
        </p:nvSpPr>
        <p:spPr>
          <a:xfrm>
            <a:off x="4648200" y="6965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73" name="32-Point Star 72"/>
          <p:cNvSpPr/>
          <p:nvPr/>
        </p:nvSpPr>
        <p:spPr>
          <a:xfrm>
            <a:off x="10497469" y="5148933"/>
            <a:ext cx="2028305" cy="1506774"/>
          </a:xfrm>
          <a:prstGeom prst="star32">
            <a:avLst/>
          </a:prstGeom>
          <a:gradFill flip="none" rotWithShape="1">
            <a:gsLst>
              <a:gs pos="69000">
                <a:srgbClr val="009999"/>
              </a:gs>
              <a:gs pos="37168">
                <a:srgbClr val="7030A0"/>
              </a:gs>
              <a:gs pos="73000">
                <a:srgbClr val="006600"/>
              </a:gs>
              <a:gs pos="78000">
                <a:schemeClr val="tx1"/>
              </a:gs>
              <a:gs pos="53000">
                <a:srgbClr val="7030A0"/>
              </a:gs>
              <a:gs pos="32000">
                <a:schemeClr val="bg1"/>
              </a:gs>
              <a:gs pos="45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28575">
            <a:solidFill>
              <a:srgbClr val="000099"/>
            </a:solidFill>
            <a:prstDash val="sysDot"/>
          </a:ln>
          <a:effectLst>
            <a:outerShdw blurRad="50800" dist="50800" dir="5400000" algn="ctr" rotWithShape="0">
              <a:schemeClr val="accent6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করুন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4" name="Slide Number Placeholder 10"/>
          <p:cNvSpPr txBox="1">
            <a:spLocks/>
          </p:cNvSpPr>
          <p:nvPr/>
        </p:nvSpPr>
        <p:spPr>
          <a:xfrm>
            <a:off x="9220200" y="69659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447533-5A7C-4DDA-B202-3D61A3A2C60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5" name="Date Placeholder 2"/>
          <p:cNvSpPr txBox="1">
            <a:spLocks/>
          </p:cNvSpPr>
          <p:nvPr/>
        </p:nvSpPr>
        <p:spPr>
          <a:xfrm>
            <a:off x="1600200" y="56767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76" name="Footer Placeholder 3"/>
          <p:cNvSpPr txBox="1">
            <a:spLocks/>
          </p:cNvSpPr>
          <p:nvPr/>
        </p:nvSpPr>
        <p:spPr>
          <a:xfrm>
            <a:off x="4800600" y="567677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6099852" y="-267775"/>
            <a:ext cx="28155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6600"/>
                </a:solidFill>
              </a:rPr>
              <a:t>আদর্শ পাঠ</a:t>
            </a:r>
            <a:endParaRPr lang="en-US" sz="6000" dirty="0">
              <a:solidFill>
                <a:srgbClr val="0066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1036943" y="-332814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০৪ মিনিট</a:t>
            </a:r>
            <a:endParaRPr lang="en-US" dirty="0"/>
          </a:p>
        </p:txBody>
      </p:sp>
      <p:grpSp>
        <p:nvGrpSpPr>
          <p:cNvPr id="79" name="Group 78"/>
          <p:cNvGrpSpPr/>
          <p:nvPr/>
        </p:nvGrpSpPr>
        <p:grpSpPr>
          <a:xfrm>
            <a:off x="1153796" y="-156240"/>
            <a:ext cx="2898896" cy="1243775"/>
            <a:chOff x="8610600" y="1818680"/>
            <a:chExt cx="1634543" cy="1025069"/>
          </a:xfrm>
        </p:grpSpPr>
        <p:sp>
          <p:nvSpPr>
            <p:cNvPr id="80" name="TextBox 79"/>
            <p:cNvSpPr txBox="1"/>
            <p:nvPr/>
          </p:nvSpPr>
          <p:spPr>
            <a:xfrm>
              <a:off x="9032696" y="1818680"/>
              <a:ext cx="120083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 smtClean="0"/>
                <a:t>   </a:t>
              </a:r>
            </a:p>
            <a:p>
              <a:r>
                <a:rPr lang="bn-BD" dirty="0" smtClean="0"/>
                <a:t>  </a:t>
              </a:r>
              <a:r>
                <a:rPr lang="bn-BD" sz="3200" dirty="0" smtClean="0"/>
                <a:t>বলা</a:t>
              </a:r>
              <a:endParaRPr lang="en-US" sz="32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8610600" y="1920419"/>
              <a:ext cx="1634543" cy="923330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dirty="0" smtClean="0"/>
                <a:t>  </a:t>
              </a:r>
              <a:r>
                <a:rPr lang="bn-BD" sz="5400" dirty="0" smtClean="0"/>
                <a:t>শোনা</a:t>
              </a:r>
            </a:p>
            <a:p>
              <a:r>
                <a:rPr lang="bn-BD" sz="4400" dirty="0" smtClean="0"/>
                <a:t>   </a:t>
              </a:r>
              <a:r>
                <a:rPr lang="bn-BD" sz="8800" dirty="0" smtClean="0"/>
                <a:t> </a:t>
              </a:r>
              <a:endParaRPr lang="bn-BD" sz="11500" dirty="0" smtClean="0"/>
            </a:p>
            <a:p>
              <a:r>
                <a:rPr lang="bn-BD" sz="5400" dirty="0" smtClean="0"/>
                <a:t> পড়া</a:t>
              </a:r>
              <a:endParaRPr lang="en-US" sz="5400" dirty="0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3812966" y="747888"/>
            <a:ext cx="5643664" cy="5875506"/>
            <a:chOff x="2509736" y="577634"/>
            <a:chExt cx="5643664" cy="5875506"/>
          </a:xfrm>
        </p:grpSpPr>
        <p:grpSp>
          <p:nvGrpSpPr>
            <p:cNvPr id="83" name="Group 82"/>
            <p:cNvGrpSpPr/>
            <p:nvPr/>
          </p:nvGrpSpPr>
          <p:grpSpPr>
            <a:xfrm>
              <a:off x="2509736" y="577634"/>
              <a:ext cx="5643664" cy="5875506"/>
              <a:chOff x="3132306" y="967227"/>
              <a:chExt cx="5021094" cy="5875506"/>
            </a:xfrm>
          </p:grpSpPr>
          <p:pic>
            <p:nvPicPr>
              <p:cNvPr id="85" name="Picture 84"/>
              <p:cNvPicPr>
                <a:picLocks noChangeAspect="1"/>
              </p:cNvPicPr>
              <p:nvPr/>
            </p:nvPicPr>
            <p:blipFill rotWithShape="1"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278" b="-8278"/>
              <a:stretch/>
            </p:blipFill>
            <p:spPr>
              <a:xfrm>
                <a:off x="3132306" y="967227"/>
                <a:ext cx="5021094" cy="5875506"/>
              </a:xfrm>
              <a:prstGeom prst="rect">
                <a:avLst/>
              </a:prstGeom>
            </p:spPr>
          </p:pic>
          <p:sp>
            <p:nvSpPr>
              <p:cNvPr id="86" name="Rectangle 85"/>
              <p:cNvSpPr/>
              <p:nvPr/>
            </p:nvSpPr>
            <p:spPr>
              <a:xfrm>
                <a:off x="3132306" y="3813242"/>
                <a:ext cx="2715638" cy="25431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3132306" y="3326858"/>
                <a:ext cx="1945532" cy="9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4" name="TextBox 83"/>
            <p:cNvSpPr txBox="1"/>
            <p:nvPr/>
          </p:nvSpPr>
          <p:spPr>
            <a:xfrm>
              <a:off x="2824593" y="2547662"/>
              <a:ext cx="3194695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400" dirty="0" smtClean="0">
                  <a:solidFill>
                    <a:srgbClr val="FF0000"/>
                  </a:solidFill>
                </a:rPr>
                <a:t> </a:t>
              </a:r>
              <a:endParaRPr lang="bn-BD" sz="24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bn-BD" sz="4400" dirty="0">
                  <a:solidFill>
                    <a:srgbClr val="FF0000"/>
                  </a:solidFill>
                </a:rPr>
                <a:t> </a:t>
              </a:r>
              <a:r>
                <a:rPr lang="bn-BD" sz="2400" dirty="0">
                  <a:solidFill>
                    <a:srgbClr val="FF0000"/>
                  </a:solidFill>
                </a:rPr>
                <a:t>আমাদের </a:t>
              </a:r>
              <a:r>
                <a:rPr lang="bn-BD" sz="2400" dirty="0" smtClean="0">
                  <a:solidFill>
                    <a:srgbClr val="FF0000"/>
                  </a:solidFill>
                </a:rPr>
                <a:t>গ্রাম</a:t>
              </a:r>
            </a:p>
            <a:p>
              <a:r>
                <a:rPr lang="bn-BD" sz="2000" dirty="0" smtClean="0">
                  <a:solidFill>
                    <a:schemeClr val="accent6"/>
                  </a:solidFill>
                </a:rPr>
                <a:t>  </a:t>
              </a:r>
              <a:r>
                <a:rPr lang="bn-BD" dirty="0" smtClean="0">
                  <a:solidFill>
                    <a:schemeClr val="accent6"/>
                  </a:solidFill>
                </a:rPr>
                <a:t>বন্দে </a:t>
              </a:r>
              <a:r>
                <a:rPr lang="bn-BD" dirty="0">
                  <a:solidFill>
                    <a:schemeClr val="accent6"/>
                  </a:solidFill>
                </a:rPr>
                <a:t>আলী মিঞা</a:t>
              </a:r>
            </a:p>
            <a:p>
              <a:r>
                <a:rPr lang="bn-BD" sz="1600" dirty="0"/>
                <a:t>আমাদের ছোট গ্রাম মায়ের সমান,</a:t>
              </a:r>
            </a:p>
            <a:p>
              <a:r>
                <a:rPr lang="bn-BD" sz="1600" dirty="0"/>
                <a:t>আলো দিয়ে বায়ু দিয়ে বাঁচাইছে প্রাণ।</a:t>
              </a:r>
            </a:p>
            <a:p>
              <a:r>
                <a:rPr lang="bn-BD" sz="1600" dirty="0"/>
                <a:t>মাঠভরা ধান আর জলভরা দিঘি,</a:t>
              </a:r>
            </a:p>
            <a:p>
              <a:r>
                <a:rPr lang="bn-BD" sz="1600" dirty="0"/>
                <a:t>চাঁদের কিরণ লেগে করে ঝিকিমিকি।</a:t>
              </a:r>
            </a:p>
            <a:p>
              <a:r>
                <a:rPr lang="bn-BD" sz="1600" dirty="0"/>
                <a:t>আমগাছ জামগাছ বাঁশ ঝাড় যেন,</a:t>
              </a:r>
            </a:p>
            <a:p>
              <a:r>
                <a:rPr lang="bn-BD" sz="1600" dirty="0"/>
                <a:t>মিলে মিশে আছে ওরা আত্মীয় হেন।</a:t>
              </a:r>
            </a:p>
            <a:p>
              <a:r>
                <a:rPr lang="bn-BD" sz="1600" dirty="0"/>
                <a:t>সকালে সোনার রবি পূব দিকে ওঠে</a:t>
              </a:r>
            </a:p>
            <a:p>
              <a:r>
                <a:rPr lang="bn-BD" sz="1600" dirty="0"/>
                <a:t>পাখি ডাকে,বায়ু বয়, নানা ফুল ফোটে</a:t>
              </a:r>
            </a:p>
          </p:txBody>
        </p:sp>
      </p:grpSp>
      <p:sp>
        <p:nvSpPr>
          <p:cNvPr id="88" name="32-Point Star 87"/>
          <p:cNvSpPr/>
          <p:nvPr/>
        </p:nvSpPr>
        <p:spPr>
          <a:xfrm>
            <a:off x="6600563" y="5848650"/>
            <a:ext cx="2028305" cy="1506774"/>
          </a:xfrm>
          <a:prstGeom prst="star32">
            <a:avLst/>
          </a:prstGeom>
          <a:gradFill flip="none" rotWithShape="1">
            <a:gsLst>
              <a:gs pos="68000">
                <a:srgbClr val="7030A0"/>
              </a:gs>
              <a:gs pos="48000">
                <a:schemeClr val="accent6">
                  <a:lumMod val="75000"/>
                </a:schemeClr>
              </a:gs>
              <a:gs pos="69000">
                <a:schemeClr val="tx1"/>
              </a:gs>
              <a:gs pos="58000">
                <a:srgbClr val="009999"/>
              </a:gs>
              <a:gs pos="61000">
                <a:srgbClr val="FF3300"/>
              </a:gs>
              <a:gs pos="37000">
                <a:srgbClr val="FF0000"/>
              </a:gs>
              <a:gs pos="47000">
                <a:schemeClr val="bg1"/>
              </a:gs>
              <a:gs pos="68000">
                <a:schemeClr val="accent4">
                  <a:lumMod val="40000"/>
                  <a:lumOff val="60000"/>
                </a:schemeClr>
              </a:gs>
              <a:gs pos="71000">
                <a:srgbClr val="000099"/>
              </a:gs>
              <a:gs pos="50000">
                <a:schemeClr val="bg1"/>
              </a:gs>
            </a:gsLst>
            <a:path path="circle">
              <a:fillToRect l="50000" t="130000" r="50000" b="-30000"/>
            </a:path>
            <a:tileRect/>
          </a:gra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</a:t>
            </a:r>
            <a:r>
              <a:rPr lang="bn-BD" dirty="0" smtClean="0">
                <a:solidFill>
                  <a:srgbClr val="002060"/>
                </a:solidFill>
              </a:rPr>
              <a:t>ক</a:t>
            </a:r>
            <a:r>
              <a:rPr lang="bn-BD" dirty="0" smtClean="0">
                <a:solidFill>
                  <a:schemeClr val="bg1"/>
                </a:solidFill>
              </a:rPr>
              <a:t> </a:t>
            </a:r>
            <a:r>
              <a:rPr lang="bn-BD" dirty="0" smtClean="0">
                <a:solidFill>
                  <a:schemeClr val="tx1"/>
                </a:solidFill>
              </a:rPr>
              <a:t>করুন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9" name="Slide Number Placeholder 4"/>
          <p:cNvSpPr txBox="1">
            <a:spLocks/>
          </p:cNvSpPr>
          <p:nvPr/>
        </p:nvSpPr>
        <p:spPr>
          <a:xfrm>
            <a:off x="9372600" y="56767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447533-5A7C-4DDA-B202-3D61A3A2C60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0" name="Date Placeholder 1"/>
          <p:cNvSpPr txBox="1">
            <a:spLocks/>
          </p:cNvSpPr>
          <p:nvPr/>
        </p:nvSpPr>
        <p:spPr>
          <a:xfrm>
            <a:off x="258579" y="61253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91" name="Footer Placeholder 2"/>
          <p:cNvSpPr txBox="1">
            <a:spLocks/>
          </p:cNvSpPr>
          <p:nvPr/>
        </p:nvSpPr>
        <p:spPr>
          <a:xfrm>
            <a:off x="3458979" y="61253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599947" y="234613"/>
            <a:ext cx="106512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ysClr val="windowText" lastClr="000000"/>
                </a:solidFill>
              </a:rPr>
              <a:t>সরব পাঠ </a:t>
            </a:r>
            <a:r>
              <a:rPr lang="bn-BD" sz="6000" dirty="0" smtClean="0"/>
              <a:t>(পাঠ্যবই-৫৯ পৃষ্ঠা</a:t>
            </a:r>
            <a:r>
              <a:rPr lang="en-US" sz="6000" dirty="0" smtClean="0"/>
              <a:t> </a:t>
            </a:r>
            <a:r>
              <a:rPr lang="bn-BD" sz="6000" dirty="0" smtClean="0"/>
              <a:t>-০৭-১৪ লাইন)</a:t>
            </a:r>
            <a:endParaRPr lang="en-US" sz="6000" dirty="0"/>
          </a:p>
        </p:txBody>
      </p:sp>
      <p:sp>
        <p:nvSpPr>
          <p:cNvPr id="93" name="TextBox 92"/>
          <p:cNvSpPr txBox="1"/>
          <p:nvPr/>
        </p:nvSpPr>
        <p:spPr>
          <a:xfrm>
            <a:off x="9695322" y="115727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০০ মিনিট</a:t>
            </a:r>
            <a:endParaRPr lang="en-US" dirty="0"/>
          </a:p>
        </p:txBody>
      </p:sp>
      <p:pic>
        <p:nvPicPr>
          <p:cNvPr id="94" name="Picture 93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451" y="1881738"/>
            <a:ext cx="1491955" cy="1324726"/>
          </a:xfrm>
          <a:prstGeom prst="rect">
            <a:avLst/>
          </a:prstGeom>
        </p:spPr>
      </p:pic>
      <p:grpSp>
        <p:nvGrpSpPr>
          <p:cNvPr id="95" name="Group 94"/>
          <p:cNvGrpSpPr/>
          <p:nvPr/>
        </p:nvGrpSpPr>
        <p:grpSpPr>
          <a:xfrm>
            <a:off x="160758" y="1420016"/>
            <a:ext cx="4346694" cy="2491461"/>
            <a:chOff x="8668746" y="1818680"/>
            <a:chExt cx="2026948" cy="1293271"/>
          </a:xfrm>
        </p:grpSpPr>
        <p:sp>
          <p:nvSpPr>
            <p:cNvPr id="96" name="TextBox 95"/>
            <p:cNvSpPr txBox="1"/>
            <p:nvPr/>
          </p:nvSpPr>
          <p:spPr>
            <a:xfrm>
              <a:off x="9032696" y="1818680"/>
              <a:ext cx="1200837" cy="861774"/>
            </a:xfrm>
            <a:prstGeom prst="rect">
              <a:avLst/>
            </a:prstGeom>
            <a:noFill/>
          </p:spPr>
          <p:txBody>
            <a:bodyPr wrap="square" rtlCol="0">
              <a:prstTxWarp prst="textButtonPour">
                <a:avLst/>
              </a:prstTxWarp>
              <a:spAutoFit/>
            </a:bodyPr>
            <a:lstStyle/>
            <a:p>
              <a:r>
                <a:rPr lang="bn-BD" dirty="0" smtClean="0"/>
                <a:t>   </a:t>
              </a:r>
            </a:p>
            <a:p>
              <a:r>
                <a:rPr lang="bn-BD" dirty="0" smtClean="0"/>
                <a:t>  </a:t>
              </a:r>
              <a:r>
                <a:rPr lang="bn-BD" sz="3200" dirty="0" smtClean="0"/>
                <a:t> </a:t>
              </a:r>
              <a:endParaRPr lang="en-US" sz="3200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8668746" y="1890965"/>
              <a:ext cx="2026948" cy="1220986"/>
            </a:xfrm>
            <a:prstGeom prst="rect">
              <a:avLst/>
            </a:prstGeom>
            <a:noFill/>
          </p:spPr>
          <p:txBody>
            <a:bodyPr wrap="square" rtlCol="0">
              <a:prstTxWarp prst="textArchUpPour">
                <a:avLst/>
              </a:prstTxWarp>
              <a:spAutoFit/>
            </a:bodyPr>
            <a:lstStyle/>
            <a:p>
              <a:r>
                <a:rPr lang="bn-BD" dirty="0" smtClean="0">
                  <a:blipFill dpi="0" rotWithShape="1">
                    <a:blip r:embed="rId28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rPr>
                <a:t>  </a:t>
              </a:r>
              <a:endParaRPr lang="en-US" dirty="0" smtClean="0">
                <a:blipFill dpi="0" rotWithShape="1">
                  <a:blip r:embed="rId2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endParaRPr>
            </a:p>
            <a:p>
              <a:r>
                <a:rPr lang="bn-BD" sz="5400" dirty="0" smtClean="0"/>
                <a:t>শোনা বলা পড়া</a:t>
              </a:r>
              <a:endParaRPr lang="en-US" sz="5400" dirty="0"/>
            </a:p>
          </p:txBody>
        </p:sp>
      </p:grpSp>
      <p:sp>
        <p:nvSpPr>
          <p:cNvPr id="98" name="Slide Number Placeholder 3"/>
          <p:cNvSpPr txBox="1">
            <a:spLocks/>
          </p:cNvSpPr>
          <p:nvPr/>
        </p:nvSpPr>
        <p:spPr>
          <a:xfrm>
            <a:off x="8030979" y="61253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447533-5A7C-4DDA-B202-3D61A3A2C60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9" name="32-Point Star 98"/>
          <p:cNvSpPr/>
          <p:nvPr/>
        </p:nvSpPr>
        <p:spPr>
          <a:xfrm>
            <a:off x="7503255" y="3080207"/>
            <a:ext cx="2028305" cy="1506774"/>
          </a:xfrm>
          <a:prstGeom prst="star32">
            <a:avLst/>
          </a:prstGeom>
          <a:gradFill flip="none" rotWithShape="1">
            <a:gsLst>
              <a:gs pos="76106">
                <a:srgbClr val="009999"/>
              </a:gs>
              <a:gs pos="25000">
                <a:schemeClr val="accent6">
                  <a:lumMod val="40000"/>
                  <a:lumOff val="60000"/>
                </a:schemeClr>
              </a:gs>
              <a:gs pos="55000">
                <a:schemeClr val="accent6">
                  <a:lumMod val="40000"/>
                  <a:lumOff val="60000"/>
                </a:schemeClr>
              </a:gs>
              <a:gs pos="30000">
                <a:schemeClr val="accent6">
                  <a:lumMod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করুন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0" name="Date Placeholder 1"/>
          <p:cNvSpPr txBox="1">
            <a:spLocks/>
          </p:cNvSpPr>
          <p:nvPr/>
        </p:nvSpPr>
        <p:spPr>
          <a:xfrm>
            <a:off x="269925" y="631213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101" name="Footer Placeholder 2"/>
          <p:cNvSpPr txBox="1">
            <a:spLocks/>
          </p:cNvSpPr>
          <p:nvPr/>
        </p:nvSpPr>
        <p:spPr>
          <a:xfrm>
            <a:off x="3470325" y="631213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102" name="TextBox 101"/>
          <p:cNvSpPr txBox="1"/>
          <p:nvPr/>
        </p:nvSpPr>
        <p:spPr>
          <a:xfrm>
            <a:off x="525513" y="1156497"/>
            <a:ext cx="104783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isometricRightUp"/>
              <a:lightRig rig="threePt" dir="t"/>
            </a:scene3d>
          </a:bodyPr>
          <a:lstStyle/>
          <a:p>
            <a:r>
              <a:rPr lang="bn-BD" sz="3600" dirty="0" smtClean="0"/>
              <a:t>ছোট</a:t>
            </a:r>
            <a:endParaRPr lang="bn-BD" sz="3600" dirty="0"/>
          </a:p>
        </p:txBody>
      </p:sp>
      <p:sp>
        <p:nvSpPr>
          <p:cNvPr id="103" name="TextBox 102"/>
          <p:cNvSpPr txBox="1"/>
          <p:nvPr/>
        </p:nvSpPr>
        <p:spPr>
          <a:xfrm>
            <a:off x="9706668" y="302541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০৭ মিনিট</a:t>
            </a:r>
            <a:endParaRPr lang="en-US" dirty="0"/>
          </a:p>
        </p:txBody>
      </p:sp>
      <p:sp>
        <p:nvSpPr>
          <p:cNvPr id="104" name="32-Point Star 103"/>
          <p:cNvSpPr/>
          <p:nvPr/>
        </p:nvSpPr>
        <p:spPr>
          <a:xfrm rot="18909376">
            <a:off x="9236353" y="3945962"/>
            <a:ext cx="2028305" cy="1506774"/>
          </a:xfrm>
          <a:prstGeom prst="star32">
            <a:avLst/>
          </a:prstGeom>
          <a:gradFill flip="none" rotWithShape="1">
            <a:gsLst>
              <a:gs pos="49000">
                <a:srgbClr val="FF0000"/>
              </a:gs>
              <a:gs pos="57000">
                <a:srgbClr val="7030A0"/>
              </a:gs>
              <a:gs pos="76000">
                <a:schemeClr val="tx1"/>
              </a:gs>
              <a:gs pos="51000">
                <a:schemeClr val="accent6">
                  <a:lumMod val="0"/>
                  <a:lumOff val="100000"/>
                </a:schemeClr>
              </a:gs>
              <a:gs pos="65000">
                <a:schemeClr val="accent6">
                  <a:lumMod val="0"/>
                  <a:lumOff val="100000"/>
                </a:schemeClr>
              </a:gs>
              <a:gs pos="54000">
                <a:schemeClr val="accent6">
                  <a:lumMod val="75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8575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করুন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5" name="5-Point Star 104"/>
          <p:cNvSpPr/>
          <p:nvPr/>
        </p:nvSpPr>
        <p:spPr>
          <a:xfrm>
            <a:off x="5064910" y="141486"/>
            <a:ext cx="6558815" cy="2207783"/>
          </a:xfrm>
          <a:prstGeom prst="star5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  <a:sp3d/>
          </a:bodyPr>
          <a:lstStyle/>
          <a:p>
            <a:r>
              <a:rPr lang="en-US" dirty="0" err="1" smtClean="0">
                <a:solidFill>
                  <a:schemeClr val="tx1"/>
                </a:solidFill>
                <a:effectLst/>
              </a:rPr>
              <a:t>বানান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ও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উচ্চারণ</a:t>
            </a:r>
            <a:endParaRPr lang="bn-BD" dirty="0" smtClean="0">
              <a:solidFill>
                <a:schemeClr val="tx1"/>
              </a:solidFill>
              <a:effectLst/>
            </a:endParaRPr>
          </a:p>
          <a:p>
            <a:r>
              <a:rPr lang="bn-BD" dirty="0" smtClean="0">
                <a:solidFill>
                  <a:schemeClr val="tx1"/>
                </a:solidFill>
                <a:effectLst/>
              </a:rPr>
              <a:t>শিক্ষক-শিক্ষার্থী 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514325" y="2026103"/>
            <a:ext cx="130941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isometricRightUp"/>
              <a:lightRig rig="threePt" dir="t"/>
            </a:scene3d>
          </a:bodyPr>
          <a:lstStyle/>
          <a:p>
            <a:r>
              <a:rPr lang="bn-BD" sz="3600" dirty="0" smtClean="0"/>
              <a:t>মায়ের</a:t>
            </a:r>
            <a:r>
              <a:rPr lang="en-US" sz="3600" dirty="0" smtClean="0"/>
              <a:t>  </a:t>
            </a:r>
            <a:r>
              <a:rPr lang="bn-BD" sz="3600" dirty="0" smtClean="0"/>
              <a:t> </a:t>
            </a:r>
            <a:endParaRPr lang="bn-BD" sz="3600" dirty="0"/>
          </a:p>
        </p:txBody>
      </p:sp>
      <p:sp>
        <p:nvSpPr>
          <p:cNvPr id="107" name="TextBox 106"/>
          <p:cNvSpPr txBox="1"/>
          <p:nvPr/>
        </p:nvSpPr>
        <p:spPr>
          <a:xfrm>
            <a:off x="458219" y="2979424"/>
            <a:ext cx="166137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isometricRightUp"/>
              <a:lightRig rig="threePt" dir="t"/>
            </a:scene3d>
          </a:bodyPr>
          <a:lstStyle/>
          <a:p>
            <a:r>
              <a:rPr lang="en-US" sz="3600" dirty="0" smtClean="0"/>
              <a:t> </a:t>
            </a:r>
            <a:r>
              <a:rPr lang="bn-BD" sz="3600" dirty="0" smtClean="0"/>
              <a:t>বাঁচাইছে</a:t>
            </a:r>
            <a:r>
              <a:rPr lang="en-US" sz="3600" dirty="0" smtClean="0"/>
              <a:t> </a:t>
            </a:r>
            <a:endParaRPr lang="bn-BD" sz="3600" dirty="0"/>
          </a:p>
        </p:txBody>
      </p:sp>
      <p:sp>
        <p:nvSpPr>
          <p:cNvPr id="108" name="TextBox 107"/>
          <p:cNvSpPr txBox="1"/>
          <p:nvPr/>
        </p:nvSpPr>
        <p:spPr>
          <a:xfrm>
            <a:off x="474142" y="3958941"/>
            <a:ext cx="167388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isometricRightUp"/>
              <a:lightRig rig="threePt" dir="t"/>
            </a:scene3d>
          </a:bodyPr>
          <a:lstStyle/>
          <a:p>
            <a:r>
              <a:rPr lang="en-US" sz="3600" dirty="0" smtClean="0"/>
              <a:t> </a:t>
            </a:r>
            <a:r>
              <a:rPr lang="bn-BD" sz="3600" dirty="0" smtClean="0"/>
              <a:t>প্রাণ</a:t>
            </a:r>
            <a:r>
              <a:rPr lang="en-US" sz="3600" dirty="0" smtClean="0"/>
              <a:t>  </a:t>
            </a:r>
            <a:endParaRPr lang="bn-BD" sz="3600" dirty="0"/>
          </a:p>
        </p:txBody>
      </p:sp>
      <p:sp>
        <p:nvSpPr>
          <p:cNvPr id="109" name="TextBox 108"/>
          <p:cNvSpPr txBox="1"/>
          <p:nvPr/>
        </p:nvSpPr>
        <p:spPr>
          <a:xfrm>
            <a:off x="2727244" y="1209114"/>
            <a:ext cx="163132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isometricRightUp"/>
              <a:lightRig rig="threePt" dir="t"/>
            </a:scene3d>
          </a:bodyPr>
          <a:lstStyle/>
          <a:p>
            <a:r>
              <a:rPr lang="en-US" sz="3600" dirty="0" smtClean="0"/>
              <a:t> </a:t>
            </a:r>
            <a:r>
              <a:rPr lang="bn-BD" sz="3600" dirty="0" smtClean="0"/>
              <a:t>চাঁদের</a:t>
            </a:r>
            <a:r>
              <a:rPr lang="en-US" sz="3600" dirty="0" smtClean="0"/>
              <a:t>  </a:t>
            </a:r>
            <a:endParaRPr lang="bn-BD" sz="3600" dirty="0"/>
          </a:p>
        </p:txBody>
      </p:sp>
      <p:sp>
        <p:nvSpPr>
          <p:cNvPr id="110" name="TextBox 109"/>
          <p:cNvSpPr txBox="1"/>
          <p:nvPr/>
        </p:nvSpPr>
        <p:spPr>
          <a:xfrm>
            <a:off x="2757743" y="2160675"/>
            <a:ext cx="160082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isometricRightUp"/>
              <a:lightRig rig="threePt" dir="t"/>
            </a:scene3d>
          </a:bodyPr>
          <a:lstStyle/>
          <a:p>
            <a:r>
              <a:rPr lang="en-US" sz="3600" dirty="0" smtClean="0"/>
              <a:t> </a:t>
            </a:r>
            <a:r>
              <a:rPr lang="bn-BD" sz="3600" dirty="0" smtClean="0"/>
              <a:t>কিরণ</a:t>
            </a:r>
            <a:endParaRPr lang="en-US" sz="3600" dirty="0" smtClean="0"/>
          </a:p>
        </p:txBody>
      </p:sp>
      <p:sp>
        <p:nvSpPr>
          <p:cNvPr id="111" name="TextBox 110"/>
          <p:cNvSpPr txBox="1"/>
          <p:nvPr/>
        </p:nvSpPr>
        <p:spPr>
          <a:xfrm>
            <a:off x="2757743" y="3352759"/>
            <a:ext cx="184968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isometricRightUp"/>
              <a:lightRig rig="threePt" dir="t"/>
            </a:scene3d>
          </a:bodyPr>
          <a:lstStyle/>
          <a:p>
            <a:r>
              <a:rPr lang="en-US" sz="3600" dirty="0" smtClean="0"/>
              <a:t> </a:t>
            </a:r>
            <a:r>
              <a:rPr lang="bn-BD" sz="3600" dirty="0" smtClean="0"/>
              <a:t>ঝিকিমিকি</a:t>
            </a:r>
            <a:endParaRPr lang="bn-BD" sz="3600" dirty="0"/>
          </a:p>
        </p:txBody>
      </p:sp>
      <p:sp>
        <p:nvSpPr>
          <p:cNvPr id="112" name="TextBox 111"/>
          <p:cNvSpPr txBox="1"/>
          <p:nvPr/>
        </p:nvSpPr>
        <p:spPr>
          <a:xfrm>
            <a:off x="2757743" y="4376184"/>
            <a:ext cx="184968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isometricRightUp"/>
              <a:lightRig rig="threePt" dir="t"/>
            </a:scene3d>
          </a:bodyPr>
          <a:lstStyle/>
          <a:p>
            <a:r>
              <a:rPr lang="en-US" sz="3600" dirty="0" smtClean="0"/>
              <a:t> </a:t>
            </a:r>
            <a:r>
              <a:rPr lang="bn-BD" sz="3600" dirty="0" smtClean="0"/>
              <a:t>বাঁশ </a:t>
            </a:r>
            <a:r>
              <a:rPr lang="en-US" sz="3600" dirty="0" smtClean="0"/>
              <a:t>  </a:t>
            </a:r>
            <a:endParaRPr lang="bn-BD" sz="3600" dirty="0"/>
          </a:p>
        </p:txBody>
      </p:sp>
      <p:sp>
        <p:nvSpPr>
          <p:cNvPr id="113" name="TextBox 112"/>
          <p:cNvSpPr txBox="1"/>
          <p:nvPr/>
        </p:nvSpPr>
        <p:spPr>
          <a:xfrm>
            <a:off x="5064910" y="1230137"/>
            <a:ext cx="139214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isometricRightUp"/>
              <a:lightRig rig="threePt" dir="t"/>
            </a:scene3d>
          </a:bodyPr>
          <a:lstStyle/>
          <a:p>
            <a:r>
              <a:rPr lang="bn-BD" sz="3600" dirty="0" smtClean="0"/>
              <a:t>আত্মীয়</a:t>
            </a:r>
            <a:endParaRPr lang="bn-BD" sz="3600" dirty="0"/>
          </a:p>
        </p:txBody>
      </p:sp>
      <p:sp>
        <p:nvSpPr>
          <p:cNvPr id="114" name="TextBox 113"/>
          <p:cNvSpPr txBox="1"/>
          <p:nvPr/>
        </p:nvSpPr>
        <p:spPr>
          <a:xfrm>
            <a:off x="5064910" y="2564225"/>
            <a:ext cx="139214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isometricRightUp"/>
              <a:lightRig rig="threePt" dir="t"/>
            </a:scene3d>
          </a:bodyPr>
          <a:lstStyle/>
          <a:p>
            <a:r>
              <a:rPr lang="en-US" sz="3600" dirty="0" smtClean="0"/>
              <a:t>  </a:t>
            </a:r>
            <a:r>
              <a:rPr lang="bn-BD" sz="3600" dirty="0" smtClean="0"/>
              <a:t>পূব</a:t>
            </a:r>
            <a:r>
              <a:rPr lang="en-US" sz="3600" dirty="0" smtClean="0"/>
              <a:t>  </a:t>
            </a:r>
            <a:endParaRPr lang="bn-BD" sz="3600" dirty="0"/>
          </a:p>
        </p:txBody>
      </p:sp>
      <p:sp>
        <p:nvSpPr>
          <p:cNvPr id="115" name="Slide Number Placeholder 3"/>
          <p:cNvSpPr txBox="1">
            <a:spLocks/>
          </p:cNvSpPr>
          <p:nvPr/>
        </p:nvSpPr>
        <p:spPr>
          <a:xfrm>
            <a:off x="8042325" y="629689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447533-5A7C-4DDA-B202-3D61A3A2C60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16" name="Date Placeholder 1"/>
          <p:cNvSpPr txBox="1">
            <a:spLocks/>
          </p:cNvSpPr>
          <p:nvPr/>
        </p:nvSpPr>
        <p:spPr>
          <a:xfrm>
            <a:off x="113672" y="57239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7/18/2020</a:t>
            </a:r>
            <a:endParaRPr lang="en-US" dirty="0"/>
          </a:p>
        </p:txBody>
      </p:sp>
      <p:sp>
        <p:nvSpPr>
          <p:cNvPr id="117" name="Footer Placeholder 2"/>
          <p:cNvSpPr txBox="1">
            <a:spLocks/>
          </p:cNvSpPr>
          <p:nvPr/>
        </p:nvSpPr>
        <p:spPr>
          <a:xfrm>
            <a:off x="3314072" y="572390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dphofmrabiul@Gmail.COM</a:t>
            </a:r>
            <a:endParaRPr lang="en-US" dirty="0"/>
          </a:p>
        </p:txBody>
      </p:sp>
      <p:sp>
        <p:nvSpPr>
          <p:cNvPr id="118" name="TextBox 117"/>
          <p:cNvSpPr txBox="1"/>
          <p:nvPr/>
        </p:nvSpPr>
        <p:spPr>
          <a:xfrm>
            <a:off x="403880" y="1535063"/>
            <a:ext cx="7333361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bn-BD" sz="6000" dirty="0" smtClean="0">
                <a:solidFill>
                  <a:srgbClr val="003300"/>
                </a:solidFill>
              </a:rPr>
              <a:t>শিক্ষার্থীদের বোর্ড ব্যবহারঃ</a:t>
            </a:r>
            <a:endParaRPr lang="en-US" sz="6000" dirty="0">
              <a:solidFill>
                <a:srgbClr val="003300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412698" y="1023129"/>
            <a:ext cx="9908318" cy="31393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RightUp"/>
              <a:lightRig rig="threePt" dir="t"/>
            </a:scene3d>
          </a:bodyPr>
          <a:lstStyle/>
          <a:p>
            <a:r>
              <a:rPr lang="bn-BD" sz="6600" dirty="0" smtClean="0"/>
              <a:t>ছোট, মায়ের, আলো, বাঁচাইছে, প্রাণ, দিঘি, চাঁদের, কিরণ, ঝিকিমিকি, বাঁশ,</a:t>
            </a:r>
            <a:r>
              <a:rPr lang="bn-BD" sz="6600" dirty="0"/>
              <a:t> </a:t>
            </a:r>
            <a:r>
              <a:rPr lang="bn-BD" sz="6600" dirty="0" smtClean="0"/>
              <a:t>ঝাড়, আত্মীয়, পূব, বয়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9550415" y="-285690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০৭ মিনিট</a:t>
            </a:r>
            <a:endParaRPr lang="en-US" dirty="0"/>
          </a:p>
        </p:txBody>
      </p:sp>
      <p:sp>
        <p:nvSpPr>
          <p:cNvPr id="121" name="32-Point Star 120"/>
          <p:cNvSpPr/>
          <p:nvPr/>
        </p:nvSpPr>
        <p:spPr>
          <a:xfrm rot="18909376">
            <a:off x="9080100" y="4751963"/>
            <a:ext cx="2028305" cy="1506774"/>
          </a:xfrm>
          <a:prstGeom prst="star32">
            <a:avLst/>
          </a:prstGeom>
          <a:gradFill flip="none" rotWithShape="1">
            <a:gsLst>
              <a:gs pos="49000">
                <a:srgbClr val="FF0000"/>
              </a:gs>
              <a:gs pos="57000">
                <a:srgbClr val="7030A0"/>
              </a:gs>
              <a:gs pos="76000">
                <a:schemeClr val="tx1"/>
              </a:gs>
              <a:gs pos="51000">
                <a:schemeClr val="accent6">
                  <a:lumMod val="0"/>
                  <a:lumOff val="100000"/>
                </a:schemeClr>
              </a:gs>
              <a:gs pos="65000">
                <a:schemeClr val="accent6">
                  <a:lumMod val="0"/>
                  <a:lumOff val="100000"/>
                </a:schemeClr>
              </a:gs>
              <a:gs pos="54000">
                <a:schemeClr val="accent6">
                  <a:lumMod val="75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8575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করুন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2" name="5-Point Star 121"/>
          <p:cNvSpPr/>
          <p:nvPr/>
        </p:nvSpPr>
        <p:spPr>
          <a:xfrm>
            <a:off x="8579996" y="111846"/>
            <a:ext cx="2611650" cy="1726537"/>
          </a:xfrm>
          <a:prstGeom prst="star5">
            <a:avLst/>
          </a:prstGeom>
          <a:noFill/>
          <a:ln>
            <a:noFill/>
          </a:ln>
          <a:scene3d>
            <a:camera prst="isometricOffAxis2Left"/>
            <a:lightRig rig="threePt" dir="t"/>
          </a:scene3d>
          <a:sp3d>
            <a:bevelT prst="convex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ButtonPour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লেখা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3" name="Slide Number Placeholder 3"/>
          <p:cNvSpPr txBox="1">
            <a:spLocks/>
          </p:cNvSpPr>
          <p:nvPr/>
        </p:nvSpPr>
        <p:spPr>
          <a:xfrm>
            <a:off x="7886072" y="57239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447533-5A7C-4DDA-B202-3D61A3A2C60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24" name="Date Placeholder 1"/>
          <p:cNvSpPr txBox="1">
            <a:spLocks/>
          </p:cNvSpPr>
          <p:nvPr/>
        </p:nvSpPr>
        <p:spPr>
          <a:xfrm>
            <a:off x="1600200" y="7118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7/18/2020</a:t>
            </a:r>
            <a:endParaRPr lang="en-US" dirty="0"/>
          </a:p>
        </p:txBody>
      </p:sp>
      <p:sp>
        <p:nvSpPr>
          <p:cNvPr id="125" name="Footer Placeholder 2"/>
          <p:cNvSpPr txBox="1">
            <a:spLocks/>
          </p:cNvSpPr>
          <p:nvPr/>
        </p:nvSpPr>
        <p:spPr>
          <a:xfrm>
            <a:off x="4800600" y="7118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dphofmrabiul@Gmail.COM</a:t>
            </a:r>
            <a:endParaRPr lang="en-US" dirty="0"/>
          </a:p>
        </p:txBody>
      </p:sp>
      <p:sp>
        <p:nvSpPr>
          <p:cNvPr id="126" name="TextBox 125"/>
          <p:cNvSpPr txBox="1"/>
          <p:nvPr/>
        </p:nvSpPr>
        <p:spPr>
          <a:xfrm>
            <a:off x="4343400" y="1195601"/>
            <a:ext cx="2612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মূল্যায়নঃ</a:t>
            </a:r>
            <a:endParaRPr lang="en-US" sz="6000" dirty="0"/>
          </a:p>
        </p:txBody>
      </p:sp>
      <p:sp>
        <p:nvSpPr>
          <p:cNvPr id="127" name="TextBox 126"/>
          <p:cNvSpPr txBox="1"/>
          <p:nvPr/>
        </p:nvSpPr>
        <p:spPr>
          <a:xfrm>
            <a:off x="1749742" y="2665609"/>
            <a:ext cx="8614004" cy="507287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১. আমাদের ছোট গ্রাম কার সমান ?</a:t>
            </a:r>
            <a:endParaRPr lang="en-US" sz="3600" dirty="0"/>
          </a:p>
        </p:txBody>
      </p:sp>
      <p:sp>
        <p:nvSpPr>
          <p:cNvPr id="128" name="TextBox 127"/>
          <p:cNvSpPr txBox="1"/>
          <p:nvPr/>
        </p:nvSpPr>
        <p:spPr>
          <a:xfrm>
            <a:off x="1350423" y="3552520"/>
            <a:ext cx="9283935" cy="479153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 ২.কিসে বাঁচাইছে প্রাণ ? </a:t>
            </a:r>
            <a:endParaRPr lang="en-US" sz="3600" dirty="0"/>
          </a:p>
        </p:txBody>
      </p:sp>
      <p:sp>
        <p:nvSpPr>
          <p:cNvPr id="129" name="TextBox 128"/>
          <p:cNvSpPr txBox="1"/>
          <p:nvPr/>
        </p:nvSpPr>
        <p:spPr>
          <a:xfrm>
            <a:off x="1548732" y="4542564"/>
            <a:ext cx="8614004" cy="491245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algn="r"/>
            <a:r>
              <a:rPr lang="bn-BD" sz="3600" dirty="0" smtClean="0"/>
              <a:t> ৩. কারা আত্মীয়ের মতো মিলে মিশে আছে?</a:t>
            </a:r>
            <a:endParaRPr lang="en-US" sz="3600" dirty="0"/>
          </a:p>
        </p:txBody>
      </p:sp>
      <p:sp>
        <p:nvSpPr>
          <p:cNvPr id="130" name="TextBox 129"/>
          <p:cNvSpPr txBox="1"/>
          <p:nvPr/>
        </p:nvSpPr>
        <p:spPr>
          <a:xfrm>
            <a:off x="11036943" y="1108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০৪ মিনিট</a:t>
            </a:r>
            <a:endParaRPr lang="en-US" dirty="0"/>
          </a:p>
        </p:txBody>
      </p:sp>
      <p:pic>
        <p:nvPicPr>
          <p:cNvPr id="131" name="Picture 130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0045"/>
            <a:ext cx="1821504" cy="1261219"/>
          </a:xfrm>
          <a:prstGeom prst="rect">
            <a:avLst/>
          </a:prstGeom>
        </p:spPr>
      </p:pic>
      <p:sp>
        <p:nvSpPr>
          <p:cNvPr id="132" name="TextBox 131"/>
          <p:cNvSpPr txBox="1"/>
          <p:nvPr/>
        </p:nvSpPr>
        <p:spPr>
          <a:xfrm>
            <a:off x="1350423" y="5668587"/>
            <a:ext cx="9686520" cy="407492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algn="ctr"/>
            <a:r>
              <a:rPr lang="bn-BD" sz="3600" dirty="0" smtClean="0"/>
              <a:t> ৪. সোনার রবি পূব দিকে ওঠার সময় কী হয় ?</a:t>
            </a:r>
            <a:endParaRPr lang="en-US" sz="3600" dirty="0"/>
          </a:p>
        </p:txBody>
      </p:sp>
      <p:grpSp>
        <p:nvGrpSpPr>
          <p:cNvPr id="133" name="Group 132"/>
          <p:cNvGrpSpPr/>
          <p:nvPr/>
        </p:nvGrpSpPr>
        <p:grpSpPr>
          <a:xfrm>
            <a:off x="10799613" y="5777094"/>
            <a:ext cx="1883634" cy="1526707"/>
            <a:chOff x="2347586" y="1207843"/>
            <a:chExt cx="3175462" cy="2150821"/>
          </a:xfrm>
        </p:grpSpPr>
        <p:pic>
          <p:nvPicPr>
            <p:cNvPr id="134" name="Picture 133"/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1248" y="1957490"/>
              <a:ext cx="988138" cy="673445"/>
            </a:xfrm>
            <a:prstGeom prst="rect">
              <a:avLst/>
            </a:prstGeom>
          </p:spPr>
        </p:pic>
        <p:sp>
          <p:nvSpPr>
            <p:cNvPr id="135" name="TextBox 134"/>
            <p:cNvSpPr txBox="1"/>
            <p:nvPr/>
          </p:nvSpPr>
          <p:spPr>
            <a:xfrm>
              <a:off x="2347586" y="1207843"/>
              <a:ext cx="3175462" cy="2150821"/>
            </a:xfrm>
            <a:prstGeom prst="rect">
              <a:avLst/>
            </a:prstGeom>
            <a:noFill/>
          </p:spPr>
          <p:txBody>
            <a:bodyPr wrap="square" rtlCol="0">
              <a:prstTxWarp prst="textCirclePour">
                <a:avLst/>
              </a:prstTxWarp>
              <a:spAutoFit/>
            </a:bodyPr>
            <a:lstStyle/>
            <a:p>
              <a:r>
                <a:rPr lang="bn-BD" sz="3600" dirty="0" smtClean="0"/>
                <a:t> ক্লিক করুন</a:t>
              </a:r>
              <a:endParaRPr lang="en-US" sz="3600" dirty="0"/>
            </a:p>
          </p:txBody>
        </p:sp>
      </p:grpSp>
      <p:sp>
        <p:nvSpPr>
          <p:cNvPr id="136" name="Slide Number Placeholder 3"/>
          <p:cNvSpPr txBox="1">
            <a:spLocks/>
          </p:cNvSpPr>
          <p:nvPr/>
        </p:nvSpPr>
        <p:spPr>
          <a:xfrm>
            <a:off x="9372600" y="7118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447533-5A7C-4DDA-B202-3D61A3A2C60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37" name="Date Placeholder 1"/>
          <p:cNvSpPr txBox="1">
            <a:spLocks/>
          </p:cNvSpPr>
          <p:nvPr/>
        </p:nvSpPr>
        <p:spPr>
          <a:xfrm>
            <a:off x="843491" y="61506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7/18/2020</a:t>
            </a:r>
            <a:endParaRPr lang="en-US" dirty="0"/>
          </a:p>
        </p:txBody>
      </p:sp>
      <p:sp>
        <p:nvSpPr>
          <p:cNvPr id="138" name="Footer Placeholder 2"/>
          <p:cNvSpPr txBox="1">
            <a:spLocks/>
          </p:cNvSpPr>
          <p:nvPr/>
        </p:nvSpPr>
        <p:spPr>
          <a:xfrm>
            <a:off x="4043891" y="61506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dphofmrabiul@Gmail.COM</a:t>
            </a:r>
            <a:endParaRPr lang="en-US" dirty="0"/>
          </a:p>
        </p:txBody>
      </p:sp>
      <p:sp>
        <p:nvSpPr>
          <p:cNvPr id="139" name="TextBox 138"/>
          <p:cNvSpPr txBox="1"/>
          <p:nvPr/>
        </p:nvSpPr>
        <p:spPr>
          <a:xfrm>
            <a:off x="3550888" y="155937"/>
            <a:ext cx="38982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/>
              <a:t>সামগ্রিক পাঠঃ </a:t>
            </a:r>
            <a:r>
              <a:rPr lang="en-US" sz="6000" dirty="0" smtClean="0"/>
              <a:t> </a:t>
            </a:r>
            <a:endParaRPr lang="en-US" sz="6000" dirty="0"/>
          </a:p>
        </p:txBody>
      </p:sp>
      <p:sp>
        <p:nvSpPr>
          <p:cNvPr id="140" name="TextBox 139"/>
          <p:cNvSpPr txBox="1"/>
          <p:nvPr/>
        </p:nvSpPr>
        <p:spPr>
          <a:xfrm>
            <a:off x="10280234" y="141084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০৩মিনিট</a:t>
            </a:r>
            <a:endParaRPr lang="en-US" dirty="0"/>
          </a:p>
        </p:txBody>
      </p:sp>
      <p:grpSp>
        <p:nvGrpSpPr>
          <p:cNvPr id="141" name="Group 140"/>
          <p:cNvGrpSpPr/>
          <p:nvPr/>
        </p:nvGrpSpPr>
        <p:grpSpPr>
          <a:xfrm>
            <a:off x="359854" y="1492497"/>
            <a:ext cx="5724614" cy="3418673"/>
            <a:chOff x="1259841" y="1322995"/>
            <a:chExt cx="5067160" cy="3418673"/>
          </a:xfrm>
        </p:grpSpPr>
        <p:pic>
          <p:nvPicPr>
            <p:cNvPr id="142" name="Picture 141"/>
            <p:cNvPicPr>
              <a:picLocks noChangeAspect="1"/>
            </p:cNvPicPr>
            <p:nvPr/>
          </p:nvPicPr>
          <p:blipFill>
            <a:blip r:embed="rId31" cstate="print"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7935" y="1322995"/>
              <a:ext cx="4006515" cy="1947317"/>
            </a:xfrm>
            <a:prstGeom prst="rect">
              <a:avLst/>
            </a:prstGeom>
          </p:spPr>
        </p:pic>
        <p:sp>
          <p:nvSpPr>
            <p:cNvPr id="143" name="TextBox 142"/>
            <p:cNvSpPr txBox="1"/>
            <p:nvPr/>
          </p:nvSpPr>
          <p:spPr>
            <a:xfrm>
              <a:off x="1259841" y="1848568"/>
              <a:ext cx="5067160" cy="2893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400" dirty="0">
                  <a:solidFill>
                    <a:srgbClr val="FF0000"/>
                  </a:solidFill>
                </a:rPr>
                <a:t> </a:t>
              </a:r>
              <a:r>
                <a:rPr lang="bn-BD" sz="1400" dirty="0" smtClean="0">
                  <a:solidFill>
                    <a:srgbClr val="FF0000"/>
                  </a:solidFill>
                </a:rPr>
                <a:t> </a:t>
              </a:r>
              <a:endParaRPr lang="en-US" sz="1400" dirty="0" smtClean="0">
                <a:solidFill>
                  <a:srgbClr val="FF0000"/>
                </a:solidFill>
              </a:endParaRPr>
            </a:p>
            <a:p>
              <a:r>
                <a:rPr lang="en-US" sz="3600" dirty="0" smtClean="0">
                  <a:solidFill>
                    <a:srgbClr val="FF0000"/>
                  </a:solidFill>
                </a:rPr>
                <a:t>          </a:t>
              </a:r>
            </a:p>
            <a:p>
              <a:endParaRPr lang="en-US" sz="3600" dirty="0">
                <a:solidFill>
                  <a:srgbClr val="FF0000"/>
                </a:solidFill>
              </a:endParaRPr>
            </a:p>
            <a:p>
              <a:r>
                <a:rPr lang="en-US" sz="3600" dirty="0" smtClean="0">
                  <a:solidFill>
                    <a:srgbClr val="FF0000"/>
                  </a:solidFill>
                </a:rPr>
                <a:t>         </a:t>
              </a:r>
              <a:r>
                <a:rPr lang="bn-BD" sz="6000" dirty="0" smtClean="0">
                  <a:solidFill>
                    <a:srgbClr val="FF0000"/>
                  </a:solidFill>
                </a:rPr>
                <a:t>আমাদের </a:t>
              </a:r>
              <a:r>
                <a:rPr lang="bn-BD" sz="6000" dirty="0">
                  <a:solidFill>
                    <a:srgbClr val="FF0000"/>
                  </a:solidFill>
                </a:rPr>
                <a:t>গ্রাম</a:t>
              </a:r>
            </a:p>
            <a:p>
              <a:r>
                <a:rPr lang="bn-BD" sz="2400" dirty="0">
                  <a:solidFill>
                    <a:schemeClr val="accent6"/>
                  </a:solidFill>
                </a:rPr>
                <a:t>  </a:t>
              </a:r>
              <a:r>
                <a:rPr lang="en-US" sz="2400" dirty="0" smtClean="0">
                  <a:solidFill>
                    <a:schemeClr val="accent6"/>
                  </a:solidFill>
                </a:rPr>
                <a:t>               </a:t>
              </a:r>
              <a:r>
                <a:rPr lang="bn-BD" sz="3600" dirty="0" smtClean="0">
                  <a:solidFill>
                    <a:schemeClr val="accent6"/>
                  </a:solidFill>
                </a:rPr>
                <a:t>বন্দে </a:t>
              </a:r>
              <a:r>
                <a:rPr lang="bn-BD" sz="3600" dirty="0">
                  <a:solidFill>
                    <a:schemeClr val="accent6"/>
                  </a:solidFill>
                </a:rPr>
                <a:t>আলী </a:t>
              </a:r>
              <a:r>
                <a:rPr lang="bn-BD" sz="3600" dirty="0" smtClean="0">
                  <a:solidFill>
                    <a:schemeClr val="accent6"/>
                  </a:solidFill>
                </a:rPr>
                <a:t>মিঞা</a:t>
              </a:r>
              <a:endParaRPr lang="bn-BD" sz="3600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144" name="32-Point Star 143"/>
          <p:cNvSpPr/>
          <p:nvPr/>
        </p:nvSpPr>
        <p:spPr>
          <a:xfrm>
            <a:off x="8158691" y="4573208"/>
            <a:ext cx="2028305" cy="1506774"/>
          </a:xfrm>
          <a:prstGeom prst="star32">
            <a:avLst/>
          </a:prstGeom>
          <a:gradFill flip="none" rotWithShape="1">
            <a:gsLst>
              <a:gs pos="56000">
                <a:schemeClr val="bg1"/>
              </a:gs>
              <a:gs pos="10000">
                <a:schemeClr val="bg1"/>
              </a:gs>
              <a:gs pos="80531">
                <a:srgbClr val="7030A0"/>
              </a:gs>
              <a:gs pos="10000">
                <a:schemeClr val="bg1"/>
              </a:gs>
              <a:gs pos="55000">
                <a:srgbClr val="006600"/>
              </a:gs>
              <a:gs pos="98000">
                <a:srgbClr val="00B0F0"/>
              </a:gs>
              <a:gs pos="62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করুন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5" name="Slide Number Placeholder 3"/>
          <p:cNvSpPr txBox="1">
            <a:spLocks/>
          </p:cNvSpPr>
          <p:nvPr/>
        </p:nvSpPr>
        <p:spPr>
          <a:xfrm>
            <a:off x="8615891" y="61506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447533-5A7C-4DDA-B202-3D61A3A2C600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146" name="Object 14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1981057"/>
              </p:ext>
            </p:extLst>
          </p:nvPr>
        </p:nvGraphicFramePr>
        <p:xfrm>
          <a:off x="5558450" y="2090512"/>
          <a:ext cx="4850464" cy="2340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Packager Shell Object" showAsIcon="1" r:id="rId33" imgW="914400" imgH="771480" progId="Package">
                  <p:embed/>
                </p:oleObj>
              </mc:Choice>
              <mc:Fallback>
                <p:oleObj name="Packager Shell Object" showAsIcon="1" r:id="rId3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5558450" y="2090512"/>
                        <a:ext cx="4850464" cy="23404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" name="Can 146"/>
          <p:cNvSpPr/>
          <p:nvPr/>
        </p:nvSpPr>
        <p:spPr>
          <a:xfrm>
            <a:off x="5665226" y="1849037"/>
            <a:ext cx="4986929" cy="2294510"/>
          </a:xfrm>
          <a:prstGeom prst="ca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bg1"/>
                </a:solidFill>
              </a:rPr>
              <a:t>Trim video _ </a:t>
            </a:r>
            <a:r>
              <a:rPr lang="en-US" sz="3600" dirty="0" err="1" smtClean="0">
                <a:solidFill>
                  <a:schemeClr val="bg1"/>
                </a:solidFill>
              </a:rPr>
              <a:t>Amader</a:t>
            </a:r>
            <a:r>
              <a:rPr lang="en-US" sz="3600" dirty="0" smtClean="0">
                <a:solidFill>
                  <a:schemeClr val="bg1"/>
                </a:solidFill>
              </a:rPr>
              <a:t>  gram_07-14 lines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48" name="Date Placeholder 1"/>
          <p:cNvSpPr txBox="1">
            <a:spLocks/>
          </p:cNvSpPr>
          <p:nvPr/>
        </p:nvSpPr>
        <p:spPr>
          <a:xfrm>
            <a:off x="737090" y="63554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149" name="Footer Placeholder 2"/>
          <p:cNvSpPr txBox="1">
            <a:spLocks/>
          </p:cNvSpPr>
          <p:nvPr/>
        </p:nvSpPr>
        <p:spPr>
          <a:xfrm>
            <a:off x="3937490" y="635546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150" name="TextBox 149"/>
          <p:cNvSpPr txBox="1"/>
          <p:nvPr/>
        </p:nvSpPr>
        <p:spPr>
          <a:xfrm>
            <a:off x="-145046" y="234350"/>
            <a:ext cx="10889776" cy="627168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prstTxWarp prst="textCirclePour">
              <a:avLst/>
            </a:prstTxWarp>
            <a:spAutoFit/>
          </a:bodyPr>
          <a:lstStyle/>
          <a:p>
            <a:r>
              <a:rPr lang="en-US" sz="3200" dirty="0" smtClean="0"/>
              <a:t> </a:t>
            </a:r>
            <a:r>
              <a:rPr lang="bn-BD" sz="3200" dirty="0" smtClean="0"/>
              <a:t>পাঠ্যাংশঃ</a:t>
            </a:r>
            <a:r>
              <a:rPr lang="bn-BD" sz="3200" dirty="0" smtClean="0">
                <a:solidFill>
                  <a:srgbClr val="003300"/>
                </a:solidFill>
              </a:rPr>
              <a:t> </a:t>
            </a:r>
            <a:r>
              <a:rPr lang="bn-BD" sz="3200" dirty="0">
                <a:blipFill>
                  <a:blip r:embed="rId35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“আমাদের ছোট গ্রাম</a:t>
            </a:r>
            <a:r>
              <a:rPr lang="en-US" sz="3200" dirty="0">
                <a:blipFill>
                  <a:blip r:embed="rId35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…</a:t>
            </a:r>
            <a:r>
              <a:rPr lang="bn-BD" sz="3200" dirty="0">
                <a:blipFill>
                  <a:blip r:embed="rId35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বায়ু বয়, নানা ফুল ফোটে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।” </a:t>
            </a:r>
            <a:endParaRPr lang="en-US" sz="3200" dirty="0"/>
          </a:p>
        </p:txBody>
      </p:sp>
      <p:sp>
        <p:nvSpPr>
          <p:cNvPr id="151" name="TextBox 150"/>
          <p:cNvSpPr txBox="1"/>
          <p:nvPr/>
        </p:nvSpPr>
        <p:spPr>
          <a:xfrm>
            <a:off x="10173833" y="34586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০১ মিনিট</a:t>
            </a:r>
            <a:endParaRPr lang="en-US" dirty="0"/>
          </a:p>
        </p:txBody>
      </p:sp>
      <p:sp>
        <p:nvSpPr>
          <p:cNvPr id="152" name="32-Point Star 151"/>
          <p:cNvSpPr/>
          <p:nvPr/>
        </p:nvSpPr>
        <p:spPr>
          <a:xfrm>
            <a:off x="9388281" y="4982380"/>
            <a:ext cx="2028305" cy="1506774"/>
          </a:xfrm>
          <a:prstGeom prst="star32">
            <a:avLst/>
          </a:prstGeom>
          <a:gradFill flip="none" rotWithShape="1">
            <a:gsLst>
              <a:gs pos="56000">
                <a:schemeClr val="bg1"/>
              </a:gs>
              <a:gs pos="25000">
                <a:schemeClr val="accent6">
                  <a:lumMod val="40000"/>
                  <a:lumOff val="60000"/>
                </a:schemeClr>
              </a:gs>
              <a:gs pos="97000">
                <a:srgbClr val="7030A0"/>
              </a:gs>
              <a:gs pos="49000">
                <a:schemeClr val="accent6">
                  <a:lumMod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করুন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53" name="Group 152"/>
          <p:cNvGrpSpPr/>
          <p:nvPr/>
        </p:nvGrpSpPr>
        <p:grpSpPr>
          <a:xfrm>
            <a:off x="2339145" y="2046216"/>
            <a:ext cx="5713145" cy="2361119"/>
            <a:chOff x="2924862" y="2570172"/>
            <a:chExt cx="5894638" cy="2919984"/>
          </a:xfrm>
        </p:grpSpPr>
        <p:pic>
          <p:nvPicPr>
            <p:cNvPr id="154" name="Picture 153"/>
            <p:cNvPicPr>
              <a:picLocks noChangeAspect="1"/>
            </p:cNvPicPr>
            <p:nvPr/>
          </p:nvPicPr>
          <p:blipFill>
            <a:blip r:embed="rId36">
              <a:extLst>
                <a:ext uri="{BEBA8EAE-BF5A-486C-A8C5-ECC9F3942E4B}">
                  <a14:imgProps xmlns:a14="http://schemas.microsoft.com/office/drawing/2010/main">
                    <a14:imgLayer r:embed="rId3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4389" y="2570172"/>
              <a:ext cx="5815584" cy="2919984"/>
            </a:xfrm>
            <a:prstGeom prst="rect">
              <a:avLst/>
            </a:prstGeom>
          </p:spPr>
        </p:pic>
        <p:sp>
          <p:nvSpPr>
            <p:cNvPr id="155" name="TextBox 154"/>
            <p:cNvSpPr txBox="1"/>
            <p:nvPr/>
          </p:nvSpPr>
          <p:spPr>
            <a:xfrm>
              <a:off x="2924862" y="3118583"/>
              <a:ext cx="3447219" cy="125606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  <a:scene3d>
                <a:camera prst="isometricOffAxis2Right"/>
                <a:lightRig rig="threePt" dir="t"/>
              </a:scene3d>
            </a:bodyPr>
            <a:lstStyle/>
            <a:p>
              <a:r>
                <a:rPr lang="bn-BD" sz="6000" dirty="0" smtClean="0">
                  <a:solidFill>
                    <a:srgbClr val="003300"/>
                  </a:solidFill>
                </a:rPr>
                <a:t>বাড়ির কাজঃ</a:t>
              </a:r>
              <a:endParaRPr lang="en-US" sz="6000" dirty="0">
                <a:solidFill>
                  <a:srgbClr val="003300"/>
                </a:solidFill>
              </a:endParaRP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5276504" y="3193699"/>
              <a:ext cx="3542996" cy="125606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  <a:scene3d>
                <a:camera prst="isometricLeftDown"/>
                <a:lightRig rig="threePt" dir="t"/>
              </a:scene3d>
            </a:bodyPr>
            <a:lstStyle/>
            <a:p>
              <a:r>
                <a:rPr lang="bn-BD" sz="6000" dirty="0" smtClean="0">
                  <a:solidFill>
                    <a:srgbClr val="66FF33"/>
                  </a:solidFill>
                </a:rPr>
                <a:t>বাড়ির কাজঃ</a:t>
              </a:r>
              <a:endParaRPr lang="en-US" sz="6000" dirty="0">
                <a:solidFill>
                  <a:srgbClr val="66FF33"/>
                </a:solidFill>
              </a:endParaRPr>
            </a:p>
          </p:txBody>
        </p:sp>
      </p:grpSp>
      <p:sp>
        <p:nvSpPr>
          <p:cNvPr id="157" name="Slide Number Placeholder 3"/>
          <p:cNvSpPr txBox="1">
            <a:spLocks/>
          </p:cNvSpPr>
          <p:nvPr/>
        </p:nvSpPr>
        <p:spPr>
          <a:xfrm>
            <a:off x="8509490" y="63554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447533-5A7C-4DDA-B202-3D61A3A2C600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158" name="Group 157"/>
          <p:cNvGrpSpPr/>
          <p:nvPr/>
        </p:nvGrpSpPr>
        <p:grpSpPr>
          <a:xfrm>
            <a:off x="5446828" y="2792882"/>
            <a:ext cx="3112717" cy="2466428"/>
            <a:chOff x="4674229" y="2785917"/>
            <a:chExt cx="2623493" cy="2529192"/>
          </a:xfrm>
        </p:grpSpPr>
        <p:sp>
          <p:nvSpPr>
            <p:cNvPr id="159" name="Snip Same Side Corner Rectangle 3"/>
            <p:cNvSpPr/>
            <p:nvPr/>
          </p:nvSpPr>
          <p:spPr>
            <a:xfrm>
              <a:off x="4856480" y="3373120"/>
              <a:ext cx="2092960" cy="1402080"/>
            </a:xfrm>
            <a:prstGeom prst="star7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0" name="Picture 15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4229" y="2785917"/>
              <a:ext cx="2623493" cy="2529192"/>
            </a:xfrm>
            <a:prstGeom prst="star7">
              <a:avLst/>
            </a:prstGeom>
          </p:spPr>
        </p:pic>
      </p:grpSp>
      <p:sp>
        <p:nvSpPr>
          <p:cNvPr id="161" name="TextBox 160"/>
          <p:cNvSpPr txBox="1"/>
          <p:nvPr/>
        </p:nvSpPr>
        <p:spPr>
          <a:xfrm>
            <a:off x="2733402" y="1138801"/>
            <a:ext cx="9118708" cy="3691802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bn-BD" dirty="0" smtClean="0">
                <a:blipFill>
                  <a:blip r:embed="rId35"/>
                  <a:tile tx="0" ty="0" sx="100000" sy="100000" flip="none" algn="tl"/>
                </a:blipFill>
              </a:rPr>
              <a:t>ধন্যবাদ</a:t>
            </a:r>
            <a:endParaRPr lang="en-US" dirty="0">
              <a:blipFill>
                <a:blip r:embed="rId35"/>
                <a:tile tx="0" ty="0" sx="100000" sy="100000" flip="none" algn="tl"/>
              </a:blipFill>
            </a:endParaRPr>
          </a:p>
        </p:txBody>
      </p:sp>
      <p:sp>
        <p:nvSpPr>
          <p:cNvPr id="162" name="32-Point Star 161"/>
          <p:cNvSpPr/>
          <p:nvPr/>
        </p:nvSpPr>
        <p:spPr>
          <a:xfrm>
            <a:off x="2300525" y="5901173"/>
            <a:ext cx="1952844" cy="1478010"/>
          </a:xfrm>
          <a:prstGeom prst="star32">
            <a:avLst/>
          </a:prstGeom>
          <a:gradFill flip="none" rotWithShape="1">
            <a:gsLst>
              <a:gs pos="80000">
                <a:srgbClr val="7030A0"/>
              </a:gs>
              <a:gs pos="37000">
                <a:schemeClr val="accent4">
                  <a:lumMod val="0"/>
                  <a:lumOff val="100000"/>
                </a:schemeClr>
              </a:gs>
              <a:gs pos="84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 w="28575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করুন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3" name="Date Placeholder 1"/>
          <p:cNvSpPr txBox="1">
            <a:spLocks/>
          </p:cNvSpPr>
          <p:nvPr/>
        </p:nvSpPr>
        <p:spPr>
          <a:xfrm>
            <a:off x="2660422" y="6653392"/>
            <a:ext cx="1351524" cy="3708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7/18/2020</a:t>
            </a:r>
            <a:endParaRPr lang="en-US" dirty="0"/>
          </a:p>
        </p:txBody>
      </p:sp>
      <p:sp>
        <p:nvSpPr>
          <p:cNvPr id="164" name="Footer Placeholder 2"/>
          <p:cNvSpPr txBox="1">
            <a:spLocks/>
          </p:cNvSpPr>
          <p:nvPr/>
        </p:nvSpPr>
        <p:spPr>
          <a:xfrm>
            <a:off x="5337314" y="677949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dphofmrabiul@Gmail.COM</a:t>
            </a:r>
            <a:endParaRPr lang="en-US" dirty="0"/>
          </a:p>
        </p:txBody>
      </p:sp>
      <p:pic>
        <p:nvPicPr>
          <p:cNvPr id="165" name="Picture 164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38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-5256761" y="267033"/>
            <a:ext cx="6555474" cy="708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" name="Picture 165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38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3928184" y="267032"/>
            <a:ext cx="7487329" cy="720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7" name="TextBox 166"/>
          <p:cNvSpPr txBox="1"/>
          <p:nvPr/>
        </p:nvSpPr>
        <p:spPr>
          <a:xfrm>
            <a:off x="11573657" y="769907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chemeClr val="bg1"/>
                </a:solidFill>
              </a:rPr>
              <a:t>সময়ঃ  ০১ মিনিট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11726057" y="922307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০০ মিনিট</a:t>
            </a:r>
            <a:endParaRPr lang="en-US" dirty="0"/>
          </a:p>
        </p:txBody>
      </p:sp>
      <p:sp>
        <p:nvSpPr>
          <p:cNvPr id="169" name="Slide Number Placeholder 2"/>
          <p:cNvSpPr txBox="1">
            <a:spLocks/>
          </p:cNvSpPr>
          <p:nvPr/>
        </p:nvSpPr>
        <p:spPr>
          <a:xfrm>
            <a:off x="9909314" y="677949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447533-5A7C-4DDA-B202-3D61A3A2C60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70" name="TextBox 169"/>
          <p:cNvSpPr txBox="1"/>
          <p:nvPr/>
        </p:nvSpPr>
        <p:spPr>
          <a:xfrm>
            <a:off x="11479952" y="138252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০০ মিনিট</a:t>
            </a:r>
            <a:endParaRPr lang="en-US" dirty="0"/>
          </a:p>
        </p:txBody>
      </p:sp>
      <p:grpSp>
        <p:nvGrpSpPr>
          <p:cNvPr id="171" name="Group 170"/>
          <p:cNvGrpSpPr/>
          <p:nvPr/>
        </p:nvGrpSpPr>
        <p:grpSpPr>
          <a:xfrm>
            <a:off x="9488650" y="5878884"/>
            <a:ext cx="1616765" cy="1472574"/>
            <a:chOff x="4691676" y="1530515"/>
            <a:chExt cx="3804018" cy="3978098"/>
          </a:xfrm>
        </p:grpSpPr>
        <p:pic>
          <p:nvPicPr>
            <p:cNvPr id="172" name="Picture 171"/>
            <p:cNvPicPr>
              <a:picLocks noChangeAspect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1679" y="1530515"/>
              <a:ext cx="3804015" cy="2696091"/>
            </a:xfrm>
            <a:prstGeom prst="rect">
              <a:avLst/>
            </a:prstGeom>
            <a:ln>
              <a:solidFill>
                <a:schemeClr val="tx1"/>
              </a:solidFill>
              <a:prstDash val="sysDot"/>
            </a:ln>
          </p:spPr>
        </p:pic>
        <p:grpSp>
          <p:nvGrpSpPr>
            <p:cNvPr id="173" name="Group 172"/>
            <p:cNvGrpSpPr/>
            <p:nvPr/>
          </p:nvGrpSpPr>
          <p:grpSpPr>
            <a:xfrm>
              <a:off x="4691676" y="2513390"/>
              <a:ext cx="3562066" cy="2995223"/>
              <a:chOff x="5240651" y="989220"/>
              <a:chExt cx="4184313" cy="2995223"/>
            </a:xfr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grpSpPr>
          <p:pic>
            <p:nvPicPr>
              <p:cNvPr id="174" name="Picture 173"/>
              <p:cNvPicPr>
                <a:picLocks noChangeAspect="1"/>
              </p:cNvPicPr>
              <p:nvPr/>
            </p:nvPicPr>
            <p:blipFill>
              <a:blip r:embed="rId4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40651" y="989220"/>
                <a:ext cx="4184313" cy="2995223"/>
              </a:xfrm>
              <a:prstGeom prst="star32">
                <a:avLst/>
              </a:prstGeom>
              <a:gradFill flip="none" rotWithShape="1">
                <a:gsLst>
                  <a:gs pos="80000">
                    <a:srgbClr val="003300"/>
                  </a:gs>
                  <a:gs pos="79000">
                    <a:schemeClr val="accent4">
                      <a:lumMod val="75000"/>
                    </a:schemeClr>
                  </a:gs>
                  <a:gs pos="27000">
                    <a:schemeClr val="tx1"/>
                  </a:gs>
                  <a:gs pos="21000">
                    <a:srgbClr val="7030A0"/>
                  </a:gs>
                  <a:gs pos="67000">
                    <a:srgbClr val="FFFF00"/>
                  </a:gs>
                  <a:gs pos="71000">
                    <a:srgbClr val="00B050"/>
                  </a:gs>
                  <a:gs pos="62000">
                    <a:srgbClr val="00FFFF"/>
                  </a:gs>
                  <a:gs pos="72000">
                    <a:srgbClr val="0070C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  <a:prstDash val="sysDot"/>
              </a:ln>
              <a:effectLst>
                <a:softEdge rad="112500"/>
              </a:effectLst>
            </p:spPr>
          </p:pic>
          <p:sp>
            <p:nvSpPr>
              <p:cNvPr id="175" name="Rectangle 3"/>
              <p:cNvSpPr/>
              <p:nvPr/>
            </p:nvSpPr>
            <p:spPr>
              <a:xfrm rot="165983">
                <a:off x="6795713" y="2036798"/>
                <a:ext cx="1584435" cy="1004148"/>
              </a:xfrm>
              <a:prstGeom prst="star32">
                <a:avLst/>
              </a:prstGeom>
              <a:gradFill flip="none" rotWithShape="1">
                <a:gsLst>
                  <a:gs pos="0">
                    <a:srgbClr val="00B050"/>
                  </a:gs>
                  <a:gs pos="74000">
                    <a:srgbClr val="7030A0"/>
                  </a:gs>
                  <a:gs pos="53000">
                    <a:srgbClr val="00FFFF"/>
                  </a:gs>
                  <a:gs pos="66000">
                    <a:srgbClr val="00B050"/>
                  </a:gs>
                </a:gsLst>
                <a:lin ang="2700000" scaled="1"/>
                <a:tileRect/>
              </a:gradFill>
              <a:ln>
                <a:solidFill>
                  <a:schemeClr val="tx1"/>
                </a:solidFill>
                <a:prstDash val="sysDot"/>
              </a:ln>
            </p:spPr>
            <p:txBody>
              <a:bodyPr wrap="none" numCol="1">
                <a:prstTxWarp prst="textChevronInverted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bn-BD" sz="3600" dirty="0">
                    <a:cs typeface="Nikosh" panose="02000000000000000000" pitchFamily="2" charset="0"/>
                  </a:rPr>
                  <a:t>ক্লিক</a:t>
                </a:r>
                <a:r>
                  <a:rPr lang="bn-BD" sz="3600" dirty="0"/>
                  <a:t> করুন</a:t>
                </a:r>
                <a:endParaRPr lang="en-US" sz="3600" dirty="0"/>
              </a:p>
            </p:txBody>
          </p:sp>
        </p:grpSp>
      </p:grpSp>
      <p:grpSp>
        <p:nvGrpSpPr>
          <p:cNvPr id="176" name="Group 175"/>
          <p:cNvGrpSpPr/>
          <p:nvPr/>
        </p:nvGrpSpPr>
        <p:grpSpPr>
          <a:xfrm>
            <a:off x="2555374" y="2415598"/>
            <a:ext cx="5788980" cy="3139321"/>
            <a:chOff x="3164724" y="-1768419"/>
            <a:chExt cx="5788980" cy="3139321"/>
          </a:xfrm>
        </p:grpSpPr>
        <p:sp>
          <p:nvSpPr>
            <p:cNvPr id="177" name="TextBox 176"/>
            <p:cNvSpPr txBox="1"/>
            <p:nvPr/>
          </p:nvSpPr>
          <p:spPr>
            <a:xfrm>
              <a:off x="3869158" y="-1768419"/>
              <a:ext cx="5084546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/>
                <a:t>তথ্যপুঞ্জিঃ</a:t>
              </a:r>
            </a:p>
            <a:p>
              <a:r>
                <a:rPr lang="bn-BD" sz="3600" dirty="0" smtClean="0">
                  <a:blipFill dpi="0" rotWithShape="1">
                    <a:blip r:embed="rId41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hlinkClick r:id="rId42"/>
                </a:rPr>
                <a:t>www.google.com</a:t>
              </a:r>
              <a:endParaRPr lang="bn-BD" sz="3600" dirty="0" smtClean="0">
                <a:blipFill dpi="0" rotWithShape="1">
                  <a:blip r:embed="rId4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endParaRPr>
            </a:p>
            <a:p>
              <a:r>
                <a:rPr lang="bn-BD" sz="3600" dirty="0" smtClean="0">
                  <a:blipFill dpi="0" rotWithShape="1">
                    <a:blip r:embed="rId41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hlinkClick r:id="rId43"/>
                </a:rPr>
                <a:t>www.youtube.com</a:t>
              </a:r>
              <a:endParaRPr lang="bn-BD" sz="3600" dirty="0" smtClean="0">
                <a:blipFill dpi="0" rotWithShape="1">
                  <a:blip r:embed="rId4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endParaRPr>
            </a:p>
            <a:p>
              <a:r>
                <a:rPr lang="en-US" sz="3600" dirty="0" smtClean="0"/>
                <a:t>G</a:t>
              </a:r>
              <a:r>
                <a:rPr lang="bn-BD" sz="3600" dirty="0" smtClean="0"/>
                <a:t>oogle chrome`s image</a:t>
              </a:r>
              <a:r>
                <a:rPr lang="en-US" sz="3600" dirty="0" smtClean="0"/>
                <a:t>s</a:t>
              </a:r>
              <a:endParaRPr lang="bn-BD" sz="3600" dirty="0" smtClean="0"/>
            </a:p>
            <a:p>
              <a:r>
                <a:rPr lang="bn-BD" sz="3600" dirty="0" smtClean="0"/>
                <a:t>আমার বাংলা বই (তৃতীয় শ্রেণি)</a:t>
              </a:r>
            </a:p>
            <a:p>
              <a:r>
                <a:rPr lang="bn-BD" dirty="0" smtClean="0"/>
                <a:t>জাতীয় শিক্ষাক্রম ও পাঠ্যপুস্তক বোর্ড, বাংলাদেশ</a:t>
              </a:r>
              <a:endParaRPr lang="bn-BD" sz="3600" dirty="0" smtClean="0"/>
            </a:p>
          </p:txBody>
        </p:sp>
        <p:pic>
          <p:nvPicPr>
            <p:cNvPr id="178" name="Picture 177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4724" y="430864"/>
              <a:ext cx="651617" cy="546896"/>
            </a:xfrm>
            <a:prstGeom prst="rect">
              <a:avLst/>
            </a:prstGeom>
          </p:spPr>
        </p:pic>
      </p:grpSp>
      <p:sp>
        <p:nvSpPr>
          <p:cNvPr id="179" name="Date Placeholder 1"/>
          <p:cNvSpPr txBox="1">
            <a:spLocks/>
          </p:cNvSpPr>
          <p:nvPr/>
        </p:nvSpPr>
        <p:spPr>
          <a:xfrm>
            <a:off x="2043209" y="73921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180" name="Footer Placeholder 2"/>
          <p:cNvSpPr txBox="1">
            <a:spLocks/>
          </p:cNvSpPr>
          <p:nvPr/>
        </p:nvSpPr>
        <p:spPr>
          <a:xfrm>
            <a:off x="5243609" y="739212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181" name="Cube 180"/>
          <p:cNvSpPr/>
          <p:nvPr/>
        </p:nvSpPr>
        <p:spPr>
          <a:xfrm>
            <a:off x="2940668" y="1675982"/>
            <a:ext cx="7080360" cy="3356649"/>
          </a:xfrm>
          <a:prstGeom prst="cub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2" name="Group 181"/>
          <p:cNvGrpSpPr/>
          <p:nvPr/>
        </p:nvGrpSpPr>
        <p:grpSpPr>
          <a:xfrm>
            <a:off x="8923040" y="4857959"/>
            <a:ext cx="3039794" cy="2984949"/>
            <a:chOff x="-221427" y="3763190"/>
            <a:chExt cx="2693323" cy="2241838"/>
          </a:xfrm>
          <a:gradFill flip="none" rotWithShape="1">
            <a:gsLst>
              <a:gs pos="19000">
                <a:srgbClr val="347575"/>
              </a:gs>
              <a:gs pos="31000">
                <a:srgbClr val="92D050"/>
              </a:gs>
              <a:gs pos="38000">
                <a:srgbClr val="7030A0"/>
              </a:gs>
              <a:gs pos="21000">
                <a:srgbClr val="009999"/>
              </a:gs>
              <a:gs pos="26000">
                <a:srgbClr val="00FFFF"/>
              </a:gs>
              <a:gs pos="46000">
                <a:srgbClr val="003300"/>
              </a:gs>
              <a:gs pos="51000">
                <a:srgbClr val="00FFFF"/>
              </a:gs>
              <a:gs pos="0">
                <a:srgbClr val="00B0F0"/>
              </a:gs>
              <a:gs pos="63000">
                <a:srgbClr val="7030A0"/>
              </a:gs>
              <a:gs pos="40000">
                <a:srgbClr val="00B050"/>
              </a:gs>
            </a:gsLst>
            <a:path path="shape">
              <a:fillToRect l="50000" t="50000" r="50000" b="50000"/>
            </a:path>
            <a:tileRect/>
          </a:gradFill>
        </p:grpSpPr>
        <p:pic>
          <p:nvPicPr>
            <p:cNvPr id="183" name="Picture 182"/>
            <p:cNvPicPr>
              <a:picLocks noChangeAspect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1427" y="3763190"/>
              <a:ext cx="2693323" cy="2241838"/>
            </a:xfrm>
            <a:prstGeom prst="star5">
              <a:avLst/>
            </a:prstGeom>
            <a:grpFill/>
            <a:ln>
              <a:solidFill>
                <a:schemeClr val="tx1"/>
              </a:solidFill>
              <a:prstDash val="sysDash"/>
            </a:ln>
            <a:effectLst>
              <a:softEdge rad="112500"/>
            </a:effectLst>
          </p:spPr>
        </p:pic>
        <p:sp>
          <p:nvSpPr>
            <p:cNvPr id="184" name="Rectangle 21"/>
            <p:cNvSpPr/>
            <p:nvPr/>
          </p:nvSpPr>
          <p:spPr>
            <a:xfrm>
              <a:off x="-16674" y="4357006"/>
              <a:ext cx="2092239" cy="1054206"/>
            </a:xfrm>
            <a:prstGeom prst="star5">
              <a:avLst/>
            </a:prstGeom>
            <a:grpFill/>
            <a:ln>
              <a:solidFill>
                <a:schemeClr val="tx1"/>
              </a:solidFill>
              <a:prstDash val="sysDash"/>
            </a:ln>
          </p:spPr>
          <p:txBody>
            <a:bodyPr wrap="none">
              <a:prstTxWarp prst="textChevronInverted">
                <a:avLst/>
              </a:prstTxWarp>
              <a:spAutoFit/>
            </a:bodyPr>
            <a:lstStyle/>
            <a:p>
              <a:r>
                <a:rPr lang="bn-BD" sz="3600" dirty="0">
                  <a:cs typeface="Nikosh" panose="02000000000000000000" pitchFamily="2" charset="0"/>
                </a:rPr>
                <a:t>ক্লিক</a:t>
              </a:r>
              <a:r>
                <a:rPr lang="bn-BD" sz="3600" dirty="0"/>
                <a:t> করুন</a:t>
              </a:r>
              <a:endParaRPr lang="en-US" sz="3600" dirty="0"/>
            </a:p>
          </p:txBody>
        </p:sp>
      </p:grpSp>
      <p:pic>
        <p:nvPicPr>
          <p:cNvPr id="185" name="Picture 184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3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-5350466" y="879654"/>
            <a:ext cx="6555474" cy="708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" name="Picture 185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3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3878434" y="1035770"/>
            <a:ext cx="7487329" cy="720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7" name="Slide Number Placeholder 3"/>
          <p:cNvSpPr txBox="1">
            <a:spLocks/>
          </p:cNvSpPr>
          <p:nvPr/>
        </p:nvSpPr>
        <p:spPr>
          <a:xfrm>
            <a:off x="9815609" y="73921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447533-5A7C-4DDA-B202-3D61A3A2C60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259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repeatCount="2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repeatCount="2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2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4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9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4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5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9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4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9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9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70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3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74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7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78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82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86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9" dur="5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90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18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22" dur="5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55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55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42" dur="5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1" dur="5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63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8" presetID="55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93" dur="5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5" dur="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98" dur="5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0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03" dur="5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55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08" dur="5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0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55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13" dur="5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5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18" dur="5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0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9" dur="3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0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3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7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3" dur="3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4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8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3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1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5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7" dur="3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8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2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4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5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9" dur="3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3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1" dur="3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2" dur="3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3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77" dur="3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3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3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3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3" dur="3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3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3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3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9" dur="3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3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3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3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95" dur="3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3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3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3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01" dur="3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3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3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3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07" dur="3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3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3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3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13" dur="3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3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3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3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19" dur="3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3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3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3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25" dur="3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3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3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3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31" dur="3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3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3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3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43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7" fill="hold">
                      <p:stCondLst>
                        <p:cond delay="0"/>
                      </p:stCondLst>
                      <p:childTnLst>
                        <p:par>
                          <p:cTn id="438" fill="hold">
                            <p:stCondLst>
                              <p:cond delay="0"/>
                            </p:stCondLst>
                            <p:childTnLst>
                              <p:par>
                                <p:cTn id="4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1" dur="5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2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7" dur="5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5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1" dur="5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2" dur="5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5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6" dur="5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7" dur="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5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2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6" dur="5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7" dur="5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9" fill="hold">
                      <p:stCondLst>
                        <p:cond delay="indefinite"/>
                      </p:stCondLst>
                      <p:childTnLst>
                        <p:par>
                          <p:cTn id="470" fill="hold">
                            <p:stCondLst>
                              <p:cond delay="0"/>
                            </p:stCondLst>
                            <p:childTnLst>
                              <p:par>
                                <p:cTn id="471" presetID="2" presetClass="exit" presetSubtype="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72" dur="5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3" dur="5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76" dur="5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7" dur="5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80" dur="5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1" dur="5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84" dur="5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5" dur="5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2" presetClass="exit" presetSubtype="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88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9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2" presetClass="exit" presetSubtype="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92" dur="5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3" dur="5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2" presetClass="exit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96" dur="5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7" dur="5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499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0" fill="hold">
                      <p:stCondLst>
                        <p:cond delay="0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4" dur="5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5" dur="5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8" dur="5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9" dur="5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2" dur="5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3" dur="5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6" dur="5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7" dur="5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8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0" dur="5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1" dur="5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2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4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5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29" dur="5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0" dur="5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2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33" dur="5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4" dur="5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6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37" dur="5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8" dur="5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41" dur="5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2" dur="5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" presetID="2" presetClass="exit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45" dur="5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6" dur="5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8" presetID="2" presetClass="exit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49" dur="5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0" dur="5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3" dur="5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4" dur="5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5" dur="5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55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8" fill="hold">
                      <p:stCondLst>
                        <p:cond delay="0"/>
                      </p:stCondLst>
                      <p:childTnLst>
                        <p:par>
                          <p:cTn id="559" fill="hold">
                            <p:stCondLst>
                              <p:cond delay="0"/>
                            </p:stCondLst>
                            <p:childTnLst>
                              <p:par>
                                <p:cTn id="5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2" dur="5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3" dur="5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4" dur="5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7" dur="5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8" dur="5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5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2" dur="5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3" dur="5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4" dur="5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7" dur="5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8" dur="5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9" dur="5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2" dur="5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3" dur="5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4" dur="5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5" fill="hold">
                      <p:stCondLst>
                        <p:cond delay="indefinite"/>
                      </p:stCondLst>
                      <p:childTnLst>
                        <p:par>
                          <p:cTn id="586" fill="hold">
                            <p:stCondLst>
                              <p:cond delay="0"/>
                            </p:stCondLst>
                            <p:childTnLst>
                              <p:par>
                                <p:cTn id="5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9" dur="5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0" dur="5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1" fill="hold">
                      <p:stCondLst>
                        <p:cond delay="indefinite"/>
                      </p:stCondLst>
                      <p:childTnLst>
                        <p:par>
                          <p:cTn id="592" fill="hold">
                            <p:stCondLst>
                              <p:cond delay="0"/>
                            </p:stCondLst>
                            <p:childTnLst>
                              <p:par>
                                <p:cTn id="59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5" dur="5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6" dur="5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7" fill="hold">
                      <p:stCondLst>
                        <p:cond delay="indefinite"/>
                      </p:stCondLst>
                      <p:childTnLst>
                        <p:par>
                          <p:cTn id="598" fill="hold">
                            <p:stCondLst>
                              <p:cond delay="0"/>
                            </p:stCondLst>
                            <p:childTnLst>
                              <p:par>
                                <p:cTn id="59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1" dur="5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2" dur="5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3" fill="hold">
                      <p:stCondLst>
                        <p:cond delay="indefinite"/>
                      </p:stCondLst>
                      <p:childTnLst>
                        <p:par>
                          <p:cTn id="604" fill="hold">
                            <p:stCondLst>
                              <p:cond delay="0"/>
                            </p:stCondLst>
                            <p:childTnLst>
                              <p:par>
                                <p:cTn id="60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7" dur="5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8" dur="5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9" fill="hold">
                      <p:stCondLst>
                        <p:cond delay="indefinite"/>
                      </p:stCondLst>
                      <p:childTnLst>
                        <p:par>
                          <p:cTn id="610" fill="hold">
                            <p:stCondLst>
                              <p:cond delay="0"/>
                            </p:stCondLst>
                            <p:childTnLst>
                              <p:par>
                                <p:cTn id="6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3" dur="5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4" dur="5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5" fill="hold">
                      <p:stCondLst>
                        <p:cond delay="indefinite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9" dur="5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0" dur="5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1" fill="hold">
                      <p:stCondLst>
                        <p:cond delay="indefinite"/>
                      </p:stCondLst>
                      <p:childTnLst>
                        <p:par>
                          <p:cTn id="622" fill="hold">
                            <p:stCondLst>
                              <p:cond delay="0"/>
                            </p:stCondLst>
                            <p:childTnLst>
                              <p:par>
                                <p:cTn id="6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5" dur="5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6" dur="5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7" fill="hold">
                      <p:stCondLst>
                        <p:cond delay="indefinite"/>
                      </p:stCondLst>
                      <p:childTnLst>
                        <p:par>
                          <p:cTn id="628" fill="hold">
                            <p:stCondLst>
                              <p:cond delay="0"/>
                            </p:stCondLst>
                            <p:childTnLst>
                              <p:par>
                                <p:cTn id="6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1" dur="5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2" dur="5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3" fill="hold">
                      <p:stCondLst>
                        <p:cond delay="indefinite"/>
                      </p:stCondLst>
                      <p:childTnLst>
                        <p:par>
                          <p:cTn id="634" fill="hold">
                            <p:stCondLst>
                              <p:cond delay="0"/>
                            </p:stCondLst>
                            <p:childTnLst>
                              <p:par>
                                <p:cTn id="6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7" dur="5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8" dur="5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9" fill="hold">
                      <p:stCondLst>
                        <p:cond delay="indefinite"/>
                      </p:stCondLst>
                      <p:childTnLst>
                        <p:par>
                          <p:cTn id="640" fill="hold">
                            <p:stCondLst>
                              <p:cond delay="0"/>
                            </p:stCondLst>
                            <p:childTnLst>
                              <p:par>
                                <p:cTn id="6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3" dur="5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4" dur="5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5" fill="hold">
                      <p:stCondLst>
                        <p:cond delay="indefinite"/>
                      </p:stCondLst>
                      <p:childTnLst>
                        <p:par>
                          <p:cTn id="646" fill="hold">
                            <p:stCondLst>
                              <p:cond delay="0"/>
                            </p:stCondLst>
                            <p:childTnLst>
                              <p:par>
                                <p:cTn id="647" presetID="2" presetClass="exit" presetSubtype="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48" dur="5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9" dur="5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1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52" dur="5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3" dur="5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5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56" dur="5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7" dur="5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9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60" dur="5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1" dur="5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3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64" dur="5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5" dur="5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7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68" dur="5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9" dur="5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1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72" dur="5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3" dur="5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5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76" dur="5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7" dur="5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9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80" dur="5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1" dur="5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3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84" dur="5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5" dur="5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7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88" dur="5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9" dur="5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1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92" dur="5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3" dur="5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5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96" dur="5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7" dur="5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9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00" dur="5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1" dur="5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3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04" dur="5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5" dur="5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7" presetID="2" presetClass="exit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08" dur="5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9" dur="5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711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2" fill="hold">
                      <p:stCondLst>
                        <p:cond delay="0"/>
                      </p:stCondLst>
                      <p:childTnLst>
                        <p:par>
                          <p:cTn id="713" fill="hold">
                            <p:stCondLst>
                              <p:cond delay="0"/>
                            </p:stCondLst>
                            <p:childTnLst>
                              <p:par>
                                <p:cTn id="7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6" dur="5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7" dur="5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8" dur="5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1" dur="5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2" dur="5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5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6" dur="5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7" dur="5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8" dur="5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1" dur="5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2" dur="5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3" dur="5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6" dur="5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7" dur="5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8" dur="5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1" dur="5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2" dur="5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3" dur="5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4" fill="hold">
                      <p:stCondLst>
                        <p:cond delay="indefinite"/>
                      </p:stCondLst>
                      <p:childTnLst>
                        <p:par>
                          <p:cTn id="745" fill="hold">
                            <p:stCondLst>
                              <p:cond delay="0"/>
                            </p:stCondLst>
                            <p:childTnLst>
                              <p:par>
                                <p:cTn id="746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47" dur="5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8" dur="5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9" dur="5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52" dur="5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3" dur="5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4" dur="5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57" dur="5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8" dur="5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9" dur="5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62" dur="5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5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4" dur="5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67" dur="5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8" dur="5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9" dur="5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1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72" dur="5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5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4" dur="5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77" dur="5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8" dur="5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9" dur="5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781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2" fill="hold">
                      <p:stCondLst>
                        <p:cond delay="0"/>
                      </p:stCondLst>
                      <p:childTnLst>
                        <p:par>
                          <p:cTn id="783" fill="hold">
                            <p:stCondLst>
                              <p:cond delay="0"/>
                            </p:stCondLst>
                            <p:childTnLst>
                              <p:par>
                                <p:cTn id="78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6" dur="5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7" dur="5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8" presetID="2" presetClass="entr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0" dur="5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1" dur="5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4" dur="5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5" dur="5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6" fill="hold">
                      <p:stCondLst>
                        <p:cond delay="indefinite"/>
                      </p:stCondLst>
                      <p:childTnLst>
                        <p:par>
                          <p:cTn id="797" fill="hold">
                            <p:stCondLst>
                              <p:cond delay="0"/>
                            </p:stCondLst>
                            <p:childTnLst>
                              <p:par>
                                <p:cTn id="79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0" dur="5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1" dur="5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2" dur="5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3" dur="5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4" dur="5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5" fill="hold">
                      <p:stCondLst>
                        <p:cond delay="indefinite"/>
                      </p:stCondLst>
                      <p:childTnLst>
                        <p:par>
                          <p:cTn id="806" fill="hold">
                            <p:stCondLst>
                              <p:cond delay="0"/>
                            </p:stCondLst>
                            <p:childTnLst>
                              <p:par>
                                <p:cTn id="807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08" dur="5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9" dur="5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3" dur="5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4" dur="5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5" fill="hold">
                      <p:stCondLst>
                        <p:cond delay="indefinite"/>
                      </p:stCondLst>
                      <p:childTnLst>
                        <p:par>
                          <p:cTn id="816" fill="hold">
                            <p:stCondLst>
                              <p:cond delay="0"/>
                            </p:stCondLst>
                            <p:childTnLst>
                              <p:par>
                                <p:cTn id="81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18" dur="2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9" dur="2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0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4" dur="5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5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6" dur="5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7" dur="5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8" dur="5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9" fill="hold">
                      <p:stCondLst>
                        <p:cond delay="indefinite"/>
                      </p:stCondLst>
                      <p:childTnLst>
                        <p:par>
                          <p:cTn id="830" fill="hold">
                            <p:stCondLst>
                              <p:cond delay="0"/>
                            </p:stCondLst>
                            <p:childTnLst>
                              <p:par>
                                <p:cTn id="831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32" dur="5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3" dur="5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7" dur="5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8" dur="5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9" dur="5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0" dur="5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5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2" fill="hold">
                      <p:stCondLst>
                        <p:cond delay="indefinite"/>
                      </p:stCondLst>
                      <p:childTnLst>
                        <p:par>
                          <p:cTn id="843" fill="hold">
                            <p:stCondLst>
                              <p:cond delay="0"/>
                            </p:stCondLst>
                            <p:childTnLst>
                              <p:par>
                                <p:cTn id="844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45" dur="5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6" dur="5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849" dur="2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0" dur="2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1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854" dur="2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5" dur="2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6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8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859" dur="2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0" dur="2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1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3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864" dur="2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2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6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8" presetID="55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869" dur="2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0" dur="2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1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3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4" dur="5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5" dur="5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877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8" fill="hold">
                      <p:stCondLst>
                        <p:cond delay="0"/>
                      </p:stCondLst>
                      <p:childTnLst>
                        <p:par>
                          <p:cTn id="879" fill="hold">
                            <p:stCondLst>
                              <p:cond delay="0"/>
                            </p:stCondLst>
                            <p:childTnLst>
                              <p:par>
                                <p:cTn id="8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2" dur="5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3" dur="5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4" dur="5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7" dur="5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8" dur="5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9" dur="5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2" dur="5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3" dur="5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4" dur="5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7" dur="5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8" dur="5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5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0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2" dur="5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3" dur="5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4" dur="5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5" dur="5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6" fill="hold">
                      <p:stCondLst>
                        <p:cond delay="indefinite"/>
                      </p:stCondLst>
                      <p:childTnLst>
                        <p:par>
                          <p:cTn id="907" fill="hold">
                            <p:stCondLst>
                              <p:cond delay="0"/>
                            </p:stCondLst>
                            <p:childTnLst>
                              <p:par>
                                <p:cTn id="908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09" dur="5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0" dur="5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1" dur="5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3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5" dur="5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5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7" dur="5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8" dur="5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1" dur="5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2" dur="5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3" dur="5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4" fill="hold">
                      <p:stCondLst>
                        <p:cond delay="indefinite"/>
                      </p:stCondLst>
                      <p:childTnLst>
                        <p:par>
                          <p:cTn id="925" fill="hold">
                            <p:stCondLst>
                              <p:cond delay="0"/>
                            </p:stCondLst>
                            <p:childTnLst>
                              <p:par>
                                <p:cTn id="926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27" dur="5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8" dur="5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9" dur="5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0" dur="5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2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33" dur="5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5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5" dur="5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6" dur="5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8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39" dur="50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0" dur="50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1" dur="50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2" dur="50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4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45" dur="50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6" dur="50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7" dur="50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8" dur="50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0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51" dur="5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2" dur="5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3" dur="5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4" dur="5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6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57" dur="5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8" dur="5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9" dur="5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0" dur="5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2" presetID="2" presetClass="exit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63" dur="5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4" dur="5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966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7" fill="hold">
                      <p:stCondLst>
                        <p:cond delay="0"/>
                      </p:stCondLst>
                      <p:childTnLst>
                        <p:par>
                          <p:cTn id="968" fill="hold">
                            <p:stCondLst>
                              <p:cond delay="0"/>
                            </p:stCondLst>
                            <p:childTnLst>
                              <p:par>
                                <p:cTn id="9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1" dur="5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2" dur="5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3" dur="5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6" dur="5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7" dur="5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8" dur="5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1" dur="5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2" dur="5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3" dur="5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6" dur="5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7" dur="5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8" dur="5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1" dur="5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2" dur="5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3" dur="5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4" fill="hold">
                      <p:stCondLst>
                        <p:cond delay="indefinite"/>
                      </p:stCondLst>
                      <p:childTnLst>
                        <p:par>
                          <p:cTn id="995" fill="hold">
                            <p:stCondLst>
                              <p:cond delay="0"/>
                            </p:stCondLst>
                            <p:childTnLst>
                              <p:par>
                                <p:cTn id="996" presetID="2" presetClass="exit" presetSubtype="9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97" dur="50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8" dur="50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0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01" dur="50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2" dur="50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4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05" dur="5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6" dur="5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8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09" dur="5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0" dur="5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2" presetID="2" presetClass="exit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13" dur="50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4" dur="50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6" presetID="2" presetClass="exit" presetSubtype="9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17" dur="5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8" dur="5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020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1" fill="hold">
                      <p:stCondLst>
                        <p:cond delay="0"/>
                      </p:stCondLst>
                      <p:childTnLst>
                        <p:par>
                          <p:cTn id="1022" fill="hold">
                            <p:stCondLst>
                              <p:cond delay="0"/>
                            </p:stCondLst>
                            <p:childTnLst>
                              <p:par>
                                <p:cTn id="1023" presetID="21" presetClass="entr" presetSubtype="1" repeatCount="2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0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5" dur="5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8" dur="3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9" dur="3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0" dur="3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3" dur="3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4" dur="3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3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8" dur="3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9" dur="3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0" dur="3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3" dur="3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4" dur="3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5" dur="3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6" dur="3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7" dur="3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8" presetID="21" presetClass="entr" presetSubtype="1" repeatCount="3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0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0" dur="5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1" fill="hold">
                      <p:stCondLst>
                        <p:cond delay="indefinite"/>
                      </p:stCondLst>
                      <p:childTnLst>
                        <p:par>
                          <p:cTn id="1052" fill="hold">
                            <p:stCondLst>
                              <p:cond delay="0"/>
                            </p:stCondLst>
                            <p:childTnLst>
                              <p:par>
                                <p:cTn id="1053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44 0.01227 L 0.50768 0.02338 " pathEditMode="relative" rAng="0" ptsTypes="AA">
                                      <p:cBhvr>
                                        <p:cTn id="1054" dur="5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56" y="556"/>
                                    </p:animMotion>
                                  </p:childTnLst>
                                </p:cTn>
                              </p:par>
                              <p:par>
                                <p:cTn id="105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88 0.00417 L -0.53164 -0.01806 " pathEditMode="relative" rAng="0" ptsTypes="AA">
                                      <p:cBhvr>
                                        <p:cTn id="1056" dur="5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95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1057" restart="whenNotActive" fill="hold" evtFilter="cancelBubble" nodeType="interactiveSeq">
                <p:stCondLst>
                  <p:cond evt="onClick" delay="0">
                    <p:tgtEl>
                      <p:spTgt spid="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8" fill="hold">
                      <p:stCondLst>
                        <p:cond delay="0"/>
                      </p:stCondLst>
                      <p:childTnLst>
                        <p:par>
                          <p:cTn id="1059" fill="hold">
                            <p:stCondLst>
                              <p:cond delay="0"/>
                            </p:stCondLst>
                            <p:childTnLst>
                              <p:par>
                                <p:cTn id="106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2" dur="5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3" dur="5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6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7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8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1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2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3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4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6" dur="5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7" dur="5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8" fill="hold">
                      <p:stCondLst>
                        <p:cond delay="indefinite"/>
                      </p:stCondLst>
                      <p:childTnLst>
                        <p:par>
                          <p:cTn id="1079" fill="hold">
                            <p:stCondLst>
                              <p:cond delay="0"/>
                            </p:stCondLst>
                            <p:childTnLst>
                              <p:par>
                                <p:cTn id="1080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1" dur="50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2" dur="50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4" fill="hold">
                      <p:stCondLst>
                        <p:cond delay="indefinite"/>
                      </p:stCondLst>
                      <p:childTnLst>
                        <p:par>
                          <p:cTn id="1085" fill="hold">
                            <p:stCondLst>
                              <p:cond delay="0"/>
                            </p:stCondLst>
                            <p:childTnLst>
                              <p:par>
                                <p:cTn id="1086" presetID="5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87" dur="50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8" dur="50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9" dur="5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0" dur="50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1" dur="50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3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94" dur="50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5" dur="50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6" dur="5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7" dur="50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8" dur="50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0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01" dur="50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2" dur="50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3" dur="5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4" dur="50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5" dur="50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7" presetID="2" presetClass="exit" presetSubtype="2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108" dur="50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9" dur="50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1" presetID="2" presetClass="exit" presetSubtype="2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112" dur="50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3" dur="50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5" presetID="2" presetClass="exit" presetSubtype="1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6" dur="50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7" dur="50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1" dur="5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2" dur="5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3" dur="5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4" dur="5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5" dur="5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"/>
                  </p:tgtEl>
                </p:cond>
              </p:nextCondLst>
            </p:seq>
            <p:seq concurrent="1" nextAc="seek">
              <p:cTn id="1126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7" fill="hold">
                      <p:stCondLst>
                        <p:cond delay="0"/>
                      </p:stCondLst>
                      <p:childTnLst>
                        <p:par>
                          <p:cTn id="1128" fill="hold">
                            <p:stCondLst>
                              <p:cond delay="0"/>
                            </p:stCondLst>
                            <p:childTnLst>
                              <p:par>
                                <p:cTn id="1129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44 0.01227 L 0.50768 0.02338 " pathEditMode="relative" rAng="0" ptsTypes="AA">
                                      <p:cBhvr>
                                        <p:cTn id="1130" dur="5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56" y="556"/>
                                    </p:animMotion>
                                  </p:childTnLst>
                                </p:cTn>
                              </p:par>
                              <p:par>
                                <p:cTn id="1131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87 0.00416 L -0.53164 -0.01806 " pathEditMode="relative" rAng="0" ptsTypes="AA">
                                      <p:cBhvr>
                                        <p:cTn id="1132" dur="5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95" y="-1111"/>
                                    </p:animMotion>
                                  </p:childTnLst>
                                </p:cTn>
                              </p:par>
                              <p:par>
                                <p:cTn id="113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5" dur="3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6" dur="3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7" dur="3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8" dur="3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9" dur="3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0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41" dur="30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2" dur="30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3" dur="30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4" dur="30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9" grpId="0"/>
      <p:bldP spid="9" grpId="1"/>
      <p:bldP spid="7" grpId="0" animBg="1"/>
      <p:bldP spid="3" grpId="0"/>
      <p:bldP spid="3" grpId="1"/>
      <p:bldP spid="11" grpId="0"/>
      <p:bldP spid="11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8" grpId="0"/>
      <p:bldP spid="18" grpId="1"/>
      <p:bldP spid="19" grpId="0" animBg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 animBg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 animBg="1"/>
      <p:bldP spid="42" grpId="0"/>
      <p:bldP spid="42" grpId="1"/>
      <p:bldP spid="43" grpId="0"/>
      <p:bldP spid="43" grpId="1"/>
      <p:bldP spid="62" grpId="0" animBg="1"/>
      <p:bldP spid="62" grpId="1" animBg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70" grpId="0"/>
      <p:bldP spid="70" grpId="1"/>
      <p:bldP spid="71" grpId="0"/>
      <p:bldP spid="72" grpId="0"/>
      <p:bldP spid="73" grpId="0" animBg="1"/>
      <p:bldP spid="75" grpId="0"/>
      <p:bldP spid="75" grpId="1"/>
      <p:bldP spid="76" grpId="0"/>
      <p:bldP spid="76" grpId="1"/>
      <p:bldP spid="77" grpId="0"/>
      <p:bldP spid="77" grpId="1"/>
      <p:bldP spid="78" grpId="0"/>
      <p:bldP spid="78" grpId="1"/>
      <p:bldP spid="88" grpId="0" animBg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9" grpId="0" animBg="1"/>
      <p:bldP spid="100" grpId="0"/>
      <p:bldP spid="100" grpId="1"/>
      <p:bldP spid="101" grpId="0"/>
      <p:bldP spid="101" grpId="1"/>
      <p:bldP spid="102" grpId="0" animBg="1"/>
      <p:bldP spid="102" grpId="1" animBg="1"/>
      <p:bldP spid="103" grpId="0"/>
      <p:bldP spid="103" grpId="1"/>
      <p:bldP spid="104" grpId="0" animBg="1"/>
      <p:bldP spid="105" grpId="0"/>
      <p:bldP spid="105" grpId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/>
      <p:bldP spid="115" grpId="1"/>
      <p:bldP spid="116" grpId="0"/>
      <p:bldP spid="116" grpId="1"/>
      <p:bldP spid="117" grpId="0"/>
      <p:bldP spid="117" grpId="1"/>
      <p:bldP spid="118" grpId="0"/>
      <p:bldP spid="118" grpId="1"/>
      <p:bldP spid="119" grpId="0"/>
      <p:bldP spid="119" grpId="1"/>
      <p:bldP spid="120" grpId="0"/>
      <p:bldP spid="120" grpId="1"/>
      <p:bldP spid="121" grpId="0" animBg="1"/>
      <p:bldP spid="122" grpId="0"/>
      <p:bldP spid="122" grpId="1"/>
      <p:bldP spid="124" grpId="0"/>
      <p:bldP spid="125" grpId="0"/>
      <p:bldP spid="126" grpId="0"/>
      <p:bldP spid="126" grpId="1"/>
      <p:bldP spid="127" grpId="0"/>
      <p:bldP spid="127" grpId="1"/>
      <p:bldP spid="128" grpId="0"/>
      <p:bldP spid="128" grpId="1"/>
      <p:bldP spid="129" grpId="0"/>
      <p:bldP spid="129" grpId="1"/>
      <p:bldP spid="130" grpId="0"/>
      <p:bldP spid="130" grpId="1"/>
      <p:bldP spid="132" grpId="0"/>
      <p:bldP spid="132" grpId="1"/>
      <p:bldP spid="137" grpId="0"/>
      <p:bldP spid="137" grpId="1"/>
      <p:bldP spid="138" grpId="0"/>
      <p:bldP spid="138" grpId="1"/>
      <p:bldP spid="139" grpId="0"/>
      <p:bldP spid="139" grpId="1"/>
      <p:bldP spid="140" grpId="0"/>
      <p:bldP spid="140" grpId="1"/>
      <p:bldP spid="144" grpId="0" animBg="1"/>
      <p:bldP spid="147" grpId="0" animBg="1"/>
      <p:bldP spid="147" grpId="1" animBg="1"/>
      <p:bldP spid="148" grpId="0"/>
      <p:bldP spid="148" grpId="1"/>
      <p:bldP spid="149" grpId="0"/>
      <p:bldP spid="149" grpId="1"/>
      <p:bldP spid="150" grpId="0"/>
      <p:bldP spid="150" grpId="1"/>
      <p:bldP spid="151" grpId="0"/>
      <p:bldP spid="151" grpId="1"/>
      <p:bldP spid="152" grpId="0" animBg="1"/>
      <p:bldP spid="161" grpId="0"/>
      <p:bldP spid="163" grpId="0"/>
      <p:bldP spid="164" grpId="0"/>
      <p:bldP spid="167" grpId="0"/>
      <p:bldP spid="168" grpId="0"/>
      <p:bldP spid="170" grpId="0"/>
      <p:bldP spid="170" grpId="1"/>
      <p:bldP spid="179" grpId="0"/>
      <p:bldP spid="179" grpId="1"/>
      <p:bldP spid="179" grpId="2"/>
      <p:bldP spid="180" grpId="0"/>
      <p:bldP spid="180" grpId="1"/>
      <p:bldP spid="180" grpId="2"/>
      <p:bldP spid="181" grpId="0" animBg="1"/>
      <p:bldP spid="18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9">
      <a:majorFont>
        <a:latin typeface="NikoshBAN"/>
        <a:ea typeface=""/>
        <a:cs typeface=""/>
      </a:majorFont>
      <a:minorFont>
        <a:latin typeface="Calibri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>
            <a:lumMod val="20000"/>
            <a:lumOff val="8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3319</TotalTime>
  <Words>570</Words>
  <Application>Microsoft Office PowerPoint</Application>
  <PresentationFormat>Widescreen</PresentationFormat>
  <Paragraphs>171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Nikosh</vt:lpstr>
      <vt:lpstr>NikoshBAN</vt:lpstr>
      <vt:lpstr>NikoshLight</vt:lpstr>
      <vt:lpstr>Vrinda</vt:lpstr>
      <vt:lpstr>Office Theme</vt:lpstr>
      <vt:lpstr>Packager Shell Object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525</cp:revision>
  <dcterms:created xsi:type="dcterms:W3CDTF">2020-04-11T07:17:33Z</dcterms:created>
  <dcterms:modified xsi:type="dcterms:W3CDTF">2020-07-19T15:50:47Z</dcterms:modified>
</cp:coreProperties>
</file>