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4" r:id="rId9"/>
    <p:sldId id="274" r:id="rId10"/>
    <p:sldId id="275" r:id="rId11"/>
    <p:sldId id="265" r:id="rId12"/>
    <p:sldId id="266" r:id="rId13"/>
    <p:sldId id="267" r:id="rId14"/>
    <p:sldId id="268" r:id="rId15"/>
    <p:sldId id="269" r:id="rId16"/>
    <p:sldId id="276" r:id="rId17"/>
    <p:sldId id="272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85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482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3881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771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7911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33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635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913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1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523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925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800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112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743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916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868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9F1D-653A-4E8B-AD59-B14D2C918B30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1C610A-2847-47E8-ABAA-0132430625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564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48674" y="0"/>
            <a:ext cx="12240674" cy="6858000"/>
            <a:chOff x="-48674" y="0"/>
            <a:chExt cx="12240674" cy="6858000"/>
          </a:xfrm>
        </p:grpSpPr>
        <p:sp>
          <p:nvSpPr>
            <p:cNvPr id="4" name="Frame 3"/>
            <p:cNvSpPr/>
            <p:nvPr/>
          </p:nvSpPr>
          <p:spPr>
            <a:xfrm>
              <a:off x="-48674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47373" y="3461867"/>
            <a:ext cx="888886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1154" y="5956663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7-39-08-9k=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340" y="319819"/>
            <a:ext cx="7722652" cy="3725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14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48674" y="0"/>
            <a:ext cx="12240674" cy="6858000"/>
            <a:chOff x="-48674" y="0"/>
            <a:chExt cx="12240674" cy="6858000"/>
          </a:xfrm>
        </p:grpSpPr>
        <p:sp>
          <p:nvSpPr>
            <p:cNvPr id="4" name="Frame 3"/>
            <p:cNvSpPr/>
            <p:nvPr/>
          </p:nvSpPr>
          <p:spPr>
            <a:xfrm>
              <a:off x="-48674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071154" y="5956663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51545" y="1885929"/>
            <a:ext cx="58801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27417" y="3727792"/>
            <a:ext cx="83645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টাখনুসহ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images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032" y="1682251"/>
            <a:ext cx="2619375" cy="1743075"/>
          </a:xfrm>
          <a:prstGeom prst="rect">
            <a:avLst/>
          </a:prstGeom>
        </p:spPr>
      </p:pic>
      <p:pic>
        <p:nvPicPr>
          <p:cNvPr id="19" name="Picture 18" descr="download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032" y="370699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14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15046" y="469894"/>
            <a:ext cx="5048177" cy="1200329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72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2435" y="4262722"/>
            <a:ext cx="8433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ইচ্ছুক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endParaRPr lang="en-US" sz="36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ডুবানোর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স্বীয়</a:t>
            </a:r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imagesঘুম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" y="1752234"/>
            <a:ext cx="3993433" cy="2480132"/>
          </a:xfrm>
          <a:prstGeom prst="rect">
            <a:avLst/>
          </a:prstGeom>
        </p:spPr>
      </p:pic>
      <p:pic>
        <p:nvPicPr>
          <p:cNvPr id="11" name="Picture 10" descr="images পানি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132" y="1793573"/>
            <a:ext cx="3675972" cy="2399604"/>
          </a:xfrm>
          <a:prstGeom prst="rect">
            <a:avLst/>
          </a:prstGeom>
        </p:spPr>
      </p:pic>
      <p:pic>
        <p:nvPicPr>
          <p:cNvPr id="12" name="Picture 11" descr="images হাত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070" y="1894115"/>
            <a:ext cx="3153314" cy="231212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71154" y="5956663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1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26571" y="1565131"/>
            <a:ext cx="11566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রহমানির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রহীম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7" y="2693539"/>
            <a:ext cx="4968914" cy="28531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3773" y="3688603"/>
            <a:ext cx="57246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মিসওয়াক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Bismillah - 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183" y="450886"/>
            <a:ext cx="8601640" cy="115584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71154" y="5956663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6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362994" y="849085"/>
            <a:ext cx="75213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গড়গড়াসহ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5246" y="2839552"/>
            <a:ext cx="72595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download কুল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185" y="593271"/>
            <a:ext cx="2600325" cy="1752600"/>
          </a:xfrm>
          <a:prstGeom prst="rect">
            <a:avLst/>
          </a:prstGeom>
        </p:spPr>
      </p:pic>
      <p:pic>
        <p:nvPicPr>
          <p:cNvPr id="12" name="Picture 11" descr="download নাক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789" y="2718026"/>
            <a:ext cx="2769325" cy="16972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71154" y="5956663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3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99063" y="4872446"/>
            <a:ext cx="94444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খেলাল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10297" y="1594969"/>
            <a:ext cx="77358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download কা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98" y="1133475"/>
            <a:ext cx="2466975" cy="1847850"/>
          </a:xfrm>
          <a:prstGeom prst="rect">
            <a:avLst/>
          </a:prstGeom>
        </p:spPr>
      </p:pic>
      <p:pic>
        <p:nvPicPr>
          <p:cNvPr id="12" name="Picture 11" descr="imagesদাড়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263" y="3148149"/>
            <a:ext cx="2829875" cy="180267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71154" y="5956663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8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990012" y="3657600"/>
            <a:ext cx="679268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1881051"/>
            <a:ext cx="87564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আঙ্গুলসমূহ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খেলাল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downloadআঙু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23" y="1348739"/>
            <a:ext cx="2747691" cy="1864723"/>
          </a:xfrm>
          <a:prstGeom prst="rect">
            <a:avLst/>
          </a:prstGeom>
        </p:spPr>
      </p:pic>
      <p:pic>
        <p:nvPicPr>
          <p:cNvPr id="11" name="Picture 10" descr="download৩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72" y="3249938"/>
            <a:ext cx="4426833" cy="275897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71154" y="6035041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9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071154" y="6050408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7-19-41-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820831"/>
            <a:ext cx="8108575" cy="51625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814048" y="242047"/>
            <a:ext cx="3832412" cy="551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অজুর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সুন্নাতসমূহ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8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97244" y="5088256"/>
            <a:ext cx="9867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8280" y="414592"/>
            <a:ext cx="470262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10481" y="5136777"/>
            <a:ext cx="16943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3844" y="4464423"/>
            <a:ext cx="5179038" cy="672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অজুর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সুন্নাত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35671" y="4343400"/>
            <a:ext cx="2018597" cy="681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নয়টি</a:t>
            </a:r>
            <a:endParaRPr lang="en-US" sz="40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1154" y="5956663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1797" y="2501152"/>
            <a:ext cx="5179038" cy="6723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অজুর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66730" y="2433918"/>
            <a:ext cx="2018597" cy="681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endParaRPr lang="en-US" sz="40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1338" y="3420822"/>
            <a:ext cx="70582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41539" y="3496236"/>
            <a:ext cx="16943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endParaRPr lang="en-US" sz="4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3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 animBg="1"/>
      <p:bldP spid="10" grpId="1"/>
      <p:bldP spid="11" grpId="0" animBg="1"/>
      <p:bldP spid="12" grpId="0" animBg="1"/>
      <p:bldP spid="14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56" y="499544"/>
            <a:ext cx="4624583" cy="264706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939353" y="717648"/>
            <a:ext cx="5502986" cy="1617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4571" y="3101923"/>
            <a:ext cx="1025679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‍ও </a:t>
            </a: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সুন্নাতসহ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cap="none" spc="0" dirty="0">
              <a:ln/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1154" y="5956663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5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154" y="230546"/>
            <a:ext cx="9557525" cy="4729497"/>
          </a:xfrm>
          <a:prstGeom prst="rect">
            <a:avLst/>
          </a:prstGeom>
        </p:spPr>
      </p:pic>
      <p:pic>
        <p:nvPicPr>
          <p:cNvPr id="11" name="Picture 10" descr="13-07-11-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669" y="4256570"/>
            <a:ext cx="9548947" cy="202474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71154" y="6252497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0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57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2697" y="1577499"/>
            <a:ext cx="11324309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রামপুর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ন.: ০১৮১৪২৪১১৬২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mmzafar62@gmail.com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010892" y="332509"/>
            <a:ext cx="4635568" cy="1143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ei_1594222024774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731" y="1529794"/>
            <a:ext cx="3317966" cy="4505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92777" y="6152606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2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Flowchart: Punched Tape 7"/>
          <p:cNvSpPr/>
          <p:nvPr/>
        </p:nvSpPr>
        <p:spPr>
          <a:xfrm>
            <a:off x="2957257" y="550204"/>
            <a:ext cx="6573078" cy="1258957"/>
          </a:xfrm>
          <a:prstGeom prst="flowChartPunchedTape">
            <a:avLst/>
          </a:prstGeom>
          <a:solidFill>
            <a:schemeClr val="bg1"/>
          </a:solidFill>
          <a:ln w="57150">
            <a:solidFill>
              <a:srgbClr val="A7C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198" y="2708988"/>
            <a:ext cx="5760720" cy="30469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দাখিল </a:t>
            </a:r>
            <a:r>
              <a:rPr lang="en-US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IN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আকাইদ ও ফিকহ</a:t>
            </a:r>
          </a:p>
          <a:p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প্রথম (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তীয় ভাগ)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১৮/০৮/২০২০</a:t>
            </a:r>
            <a:endParaRPr lang="bn-IN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55" y="1937434"/>
            <a:ext cx="3180466" cy="4205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953588" y="6152605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18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70985" y="517587"/>
            <a:ext cx="6740948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5" y="1621113"/>
            <a:ext cx="5020226" cy="3303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1687658"/>
            <a:ext cx="5081451" cy="32376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50377" y="5227600"/>
            <a:ext cx="305670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অজু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endParaRPr lang="en-US" sz="5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1373" y="4519417"/>
            <a:ext cx="6617858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1154" y="6008915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3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69770" y="587829"/>
            <a:ext cx="48379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9978" y="2220684"/>
            <a:ext cx="965938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u="sng" cap="none" spc="0" dirty="0" err="1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অজুর</a:t>
            </a:r>
            <a:r>
              <a:rPr lang="en-US" sz="11500" b="1" u="sng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u="sng" cap="none" spc="0" dirty="0" err="1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11500" b="1" u="sng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500" b="1" u="sng" cap="none" spc="0" dirty="0" err="1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সুন্নাত</a:t>
            </a:r>
            <a:endParaRPr lang="en-US" sz="11500" b="1" u="sng" cap="none" spc="0" dirty="0">
              <a:ln/>
              <a:solidFill>
                <a:schemeClr val="accent3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154" y="5969726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8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91080" y="450091"/>
            <a:ext cx="30652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8051" y="1685109"/>
            <a:ext cx="56076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2392" y="2604831"/>
            <a:ext cx="106684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সুন্নাতের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71154" y="6008915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92136" y="2886892"/>
            <a:ext cx="524691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222171" y="335281"/>
            <a:ext cx="5347063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326" y="4026938"/>
            <a:ext cx="11338558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সুন্নাত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ar-SA" sz="4000" b="1" dirty="0">
                <a:ln/>
                <a:solidFill>
                  <a:schemeClr val="accent3"/>
                </a:solidFill>
                <a:latin typeface="NikoshBAN" pitchFamily="2" charset="0"/>
                <a:cs typeface="Arabic Typesetting" panose="03020402040406030203" pitchFamily="66" charset="-78"/>
              </a:rPr>
              <a:t>سنة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Arabic Typesetting" panose="03020402040406030203" pitchFamily="66" charset="-78"/>
              </a:rPr>
              <a:t>سنن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একবচন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অজুর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অজুর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সুন্নাত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71154" y="5969726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887" y="1349052"/>
            <a:ext cx="11286307" cy="132343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অবশ্য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পালনীয়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আবশ্যকীয়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অজুতে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পাকের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নির্দেশে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সেগুলোই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অজুর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79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24962" y="3124032"/>
            <a:ext cx="5729454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7200" b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6356" y="4406414"/>
            <a:ext cx="822052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মোট-০৯টি।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154" y="5969726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8024" y="485335"/>
            <a:ext cx="5658921" cy="1200329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7979" y="1728528"/>
            <a:ext cx="8093882" cy="13234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মোট-০৪টি।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1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48674" y="0"/>
            <a:ext cx="12240674" cy="6858000"/>
            <a:chOff x="-48674" y="0"/>
            <a:chExt cx="12240674" cy="6858000"/>
          </a:xfrm>
        </p:grpSpPr>
        <p:sp>
          <p:nvSpPr>
            <p:cNvPr id="4" name="Frame 3"/>
            <p:cNvSpPr/>
            <p:nvPr/>
          </p:nvSpPr>
          <p:spPr>
            <a:xfrm>
              <a:off x="-48674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47497" y="349188"/>
            <a:ext cx="3603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অজুর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ফরজসমূহ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71154" y="5956663"/>
            <a:ext cx="10371909" cy="496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জাফর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০১৮১৪২৪১১৬২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ownload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655" y="1434056"/>
            <a:ext cx="2619375" cy="1743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04242" y="1768363"/>
            <a:ext cx="50545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মুখমণ্ডল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images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830" y="3495810"/>
            <a:ext cx="2867025" cy="15906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17304" y="3727792"/>
            <a:ext cx="62472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কনুইসহ</a:t>
            </a:r>
            <a:endParaRPr lang="en-US" sz="72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4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452</TotalTime>
  <Words>709</Words>
  <Application>Microsoft Office PowerPoint</Application>
  <PresentationFormat>Custom</PresentationFormat>
  <Paragraphs>81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 Computer</dc:creator>
  <cp:lastModifiedBy>wdrruyeu43ip</cp:lastModifiedBy>
  <cp:revision>56</cp:revision>
  <dcterms:created xsi:type="dcterms:W3CDTF">2020-06-14T16:06:39Z</dcterms:created>
  <dcterms:modified xsi:type="dcterms:W3CDTF">2020-08-18T11:41:58Z</dcterms:modified>
</cp:coreProperties>
</file>