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256" r:id="rId2"/>
    <p:sldId id="510" r:id="rId3"/>
    <p:sldId id="511" r:id="rId4"/>
    <p:sldId id="411" r:id="rId5"/>
    <p:sldId id="491" r:id="rId6"/>
    <p:sldId id="443" r:id="rId7"/>
    <p:sldId id="315" r:id="rId8"/>
    <p:sldId id="412" r:id="rId9"/>
    <p:sldId id="493" r:id="rId10"/>
    <p:sldId id="427" r:id="rId11"/>
    <p:sldId id="462" r:id="rId12"/>
    <p:sldId id="494" r:id="rId13"/>
    <p:sldId id="495" r:id="rId14"/>
    <p:sldId id="496" r:id="rId15"/>
    <p:sldId id="498" r:id="rId16"/>
    <p:sldId id="499" r:id="rId17"/>
    <p:sldId id="506" r:id="rId18"/>
    <p:sldId id="507" r:id="rId19"/>
    <p:sldId id="509" r:id="rId20"/>
    <p:sldId id="508" r:id="rId21"/>
    <p:sldId id="512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FF00"/>
    <a:srgbClr val="CC3300"/>
    <a:srgbClr val="CC00FF"/>
    <a:srgbClr val="CC66FF"/>
    <a:srgbClr val="9933FF"/>
    <a:srgbClr val="CC99FF"/>
    <a:srgbClr val="FF006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4" d="100"/>
          <a:sy n="74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7AB7C2-197A-4531-A8DE-EECB19BD828E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E1360E-2379-473E-82C1-89698EA5C2B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পূর্বানুমান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D4240D-0F15-4956-8101-A06CBFD9DBFC}" type="parTrans" cxnId="{C79E8C15-E4B7-44AF-BBD4-255E13D88D9D}">
      <dgm:prSet/>
      <dgm:spPr/>
      <dgm:t>
        <a:bodyPr/>
        <a:lstStyle/>
        <a:p>
          <a:endParaRPr lang="en-US"/>
        </a:p>
      </dgm:t>
    </dgm:pt>
    <dgm:pt modelId="{CC3A98E3-F5B3-4F7B-8F67-45AB0291B730}" type="sibTrans" cxnId="{C79E8C15-E4B7-44AF-BBD4-255E13D88D9D}">
      <dgm:prSet/>
      <dgm:spPr>
        <a:ln>
          <a:solidFill>
            <a:srgbClr val="CC3300"/>
          </a:solidFill>
        </a:ln>
      </dgm:spPr>
      <dgm:t>
        <a:bodyPr/>
        <a:lstStyle/>
        <a:p>
          <a:endParaRPr lang="en-US"/>
        </a:p>
      </dgm:t>
    </dgm:pt>
    <dgm:pt modelId="{7A26C88C-B57F-4DE8-9CD5-1B3B890B503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C7505EB-90D9-4EEE-B60E-51481E1710DE}" type="parTrans" cxnId="{BD7509F6-6B81-46E5-BD04-2EF08A802681}">
      <dgm:prSet/>
      <dgm:spPr/>
      <dgm:t>
        <a:bodyPr/>
        <a:lstStyle/>
        <a:p>
          <a:endParaRPr lang="en-US"/>
        </a:p>
      </dgm:t>
    </dgm:pt>
    <dgm:pt modelId="{11F8A0E3-492D-4E3D-8D4A-44DD44429D85}" type="sibTrans" cxnId="{BD7509F6-6B81-46E5-BD04-2EF08A802681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E2922A6-40A6-4207-8851-532E62408D6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348472-63F2-4D53-969E-DF9DAD911884}" type="parTrans" cxnId="{009C9C4F-31FA-4A90-BC05-F3BCA31849DD}">
      <dgm:prSet/>
      <dgm:spPr/>
      <dgm:t>
        <a:bodyPr/>
        <a:lstStyle/>
        <a:p>
          <a:endParaRPr lang="en-US"/>
        </a:p>
      </dgm:t>
    </dgm:pt>
    <dgm:pt modelId="{C801ADB5-6F22-4F16-A1DC-47EA8A5EEF46}" type="sibTrans" cxnId="{009C9C4F-31FA-4A90-BC05-F3BCA31849DD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312AE11B-C18D-4AC7-B80C-669756647821}">
      <dgm:prSet phldrT="[Text]" custT="1"/>
      <dgm:spPr>
        <a:solidFill>
          <a:srgbClr val="009900"/>
        </a:solidFill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সমন্বয়সাধন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C1EE7C-AEEE-4240-95BA-0CB981EA28EC}" type="parTrans" cxnId="{31A91341-B12C-46FB-A002-FFA387852FB6}">
      <dgm:prSet/>
      <dgm:spPr/>
      <dgm:t>
        <a:bodyPr/>
        <a:lstStyle/>
        <a:p>
          <a:endParaRPr lang="en-US"/>
        </a:p>
      </dgm:t>
    </dgm:pt>
    <dgm:pt modelId="{EA017EF2-4CEF-493C-8DD8-0E511A84E02D}" type="sibTrans" cxnId="{31A91341-B12C-46FB-A002-FFA387852FB6}">
      <dgm:prSet/>
      <dgm:spPr>
        <a:ln>
          <a:solidFill>
            <a:srgbClr val="0000FF"/>
          </a:solidFill>
        </a:ln>
      </dgm:spPr>
      <dgm:t>
        <a:bodyPr/>
        <a:lstStyle/>
        <a:p>
          <a:endParaRPr lang="en-US"/>
        </a:p>
      </dgm:t>
    </dgm:pt>
    <dgm:pt modelId="{757D9627-E8B3-407D-ABA3-CCF12E51AA6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সংগঠিতকরণ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012B2-AB60-4ECC-9AAF-1389B42ED077}" type="parTrans" cxnId="{6AF7DE73-9060-4564-84F1-21198979A9F9}">
      <dgm:prSet/>
      <dgm:spPr/>
      <dgm:t>
        <a:bodyPr/>
        <a:lstStyle/>
        <a:p>
          <a:endParaRPr lang="en-US"/>
        </a:p>
      </dgm:t>
    </dgm:pt>
    <dgm:pt modelId="{F5504123-05FE-4785-A531-9C990846F9E5}" type="sibTrans" cxnId="{6AF7DE73-9060-4564-84F1-21198979A9F9}">
      <dgm:prSet/>
      <dgm:spPr/>
      <dgm:t>
        <a:bodyPr/>
        <a:lstStyle/>
        <a:p>
          <a:endParaRPr lang="en-US"/>
        </a:p>
      </dgm:t>
    </dgm:pt>
    <dgm:pt modelId="{BE474ED4-6317-44C1-80B1-F628E10F845E}" type="pres">
      <dgm:prSet presAssocID="{457AB7C2-197A-4531-A8DE-EECB19BD828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18BCE8-D568-4461-BA78-DECFB91E39EF}" type="pres">
      <dgm:prSet presAssocID="{FCE1360E-2379-473E-82C1-89698EA5C2B9}" presName="node" presStyleLbl="node1" presStyleIdx="0" presStyleCnt="5" custScaleX="16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9E510-836D-4EDD-AA27-AF5A5CAE73A5}" type="pres">
      <dgm:prSet presAssocID="{FCE1360E-2379-473E-82C1-89698EA5C2B9}" presName="spNode" presStyleCnt="0"/>
      <dgm:spPr/>
    </dgm:pt>
    <dgm:pt modelId="{79CE1D19-7D10-4CFF-98B7-8B360ED02A6A}" type="pres">
      <dgm:prSet presAssocID="{CC3A98E3-F5B3-4F7B-8F67-45AB0291B730}" presName="sibTrans" presStyleLbl="sibTrans1D1" presStyleIdx="0" presStyleCnt="5"/>
      <dgm:spPr/>
      <dgm:t>
        <a:bodyPr/>
        <a:lstStyle/>
        <a:p>
          <a:endParaRPr lang="en-US"/>
        </a:p>
      </dgm:t>
    </dgm:pt>
    <dgm:pt modelId="{8155E0B0-503E-48CB-B72A-C41FF01EFBA2}" type="pres">
      <dgm:prSet presAssocID="{757D9627-E8B3-407D-ABA3-CCF12E51AA6D}" presName="node" presStyleLbl="node1" presStyleIdx="1" presStyleCnt="5" custScaleX="128573" custRadScaleRad="101278" custRadScaleInc="9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26A89-29B8-4A41-8797-384668BC0EEC}" type="pres">
      <dgm:prSet presAssocID="{757D9627-E8B3-407D-ABA3-CCF12E51AA6D}" presName="spNode" presStyleCnt="0"/>
      <dgm:spPr/>
    </dgm:pt>
    <dgm:pt modelId="{5C9D9496-1566-4AEF-AA9E-110DDAE7EA3D}" type="pres">
      <dgm:prSet presAssocID="{F5504123-05FE-4785-A531-9C990846F9E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D176D16-7796-4E46-ADC0-AB834B2995F5}" type="pres">
      <dgm:prSet presAssocID="{7A26C88C-B57F-4DE8-9CD5-1B3B890B503B}" presName="node" presStyleLbl="node1" presStyleIdx="2" presStyleCnt="5" custScaleX="169428" custRadScaleRad="114941" custRadScaleInc="-47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7603F-C266-4084-919D-48B4D03F9E35}" type="pres">
      <dgm:prSet presAssocID="{7A26C88C-B57F-4DE8-9CD5-1B3B890B503B}" presName="spNode" presStyleCnt="0"/>
      <dgm:spPr/>
    </dgm:pt>
    <dgm:pt modelId="{E9862BEA-5B09-4585-8847-FF5DF2546531}" type="pres">
      <dgm:prSet presAssocID="{11F8A0E3-492D-4E3D-8D4A-44DD44429D8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8D934B7E-6528-4F1C-A524-881ED7ED08C6}" type="pres">
      <dgm:prSet presAssocID="{8E2922A6-40A6-4207-8851-532E62408D6C}" presName="node" presStyleLbl="node1" presStyleIdx="3" presStyleCnt="5" custScaleX="183024" custRadScaleRad="117168" custRadScaleInc="49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20284-279A-4661-AB73-9CC61FCC1DE1}" type="pres">
      <dgm:prSet presAssocID="{8E2922A6-40A6-4207-8851-532E62408D6C}" presName="spNode" presStyleCnt="0"/>
      <dgm:spPr/>
    </dgm:pt>
    <dgm:pt modelId="{2A606307-171D-4A24-AA54-543E0E5E0FC8}" type="pres">
      <dgm:prSet presAssocID="{C801ADB5-6F22-4F16-A1DC-47EA8A5EEF4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2E69CCA-CAA2-4C90-A953-E83023CF0E9F}" type="pres">
      <dgm:prSet presAssocID="{312AE11B-C18D-4AC7-B80C-669756647821}" presName="node" presStyleLbl="node1" presStyleIdx="4" presStyleCnt="5" custScaleX="144315" custRadScaleRad="105055" custRadScaleInc="-3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CF390-1CC9-4893-8D14-CB830D7837A4}" type="pres">
      <dgm:prSet presAssocID="{312AE11B-C18D-4AC7-B80C-669756647821}" presName="spNode" presStyleCnt="0"/>
      <dgm:spPr/>
    </dgm:pt>
    <dgm:pt modelId="{BBF10F36-49B3-4934-B3B6-89F486821F5C}" type="pres">
      <dgm:prSet presAssocID="{EA017EF2-4CEF-493C-8DD8-0E511A84E02D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D7509F6-6B81-46E5-BD04-2EF08A802681}" srcId="{457AB7C2-197A-4531-A8DE-EECB19BD828E}" destId="{7A26C88C-B57F-4DE8-9CD5-1B3B890B503B}" srcOrd="2" destOrd="0" parTransId="{0C7505EB-90D9-4EEE-B60E-51481E1710DE}" sibTransId="{11F8A0E3-492D-4E3D-8D4A-44DD44429D85}"/>
    <dgm:cxn modelId="{D52ECE7F-76C3-4504-BC59-864B93FB0425}" type="presOf" srcId="{FCE1360E-2379-473E-82C1-89698EA5C2B9}" destId="{2218BCE8-D568-4461-BA78-DECFB91E39EF}" srcOrd="0" destOrd="0" presId="urn:microsoft.com/office/officeart/2005/8/layout/cycle6"/>
    <dgm:cxn modelId="{9995745A-177F-408C-9186-6FB4232F31E2}" type="presOf" srcId="{11F8A0E3-492D-4E3D-8D4A-44DD44429D85}" destId="{E9862BEA-5B09-4585-8847-FF5DF2546531}" srcOrd="0" destOrd="0" presId="urn:microsoft.com/office/officeart/2005/8/layout/cycle6"/>
    <dgm:cxn modelId="{3296372B-399B-4AF7-91BD-2B8C9756BB4D}" type="presOf" srcId="{C801ADB5-6F22-4F16-A1DC-47EA8A5EEF46}" destId="{2A606307-171D-4A24-AA54-543E0E5E0FC8}" srcOrd="0" destOrd="0" presId="urn:microsoft.com/office/officeart/2005/8/layout/cycle6"/>
    <dgm:cxn modelId="{009C9C4F-31FA-4A90-BC05-F3BCA31849DD}" srcId="{457AB7C2-197A-4531-A8DE-EECB19BD828E}" destId="{8E2922A6-40A6-4207-8851-532E62408D6C}" srcOrd="3" destOrd="0" parTransId="{92348472-63F2-4D53-969E-DF9DAD911884}" sibTransId="{C801ADB5-6F22-4F16-A1DC-47EA8A5EEF46}"/>
    <dgm:cxn modelId="{0A87051F-3CF2-49F9-B715-B86901E3010F}" type="presOf" srcId="{CC3A98E3-F5B3-4F7B-8F67-45AB0291B730}" destId="{79CE1D19-7D10-4CFF-98B7-8B360ED02A6A}" srcOrd="0" destOrd="0" presId="urn:microsoft.com/office/officeart/2005/8/layout/cycle6"/>
    <dgm:cxn modelId="{31A91341-B12C-46FB-A002-FFA387852FB6}" srcId="{457AB7C2-197A-4531-A8DE-EECB19BD828E}" destId="{312AE11B-C18D-4AC7-B80C-669756647821}" srcOrd="4" destOrd="0" parTransId="{D3C1EE7C-AEEE-4240-95BA-0CB981EA28EC}" sibTransId="{EA017EF2-4CEF-493C-8DD8-0E511A84E02D}"/>
    <dgm:cxn modelId="{BC77555B-3ACE-4EBC-B567-200F260ADD9A}" type="presOf" srcId="{F5504123-05FE-4785-A531-9C990846F9E5}" destId="{5C9D9496-1566-4AEF-AA9E-110DDAE7EA3D}" srcOrd="0" destOrd="0" presId="urn:microsoft.com/office/officeart/2005/8/layout/cycle6"/>
    <dgm:cxn modelId="{EE9F3438-EAB5-48B4-9DD9-BBC084617A24}" type="presOf" srcId="{312AE11B-C18D-4AC7-B80C-669756647821}" destId="{B2E69CCA-CAA2-4C90-A953-E83023CF0E9F}" srcOrd="0" destOrd="0" presId="urn:microsoft.com/office/officeart/2005/8/layout/cycle6"/>
    <dgm:cxn modelId="{97532D52-4DEF-489B-8555-90AF02C844E5}" type="presOf" srcId="{EA017EF2-4CEF-493C-8DD8-0E511A84E02D}" destId="{BBF10F36-49B3-4934-B3B6-89F486821F5C}" srcOrd="0" destOrd="0" presId="urn:microsoft.com/office/officeart/2005/8/layout/cycle6"/>
    <dgm:cxn modelId="{A5D8020C-309D-4F07-929A-2421859891E6}" type="presOf" srcId="{7A26C88C-B57F-4DE8-9CD5-1B3B890B503B}" destId="{9D176D16-7796-4E46-ADC0-AB834B2995F5}" srcOrd="0" destOrd="0" presId="urn:microsoft.com/office/officeart/2005/8/layout/cycle6"/>
    <dgm:cxn modelId="{6AF7DE73-9060-4564-84F1-21198979A9F9}" srcId="{457AB7C2-197A-4531-A8DE-EECB19BD828E}" destId="{757D9627-E8B3-407D-ABA3-CCF12E51AA6D}" srcOrd="1" destOrd="0" parTransId="{DA9012B2-AB60-4ECC-9AAF-1389B42ED077}" sibTransId="{F5504123-05FE-4785-A531-9C990846F9E5}"/>
    <dgm:cxn modelId="{F0AF1428-3592-481C-8E3C-490FDE04E4C1}" type="presOf" srcId="{457AB7C2-197A-4531-A8DE-EECB19BD828E}" destId="{BE474ED4-6317-44C1-80B1-F628E10F845E}" srcOrd="0" destOrd="0" presId="urn:microsoft.com/office/officeart/2005/8/layout/cycle6"/>
    <dgm:cxn modelId="{C79E8C15-E4B7-44AF-BBD4-255E13D88D9D}" srcId="{457AB7C2-197A-4531-A8DE-EECB19BD828E}" destId="{FCE1360E-2379-473E-82C1-89698EA5C2B9}" srcOrd="0" destOrd="0" parTransId="{49D4240D-0F15-4956-8101-A06CBFD9DBFC}" sibTransId="{CC3A98E3-F5B3-4F7B-8F67-45AB0291B730}"/>
    <dgm:cxn modelId="{8935EFE6-B3C2-403F-94A7-CF2A2B1E000B}" type="presOf" srcId="{757D9627-E8B3-407D-ABA3-CCF12E51AA6D}" destId="{8155E0B0-503E-48CB-B72A-C41FF01EFBA2}" srcOrd="0" destOrd="0" presId="urn:microsoft.com/office/officeart/2005/8/layout/cycle6"/>
    <dgm:cxn modelId="{7D1CFC5C-1ACA-4120-BD1D-E62587F742D2}" type="presOf" srcId="{8E2922A6-40A6-4207-8851-532E62408D6C}" destId="{8D934B7E-6528-4F1C-A524-881ED7ED08C6}" srcOrd="0" destOrd="0" presId="urn:microsoft.com/office/officeart/2005/8/layout/cycle6"/>
    <dgm:cxn modelId="{672F461D-89DE-48EF-88D6-47BED8C17885}" type="presParOf" srcId="{BE474ED4-6317-44C1-80B1-F628E10F845E}" destId="{2218BCE8-D568-4461-BA78-DECFB91E39EF}" srcOrd="0" destOrd="0" presId="urn:microsoft.com/office/officeart/2005/8/layout/cycle6"/>
    <dgm:cxn modelId="{BF1FE76F-A537-40EF-8B71-2E8C6850F052}" type="presParOf" srcId="{BE474ED4-6317-44C1-80B1-F628E10F845E}" destId="{E749E510-836D-4EDD-AA27-AF5A5CAE73A5}" srcOrd="1" destOrd="0" presId="urn:microsoft.com/office/officeart/2005/8/layout/cycle6"/>
    <dgm:cxn modelId="{4C79215B-BE9A-4157-9E53-A0485C470E88}" type="presParOf" srcId="{BE474ED4-6317-44C1-80B1-F628E10F845E}" destId="{79CE1D19-7D10-4CFF-98B7-8B360ED02A6A}" srcOrd="2" destOrd="0" presId="urn:microsoft.com/office/officeart/2005/8/layout/cycle6"/>
    <dgm:cxn modelId="{5E54AD50-D145-4718-A16F-9A084B5F02D9}" type="presParOf" srcId="{BE474ED4-6317-44C1-80B1-F628E10F845E}" destId="{8155E0B0-503E-48CB-B72A-C41FF01EFBA2}" srcOrd="3" destOrd="0" presId="urn:microsoft.com/office/officeart/2005/8/layout/cycle6"/>
    <dgm:cxn modelId="{06176335-55BE-43D4-90BB-2661A6E2AB76}" type="presParOf" srcId="{BE474ED4-6317-44C1-80B1-F628E10F845E}" destId="{8C726A89-29B8-4A41-8797-384668BC0EEC}" srcOrd="4" destOrd="0" presId="urn:microsoft.com/office/officeart/2005/8/layout/cycle6"/>
    <dgm:cxn modelId="{E6DBD29A-718F-4665-B11F-CFAB143EEFA3}" type="presParOf" srcId="{BE474ED4-6317-44C1-80B1-F628E10F845E}" destId="{5C9D9496-1566-4AEF-AA9E-110DDAE7EA3D}" srcOrd="5" destOrd="0" presId="urn:microsoft.com/office/officeart/2005/8/layout/cycle6"/>
    <dgm:cxn modelId="{5CE9A942-CE6C-4BCB-A06A-E62E2DD06D95}" type="presParOf" srcId="{BE474ED4-6317-44C1-80B1-F628E10F845E}" destId="{9D176D16-7796-4E46-ADC0-AB834B2995F5}" srcOrd="6" destOrd="0" presId="urn:microsoft.com/office/officeart/2005/8/layout/cycle6"/>
    <dgm:cxn modelId="{C1163114-BA5C-4505-B402-8F13ED650CAD}" type="presParOf" srcId="{BE474ED4-6317-44C1-80B1-F628E10F845E}" destId="{7877603F-C266-4084-919D-48B4D03F9E35}" srcOrd="7" destOrd="0" presId="urn:microsoft.com/office/officeart/2005/8/layout/cycle6"/>
    <dgm:cxn modelId="{B0A17AC6-5E6F-4D5F-872F-16213A7F2EA4}" type="presParOf" srcId="{BE474ED4-6317-44C1-80B1-F628E10F845E}" destId="{E9862BEA-5B09-4585-8847-FF5DF2546531}" srcOrd="8" destOrd="0" presId="urn:microsoft.com/office/officeart/2005/8/layout/cycle6"/>
    <dgm:cxn modelId="{5193A4EA-E9E9-435D-A3B2-241E4312CCD0}" type="presParOf" srcId="{BE474ED4-6317-44C1-80B1-F628E10F845E}" destId="{8D934B7E-6528-4F1C-A524-881ED7ED08C6}" srcOrd="9" destOrd="0" presId="urn:microsoft.com/office/officeart/2005/8/layout/cycle6"/>
    <dgm:cxn modelId="{97D4A496-5243-4FCC-B4CB-A6E4322B1EAF}" type="presParOf" srcId="{BE474ED4-6317-44C1-80B1-F628E10F845E}" destId="{6DF20284-279A-4661-AB73-9CC61FCC1DE1}" srcOrd="10" destOrd="0" presId="urn:microsoft.com/office/officeart/2005/8/layout/cycle6"/>
    <dgm:cxn modelId="{2E3C9EC6-0916-4F44-BD95-3FBE37F5470C}" type="presParOf" srcId="{BE474ED4-6317-44C1-80B1-F628E10F845E}" destId="{2A606307-171D-4A24-AA54-543E0E5E0FC8}" srcOrd="11" destOrd="0" presId="urn:microsoft.com/office/officeart/2005/8/layout/cycle6"/>
    <dgm:cxn modelId="{55A94A83-7A65-4BFD-8244-2DD5BC40224E}" type="presParOf" srcId="{BE474ED4-6317-44C1-80B1-F628E10F845E}" destId="{B2E69CCA-CAA2-4C90-A953-E83023CF0E9F}" srcOrd="12" destOrd="0" presId="urn:microsoft.com/office/officeart/2005/8/layout/cycle6"/>
    <dgm:cxn modelId="{73F8BB11-46C5-48BF-976B-1C541372D068}" type="presParOf" srcId="{BE474ED4-6317-44C1-80B1-F628E10F845E}" destId="{494CF390-1CC9-4893-8D14-CB830D7837A4}" srcOrd="13" destOrd="0" presId="urn:microsoft.com/office/officeart/2005/8/layout/cycle6"/>
    <dgm:cxn modelId="{47FF124F-CC61-43CA-8B28-3437F4A900EB}" type="presParOf" srcId="{BE474ED4-6317-44C1-80B1-F628E10F845E}" destId="{BBF10F36-49B3-4934-B3B6-89F486821F5C}" srcOrd="14" destOrd="0" presId="urn:microsoft.com/office/officeart/2005/8/layout/cycle6"/>
  </dgm:cxnLst>
  <dgm:bg>
    <a:pattFill prst="pct10">
      <a:fgClr>
        <a:srgbClr val="C00000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9D126-C37A-42ED-95C2-63363EE0F34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DB0A27-FEDD-4256-9541-4E93B088C175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>
          <a:solidFill>
            <a:srgbClr val="C00000"/>
          </a:solidFill>
        </a:ln>
      </dgm:spPr>
      <dgm:t>
        <a:bodyPr vert="vert"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ব্যবস্থাপনার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FF4D17-8D6D-443C-9CC9-7FD3ACA21FDC}" type="parTrans" cxnId="{5A8688B5-FC73-4304-A153-A54A45D88816}">
      <dgm:prSet/>
      <dgm:spPr/>
      <dgm:t>
        <a:bodyPr/>
        <a:lstStyle/>
        <a:p>
          <a:endParaRPr lang="en-US"/>
        </a:p>
      </dgm:t>
    </dgm:pt>
    <dgm:pt modelId="{91B63DE1-0860-4D2C-BD3C-CC059CE62FB3}" type="sibTrans" cxnId="{5A8688B5-FC73-4304-A153-A54A45D88816}">
      <dgm:prSet/>
      <dgm:spPr/>
      <dgm:t>
        <a:bodyPr/>
        <a:lstStyle/>
        <a:p>
          <a:endParaRPr lang="en-US"/>
        </a:p>
      </dgm:t>
    </dgm:pt>
    <dgm:pt modelId="{F0086734-B9E2-40AC-9274-AFA886DCF7A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pPr algn="l"/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ব্যবস্থাপনা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কতকগুলো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ধারাবাহিক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1E56C5-40FD-4A1B-A8FA-370F653A67A2}" type="parTrans" cxnId="{7D2A521C-D90A-4B39-A4F8-521E70AA663B}">
      <dgm:prSet/>
      <dgm:spPr>
        <a:ln w="19050"/>
      </dgm:spPr>
      <dgm:t>
        <a:bodyPr/>
        <a:lstStyle/>
        <a:p>
          <a:endParaRPr lang="en-US"/>
        </a:p>
      </dgm:t>
    </dgm:pt>
    <dgm:pt modelId="{0B47D23E-AD0F-4AEF-BC41-84AB0711C079}" type="sibTrans" cxnId="{7D2A521C-D90A-4B39-A4F8-521E70AA663B}">
      <dgm:prSet/>
      <dgm:spPr/>
      <dgm:t>
        <a:bodyPr/>
        <a:lstStyle/>
        <a:p>
          <a:endParaRPr lang="en-US"/>
        </a:p>
      </dgm:t>
    </dgm:pt>
    <dgm:pt modelId="{81845B7A-FD09-47C9-B487-341A6A6DD4D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ব্যবস্থাপনা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দলগত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3919A1-AE15-442B-A4F3-C5E452686BA0}" type="parTrans" cxnId="{878B5596-9EC6-4FB1-99D6-5A61DF3B2964}">
      <dgm:prSet/>
      <dgm:spPr/>
      <dgm:t>
        <a:bodyPr/>
        <a:lstStyle/>
        <a:p>
          <a:endParaRPr lang="en-US"/>
        </a:p>
      </dgm:t>
    </dgm:pt>
    <dgm:pt modelId="{F4E587CC-3210-4771-BF09-F699AE62829D}" type="sibTrans" cxnId="{878B5596-9EC6-4FB1-99D6-5A61DF3B2964}">
      <dgm:prSet/>
      <dgm:spPr/>
      <dgm:t>
        <a:bodyPr/>
        <a:lstStyle/>
        <a:p>
          <a:endParaRPr lang="en-US"/>
        </a:p>
      </dgm:t>
    </dgm:pt>
    <dgm:pt modelId="{B71F2CAB-368F-4883-9EC0-84B5645402D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ব্যবস্থাপনা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5D959B-6E5E-4153-866D-B7C17BD8B8A9}" type="parTrans" cxnId="{9CA883F9-54CE-4CF0-8E9F-993BE4EC990D}">
      <dgm:prSet/>
      <dgm:spPr/>
      <dgm:t>
        <a:bodyPr/>
        <a:lstStyle/>
        <a:p>
          <a:endParaRPr lang="en-US"/>
        </a:p>
      </dgm:t>
    </dgm:pt>
    <dgm:pt modelId="{22326FEB-3AD9-4909-B813-C41F4AC01364}" type="sibTrans" cxnId="{9CA883F9-54CE-4CF0-8E9F-993BE4EC990D}">
      <dgm:prSet/>
      <dgm:spPr/>
      <dgm:t>
        <a:bodyPr/>
        <a:lstStyle/>
        <a:p>
          <a:endParaRPr lang="en-US"/>
        </a:p>
      </dgm:t>
    </dgm:pt>
    <dgm:pt modelId="{E959D8E1-79F2-4543-BD4F-C7E7F01B19E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28575"/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নির্ধারিত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লক্ষ্য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অর্জনের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পরিচালিত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FD2379-B2A2-48AE-90A2-17822AC724EF}" type="parTrans" cxnId="{F37EA65C-E00E-4B3B-B026-CB8719B48184}">
      <dgm:prSet/>
      <dgm:spPr/>
      <dgm:t>
        <a:bodyPr/>
        <a:lstStyle/>
        <a:p>
          <a:endParaRPr lang="en-US"/>
        </a:p>
      </dgm:t>
    </dgm:pt>
    <dgm:pt modelId="{FAE51F9F-EF4C-43E6-9121-27A6F37BC39F}" type="sibTrans" cxnId="{F37EA65C-E00E-4B3B-B026-CB8719B48184}">
      <dgm:prSet/>
      <dgm:spPr/>
      <dgm:t>
        <a:bodyPr/>
        <a:lstStyle/>
        <a:p>
          <a:endParaRPr lang="en-US"/>
        </a:p>
      </dgm:t>
    </dgm:pt>
    <dgm:pt modelId="{829073C9-9650-467F-B75B-CEAB69D37ACD}" type="pres">
      <dgm:prSet presAssocID="{B109D126-C37A-42ED-95C2-63363EE0F34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E5A90-1464-4552-B7BB-CC909C2D1BCD}" type="pres">
      <dgm:prSet presAssocID="{48DB0A27-FEDD-4256-9541-4E93B088C175}" presName="root1" presStyleCnt="0"/>
      <dgm:spPr/>
    </dgm:pt>
    <dgm:pt modelId="{4D7FBEBD-43AF-4718-9D89-E2C675D30627}" type="pres">
      <dgm:prSet presAssocID="{48DB0A27-FEDD-4256-9541-4E93B088C175}" presName="LevelOneTextNode" presStyleLbl="node0" presStyleIdx="0" presStyleCnt="1" custScaleX="359070" custLinFactNeighborX="-462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4A6CF5-6365-4137-955D-2022AD77E675}" type="pres">
      <dgm:prSet presAssocID="{48DB0A27-FEDD-4256-9541-4E93B088C175}" presName="level2hierChild" presStyleCnt="0"/>
      <dgm:spPr/>
    </dgm:pt>
    <dgm:pt modelId="{1DEF46F4-D568-4B8F-9FF1-25AEED7D7954}" type="pres">
      <dgm:prSet presAssocID="{C81E56C5-40FD-4A1B-A8FA-370F653A67A2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80221879-569C-43EF-95B9-2CA209D0642C}" type="pres">
      <dgm:prSet presAssocID="{C81E56C5-40FD-4A1B-A8FA-370F653A67A2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9869979-5439-4BA1-8B4D-22D9C8E4AF2F}" type="pres">
      <dgm:prSet presAssocID="{F0086734-B9E2-40AC-9274-AFA886DCF7A1}" presName="root2" presStyleCnt="0"/>
      <dgm:spPr/>
    </dgm:pt>
    <dgm:pt modelId="{7A4F9B14-D28A-43FA-A62D-3C0DBED76B7A}" type="pres">
      <dgm:prSet presAssocID="{F0086734-B9E2-40AC-9274-AFA886DCF7A1}" presName="LevelTwoTextNode" presStyleLbl="node2" presStyleIdx="0" presStyleCnt="4" custScaleX="350697" custScaleY="115634" custLinFactNeighborX="3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D15CD7-C262-4B41-9F11-C45E51665F1B}" type="pres">
      <dgm:prSet presAssocID="{F0086734-B9E2-40AC-9274-AFA886DCF7A1}" presName="level3hierChild" presStyleCnt="0"/>
      <dgm:spPr/>
    </dgm:pt>
    <dgm:pt modelId="{7B438CB6-75D1-4C9F-9106-B6112AD9B4A9}" type="pres">
      <dgm:prSet presAssocID="{7DFD2379-B2A2-48AE-90A2-17822AC724E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910952B-47C1-42E8-B1EC-671BEAF69C70}" type="pres">
      <dgm:prSet presAssocID="{7DFD2379-B2A2-48AE-90A2-17822AC724E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4D5C91F-6073-49C3-9201-D67F1F9815AA}" type="pres">
      <dgm:prSet presAssocID="{E959D8E1-79F2-4543-BD4F-C7E7F01B19E4}" presName="root2" presStyleCnt="0"/>
      <dgm:spPr/>
    </dgm:pt>
    <dgm:pt modelId="{0B3E85C5-7221-4D53-92EB-07BB4CC95BB2}" type="pres">
      <dgm:prSet presAssocID="{E959D8E1-79F2-4543-BD4F-C7E7F01B19E4}" presName="LevelTwoTextNode" presStyleLbl="node2" presStyleIdx="1" presStyleCnt="4" custScaleX="344318" custScaleY="115634" custLinFactNeighborX="3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965223-9C5B-411D-953A-847D7A8BF2E2}" type="pres">
      <dgm:prSet presAssocID="{E959D8E1-79F2-4543-BD4F-C7E7F01B19E4}" presName="level3hierChild" presStyleCnt="0"/>
      <dgm:spPr/>
    </dgm:pt>
    <dgm:pt modelId="{DF95E56F-8C25-43B5-9A05-0863169EBA97}" type="pres">
      <dgm:prSet presAssocID="{B13919A1-AE15-442B-A4F3-C5E452686BA0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F96C743-A782-4210-BAC0-8E89A11D7FAA}" type="pres">
      <dgm:prSet presAssocID="{B13919A1-AE15-442B-A4F3-C5E452686BA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2927BEF-5122-4DA0-9FCC-BA2B1BE6B563}" type="pres">
      <dgm:prSet presAssocID="{81845B7A-FD09-47C9-B487-341A6A6DD4D6}" presName="root2" presStyleCnt="0"/>
      <dgm:spPr/>
    </dgm:pt>
    <dgm:pt modelId="{47894357-5343-428B-8C64-7511D8FE0D83}" type="pres">
      <dgm:prSet presAssocID="{81845B7A-FD09-47C9-B487-341A6A6DD4D6}" presName="LevelTwoTextNode" presStyleLbl="node2" presStyleIdx="2" presStyleCnt="4" custScaleX="347515" custScaleY="115634" custLinFactNeighborX="3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A3817-19C2-478B-9F52-4DCA7FD44D22}" type="pres">
      <dgm:prSet presAssocID="{81845B7A-FD09-47C9-B487-341A6A6DD4D6}" presName="level3hierChild" presStyleCnt="0"/>
      <dgm:spPr/>
    </dgm:pt>
    <dgm:pt modelId="{372136AC-3E73-40DD-8A16-A9933B475B7B}" type="pres">
      <dgm:prSet presAssocID="{E25D959B-6E5E-4153-866D-B7C17BD8B8A9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D8FE2E5-7D33-475D-BD35-5DFDDA4134BC}" type="pres">
      <dgm:prSet presAssocID="{E25D959B-6E5E-4153-866D-B7C17BD8B8A9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EF80D18-3110-4529-9C77-F1279F7D56EF}" type="pres">
      <dgm:prSet presAssocID="{B71F2CAB-368F-4883-9EC0-84B5645402D1}" presName="root2" presStyleCnt="0"/>
      <dgm:spPr/>
    </dgm:pt>
    <dgm:pt modelId="{123D0701-12E2-4912-96ED-88140027B8C3}" type="pres">
      <dgm:prSet presAssocID="{B71F2CAB-368F-4883-9EC0-84B5645402D1}" presName="LevelTwoTextNode" presStyleLbl="node2" presStyleIdx="3" presStyleCnt="4" custScaleX="347515" custScaleY="115634" custLinFactNeighborX="37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566A4-17F0-43A0-8595-2DAC0804F621}" type="pres">
      <dgm:prSet presAssocID="{B71F2CAB-368F-4883-9EC0-84B5645402D1}" presName="level3hierChild" presStyleCnt="0"/>
      <dgm:spPr/>
    </dgm:pt>
  </dgm:ptLst>
  <dgm:cxnLst>
    <dgm:cxn modelId="{EF2FAD88-7C06-41E7-95E6-EE838A412F3A}" type="presOf" srcId="{B109D126-C37A-42ED-95C2-63363EE0F340}" destId="{829073C9-9650-467F-B75B-CEAB69D37ACD}" srcOrd="0" destOrd="0" presId="urn:microsoft.com/office/officeart/2008/layout/HorizontalMultiLevelHierarchy"/>
    <dgm:cxn modelId="{30DC8E60-BEBD-402B-ADEE-D25F85B98190}" type="presOf" srcId="{B13919A1-AE15-442B-A4F3-C5E452686BA0}" destId="{8F96C743-A782-4210-BAC0-8E89A11D7FAA}" srcOrd="1" destOrd="0" presId="urn:microsoft.com/office/officeart/2008/layout/HorizontalMultiLevelHierarchy"/>
    <dgm:cxn modelId="{FEB57D93-C462-4F50-90A8-F4CD7796E92D}" type="presOf" srcId="{E25D959B-6E5E-4153-866D-B7C17BD8B8A9}" destId="{ED8FE2E5-7D33-475D-BD35-5DFDDA4134BC}" srcOrd="1" destOrd="0" presId="urn:microsoft.com/office/officeart/2008/layout/HorizontalMultiLevelHierarchy"/>
    <dgm:cxn modelId="{D8964AD4-1F6A-4AE8-93BA-2ECD3AAC9FDC}" type="presOf" srcId="{B13919A1-AE15-442B-A4F3-C5E452686BA0}" destId="{DF95E56F-8C25-43B5-9A05-0863169EBA97}" srcOrd="0" destOrd="0" presId="urn:microsoft.com/office/officeart/2008/layout/HorizontalMultiLevelHierarchy"/>
    <dgm:cxn modelId="{9CA883F9-54CE-4CF0-8E9F-993BE4EC990D}" srcId="{48DB0A27-FEDD-4256-9541-4E93B088C175}" destId="{B71F2CAB-368F-4883-9EC0-84B5645402D1}" srcOrd="3" destOrd="0" parTransId="{E25D959B-6E5E-4153-866D-B7C17BD8B8A9}" sibTransId="{22326FEB-3AD9-4909-B813-C41F4AC01364}"/>
    <dgm:cxn modelId="{878B5596-9EC6-4FB1-99D6-5A61DF3B2964}" srcId="{48DB0A27-FEDD-4256-9541-4E93B088C175}" destId="{81845B7A-FD09-47C9-B487-341A6A6DD4D6}" srcOrd="2" destOrd="0" parTransId="{B13919A1-AE15-442B-A4F3-C5E452686BA0}" sibTransId="{F4E587CC-3210-4771-BF09-F699AE62829D}"/>
    <dgm:cxn modelId="{6AC93EB9-0974-4B93-B210-C488C3428FF4}" type="presOf" srcId="{81845B7A-FD09-47C9-B487-341A6A6DD4D6}" destId="{47894357-5343-428B-8C64-7511D8FE0D83}" srcOrd="0" destOrd="0" presId="urn:microsoft.com/office/officeart/2008/layout/HorizontalMultiLevelHierarchy"/>
    <dgm:cxn modelId="{7D2A521C-D90A-4B39-A4F8-521E70AA663B}" srcId="{48DB0A27-FEDD-4256-9541-4E93B088C175}" destId="{F0086734-B9E2-40AC-9274-AFA886DCF7A1}" srcOrd="0" destOrd="0" parTransId="{C81E56C5-40FD-4A1B-A8FA-370F653A67A2}" sibTransId="{0B47D23E-AD0F-4AEF-BC41-84AB0711C079}"/>
    <dgm:cxn modelId="{3131A8A6-A5E8-4150-8077-13F120EB1950}" type="presOf" srcId="{48DB0A27-FEDD-4256-9541-4E93B088C175}" destId="{4D7FBEBD-43AF-4718-9D89-E2C675D30627}" srcOrd="0" destOrd="0" presId="urn:microsoft.com/office/officeart/2008/layout/HorizontalMultiLevelHierarchy"/>
    <dgm:cxn modelId="{8B124F67-4819-4052-AC00-0F2982512A50}" type="presOf" srcId="{C81E56C5-40FD-4A1B-A8FA-370F653A67A2}" destId="{1DEF46F4-D568-4B8F-9FF1-25AEED7D7954}" srcOrd="0" destOrd="0" presId="urn:microsoft.com/office/officeart/2008/layout/HorizontalMultiLevelHierarchy"/>
    <dgm:cxn modelId="{5A8688B5-FC73-4304-A153-A54A45D88816}" srcId="{B109D126-C37A-42ED-95C2-63363EE0F340}" destId="{48DB0A27-FEDD-4256-9541-4E93B088C175}" srcOrd="0" destOrd="0" parTransId="{89FF4D17-8D6D-443C-9CC9-7FD3ACA21FDC}" sibTransId="{91B63DE1-0860-4D2C-BD3C-CC059CE62FB3}"/>
    <dgm:cxn modelId="{AC6074B1-5AF9-42B2-95A7-AFCD08BD319F}" type="presOf" srcId="{7DFD2379-B2A2-48AE-90A2-17822AC724EF}" destId="{E910952B-47C1-42E8-B1EC-671BEAF69C70}" srcOrd="1" destOrd="0" presId="urn:microsoft.com/office/officeart/2008/layout/HorizontalMultiLevelHierarchy"/>
    <dgm:cxn modelId="{56EB0909-DB11-4D98-8B4F-9198AD25028E}" type="presOf" srcId="{E959D8E1-79F2-4543-BD4F-C7E7F01B19E4}" destId="{0B3E85C5-7221-4D53-92EB-07BB4CC95BB2}" srcOrd="0" destOrd="0" presId="urn:microsoft.com/office/officeart/2008/layout/HorizontalMultiLevelHierarchy"/>
    <dgm:cxn modelId="{9A28B4AB-E224-47DE-92B0-0B0F2337F03A}" type="presOf" srcId="{7DFD2379-B2A2-48AE-90A2-17822AC724EF}" destId="{7B438CB6-75D1-4C9F-9106-B6112AD9B4A9}" srcOrd="0" destOrd="0" presId="urn:microsoft.com/office/officeart/2008/layout/HorizontalMultiLevelHierarchy"/>
    <dgm:cxn modelId="{6002A98B-7D40-432F-9E05-49C2B70D168C}" type="presOf" srcId="{E25D959B-6E5E-4153-866D-B7C17BD8B8A9}" destId="{372136AC-3E73-40DD-8A16-A9933B475B7B}" srcOrd="0" destOrd="0" presId="urn:microsoft.com/office/officeart/2008/layout/HorizontalMultiLevelHierarchy"/>
    <dgm:cxn modelId="{45599002-06EC-402F-887B-E1C5FE33ABA7}" type="presOf" srcId="{F0086734-B9E2-40AC-9274-AFA886DCF7A1}" destId="{7A4F9B14-D28A-43FA-A62D-3C0DBED76B7A}" srcOrd="0" destOrd="0" presId="urn:microsoft.com/office/officeart/2008/layout/HorizontalMultiLevelHierarchy"/>
    <dgm:cxn modelId="{9CFE0970-88A3-4E2D-B920-39FC5D0FCBB4}" type="presOf" srcId="{C81E56C5-40FD-4A1B-A8FA-370F653A67A2}" destId="{80221879-569C-43EF-95B9-2CA209D0642C}" srcOrd="1" destOrd="0" presId="urn:microsoft.com/office/officeart/2008/layout/HorizontalMultiLevelHierarchy"/>
    <dgm:cxn modelId="{5EF5A0AB-843A-4CF4-A218-E03EF33026C1}" type="presOf" srcId="{B71F2CAB-368F-4883-9EC0-84B5645402D1}" destId="{123D0701-12E2-4912-96ED-88140027B8C3}" srcOrd="0" destOrd="0" presId="urn:microsoft.com/office/officeart/2008/layout/HorizontalMultiLevelHierarchy"/>
    <dgm:cxn modelId="{F37EA65C-E00E-4B3B-B026-CB8719B48184}" srcId="{48DB0A27-FEDD-4256-9541-4E93B088C175}" destId="{E959D8E1-79F2-4543-BD4F-C7E7F01B19E4}" srcOrd="1" destOrd="0" parTransId="{7DFD2379-B2A2-48AE-90A2-17822AC724EF}" sibTransId="{FAE51F9F-EF4C-43E6-9121-27A6F37BC39F}"/>
    <dgm:cxn modelId="{DC3A3E7A-C700-4B7C-B8C1-D0736FF13F04}" type="presParOf" srcId="{829073C9-9650-467F-B75B-CEAB69D37ACD}" destId="{974E5A90-1464-4552-B7BB-CC909C2D1BCD}" srcOrd="0" destOrd="0" presId="urn:microsoft.com/office/officeart/2008/layout/HorizontalMultiLevelHierarchy"/>
    <dgm:cxn modelId="{CDFCF179-CAC2-4C16-87E2-C20E3731DD77}" type="presParOf" srcId="{974E5A90-1464-4552-B7BB-CC909C2D1BCD}" destId="{4D7FBEBD-43AF-4718-9D89-E2C675D30627}" srcOrd="0" destOrd="0" presId="urn:microsoft.com/office/officeart/2008/layout/HorizontalMultiLevelHierarchy"/>
    <dgm:cxn modelId="{C802E362-15B8-4C23-B05E-0ED32FAFCB67}" type="presParOf" srcId="{974E5A90-1464-4552-B7BB-CC909C2D1BCD}" destId="{364A6CF5-6365-4137-955D-2022AD77E675}" srcOrd="1" destOrd="0" presId="urn:microsoft.com/office/officeart/2008/layout/HorizontalMultiLevelHierarchy"/>
    <dgm:cxn modelId="{565F247C-CEF6-46A6-BF3C-43F1463F8805}" type="presParOf" srcId="{364A6CF5-6365-4137-955D-2022AD77E675}" destId="{1DEF46F4-D568-4B8F-9FF1-25AEED7D7954}" srcOrd="0" destOrd="0" presId="urn:microsoft.com/office/officeart/2008/layout/HorizontalMultiLevelHierarchy"/>
    <dgm:cxn modelId="{4699113D-E770-4CF9-BEBE-AD91BDC0FB32}" type="presParOf" srcId="{1DEF46F4-D568-4B8F-9FF1-25AEED7D7954}" destId="{80221879-569C-43EF-95B9-2CA209D0642C}" srcOrd="0" destOrd="0" presId="urn:microsoft.com/office/officeart/2008/layout/HorizontalMultiLevelHierarchy"/>
    <dgm:cxn modelId="{A3D49B1F-786E-4074-9649-9352C764D4D2}" type="presParOf" srcId="{364A6CF5-6365-4137-955D-2022AD77E675}" destId="{E9869979-5439-4BA1-8B4D-22D9C8E4AF2F}" srcOrd="1" destOrd="0" presId="urn:microsoft.com/office/officeart/2008/layout/HorizontalMultiLevelHierarchy"/>
    <dgm:cxn modelId="{26E22631-D7D0-4D29-B053-DEEF851D9EBF}" type="presParOf" srcId="{E9869979-5439-4BA1-8B4D-22D9C8E4AF2F}" destId="{7A4F9B14-D28A-43FA-A62D-3C0DBED76B7A}" srcOrd="0" destOrd="0" presId="urn:microsoft.com/office/officeart/2008/layout/HorizontalMultiLevelHierarchy"/>
    <dgm:cxn modelId="{54C5A076-9D11-439D-BC82-616D17CDC31D}" type="presParOf" srcId="{E9869979-5439-4BA1-8B4D-22D9C8E4AF2F}" destId="{72D15CD7-C262-4B41-9F11-C45E51665F1B}" srcOrd="1" destOrd="0" presId="urn:microsoft.com/office/officeart/2008/layout/HorizontalMultiLevelHierarchy"/>
    <dgm:cxn modelId="{4E06D679-4AE0-42BA-86DF-862703E32B62}" type="presParOf" srcId="{364A6CF5-6365-4137-955D-2022AD77E675}" destId="{7B438CB6-75D1-4C9F-9106-B6112AD9B4A9}" srcOrd="2" destOrd="0" presId="urn:microsoft.com/office/officeart/2008/layout/HorizontalMultiLevelHierarchy"/>
    <dgm:cxn modelId="{6B06CF86-FDE8-4692-B9CE-E8651AFE69DE}" type="presParOf" srcId="{7B438CB6-75D1-4C9F-9106-B6112AD9B4A9}" destId="{E910952B-47C1-42E8-B1EC-671BEAF69C70}" srcOrd="0" destOrd="0" presId="urn:microsoft.com/office/officeart/2008/layout/HorizontalMultiLevelHierarchy"/>
    <dgm:cxn modelId="{5B111EF9-97E9-4C86-9827-2B2672EA0B87}" type="presParOf" srcId="{364A6CF5-6365-4137-955D-2022AD77E675}" destId="{54D5C91F-6073-49C3-9201-D67F1F9815AA}" srcOrd="3" destOrd="0" presId="urn:microsoft.com/office/officeart/2008/layout/HorizontalMultiLevelHierarchy"/>
    <dgm:cxn modelId="{398E8509-535E-4D30-9A69-DED0F8B3C042}" type="presParOf" srcId="{54D5C91F-6073-49C3-9201-D67F1F9815AA}" destId="{0B3E85C5-7221-4D53-92EB-07BB4CC95BB2}" srcOrd="0" destOrd="0" presId="urn:microsoft.com/office/officeart/2008/layout/HorizontalMultiLevelHierarchy"/>
    <dgm:cxn modelId="{298ACCB6-EB3F-4B77-A78D-C1D5C5FDE518}" type="presParOf" srcId="{54D5C91F-6073-49C3-9201-D67F1F9815AA}" destId="{FC965223-9C5B-411D-953A-847D7A8BF2E2}" srcOrd="1" destOrd="0" presId="urn:microsoft.com/office/officeart/2008/layout/HorizontalMultiLevelHierarchy"/>
    <dgm:cxn modelId="{83315E8A-1A2E-4062-837F-F9BE2F6665DF}" type="presParOf" srcId="{364A6CF5-6365-4137-955D-2022AD77E675}" destId="{DF95E56F-8C25-43B5-9A05-0863169EBA97}" srcOrd="4" destOrd="0" presId="urn:microsoft.com/office/officeart/2008/layout/HorizontalMultiLevelHierarchy"/>
    <dgm:cxn modelId="{8CBAE9CA-D8FB-4D26-87A2-83950A9A71D9}" type="presParOf" srcId="{DF95E56F-8C25-43B5-9A05-0863169EBA97}" destId="{8F96C743-A782-4210-BAC0-8E89A11D7FAA}" srcOrd="0" destOrd="0" presId="urn:microsoft.com/office/officeart/2008/layout/HorizontalMultiLevelHierarchy"/>
    <dgm:cxn modelId="{04F9EF1C-6124-4A61-8C4D-86024AC2E3BA}" type="presParOf" srcId="{364A6CF5-6365-4137-955D-2022AD77E675}" destId="{92927BEF-5122-4DA0-9FCC-BA2B1BE6B563}" srcOrd="5" destOrd="0" presId="urn:microsoft.com/office/officeart/2008/layout/HorizontalMultiLevelHierarchy"/>
    <dgm:cxn modelId="{34B852A5-9B98-4E89-BC52-F8F791FE50CB}" type="presParOf" srcId="{92927BEF-5122-4DA0-9FCC-BA2B1BE6B563}" destId="{47894357-5343-428B-8C64-7511D8FE0D83}" srcOrd="0" destOrd="0" presId="urn:microsoft.com/office/officeart/2008/layout/HorizontalMultiLevelHierarchy"/>
    <dgm:cxn modelId="{491509AB-0E3A-4D5D-9938-8E8F6879310F}" type="presParOf" srcId="{92927BEF-5122-4DA0-9FCC-BA2B1BE6B563}" destId="{BD5A3817-19C2-478B-9F52-4DCA7FD44D22}" srcOrd="1" destOrd="0" presId="urn:microsoft.com/office/officeart/2008/layout/HorizontalMultiLevelHierarchy"/>
    <dgm:cxn modelId="{50A2B624-4E93-4B46-B26D-373137F2B284}" type="presParOf" srcId="{364A6CF5-6365-4137-955D-2022AD77E675}" destId="{372136AC-3E73-40DD-8A16-A9933B475B7B}" srcOrd="6" destOrd="0" presId="urn:microsoft.com/office/officeart/2008/layout/HorizontalMultiLevelHierarchy"/>
    <dgm:cxn modelId="{76052752-933A-4F4D-AE98-8919E81DEFB9}" type="presParOf" srcId="{372136AC-3E73-40DD-8A16-A9933B475B7B}" destId="{ED8FE2E5-7D33-475D-BD35-5DFDDA4134BC}" srcOrd="0" destOrd="0" presId="urn:microsoft.com/office/officeart/2008/layout/HorizontalMultiLevelHierarchy"/>
    <dgm:cxn modelId="{87553AE9-0767-4C76-ADFA-EE6ECCC4E62E}" type="presParOf" srcId="{364A6CF5-6365-4137-955D-2022AD77E675}" destId="{4EF80D18-3110-4529-9C77-F1279F7D56EF}" srcOrd="7" destOrd="0" presId="urn:microsoft.com/office/officeart/2008/layout/HorizontalMultiLevelHierarchy"/>
    <dgm:cxn modelId="{D9E3C734-AA04-4287-AAA1-8F51A50AFD36}" type="presParOf" srcId="{4EF80D18-3110-4529-9C77-F1279F7D56EF}" destId="{123D0701-12E2-4912-96ED-88140027B8C3}" srcOrd="0" destOrd="0" presId="urn:microsoft.com/office/officeart/2008/layout/HorizontalMultiLevelHierarchy"/>
    <dgm:cxn modelId="{7DFF8A22-782B-4D6B-BD35-E77EDEEF9EC4}" type="presParOf" srcId="{4EF80D18-3110-4529-9C77-F1279F7D56EF}" destId="{CA3566A4-17F0-43A0-8595-2DAC0804F6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882ED5-3973-4048-A218-85D79D9F18A0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214C6-9884-4E18-B4BB-1B3AF3BA525F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endParaRPr lang="en-US" sz="2000" dirty="0"/>
        </a:p>
      </dgm:t>
    </dgm:pt>
    <dgm:pt modelId="{AD3BAFC0-D3E2-46C9-B9AB-BE82C3F77DE4}" type="parTrans" cxnId="{24D5E8EB-4E27-46DB-BF6C-D7E3F215AEE1}">
      <dgm:prSet/>
      <dgm:spPr/>
      <dgm:t>
        <a:bodyPr/>
        <a:lstStyle/>
        <a:p>
          <a:endParaRPr lang="en-US"/>
        </a:p>
      </dgm:t>
    </dgm:pt>
    <dgm:pt modelId="{7826A6DF-0E7D-440E-87DC-55896795D95E}" type="sibTrans" cxnId="{24D5E8EB-4E27-46DB-BF6C-D7E3F215AEE1}">
      <dgm:prSet/>
      <dgm:spPr/>
      <dgm:t>
        <a:bodyPr/>
        <a:lstStyle/>
        <a:p>
          <a:endParaRPr lang="en-US"/>
        </a:p>
      </dgm:t>
    </dgm:pt>
    <dgm:pt modelId="{CF785F8F-5B9E-443D-BBED-DD097EB6DC0D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সংগঠিত</a:t>
          </a:r>
          <a:endParaRPr lang="en-US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/>
        </a:p>
      </dgm:t>
    </dgm:pt>
    <dgm:pt modelId="{24D838B7-92AC-4EC8-8DD1-978E29C1E876}" type="parTrans" cxnId="{B8D80866-6348-48FD-A404-E0220840275A}">
      <dgm:prSet/>
      <dgm:spPr/>
      <dgm:t>
        <a:bodyPr/>
        <a:lstStyle/>
        <a:p>
          <a:endParaRPr lang="en-US"/>
        </a:p>
      </dgm:t>
    </dgm:pt>
    <dgm:pt modelId="{1CCB47A0-4174-4D88-A21D-763CB236401B}" type="sibTrans" cxnId="{B8D80866-6348-48FD-A404-E0220840275A}">
      <dgm:prSet/>
      <dgm:spPr/>
      <dgm:t>
        <a:bodyPr/>
        <a:lstStyle/>
        <a:p>
          <a:endParaRPr lang="en-US"/>
        </a:p>
      </dgm:t>
    </dgm:pt>
    <dgm:pt modelId="{5D100C65-C0E1-4A3D-AF98-A1114911F8FE}">
      <dgm:prSet phldrT="[Text]" custT="1"/>
      <dgm:spPr>
        <a:ln>
          <a:noFill/>
        </a:ln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কর্মীসংস্থান</a:t>
          </a:r>
          <a:endParaRPr lang="en-US" sz="2000" dirty="0"/>
        </a:p>
      </dgm:t>
    </dgm:pt>
    <dgm:pt modelId="{BD3E850C-F5A9-44B8-8F73-8D2B44F1428D}" type="parTrans" cxnId="{0F2AB521-1BCC-4D6B-BF6D-B1F762A1C876}">
      <dgm:prSet/>
      <dgm:spPr/>
      <dgm:t>
        <a:bodyPr/>
        <a:lstStyle/>
        <a:p>
          <a:endParaRPr lang="en-US"/>
        </a:p>
      </dgm:t>
    </dgm:pt>
    <dgm:pt modelId="{ADFB7940-0439-4AA3-A70E-A2A9DF12EB02}" type="sibTrans" cxnId="{0F2AB521-1BCC-4D6B-BF6D-B1F762A1C876}">
      <dgm:prSet/>
      <dgm:spPr/>
      <dgm:t>
        <a:bodyPr/>
        <a:lstStyle/>
        <a:p>
          <a:endParaRPr lang="en-US"/>
        </a:p>
      </dgm:t>
    </dgm:pt>
    <dgm:pt modelId="{91778EE4-2211-47EE-94A5-3B46EED37511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000" dirty="0"/>
        </a:p>
      </dgm:t>
    </dgm:pt>
    <dgm:pt modelId="{FDEB8EBE-B3AB-4FE9-BAA0-87020461EBE7}" type="parTrans" cxnId="{F234619E-9C40-4436-A01B-ED3317484212}">
      <dgm:prSet/>
      <dgm:spPr/>
      <dgm:t>
        <a:bodyPr/>
        <a:lstStyle/>
        <a:p>
          <a:endParaRPr lang="en-US"/>
        </a:p>
      </dgm:t>
    </dgm:pt>
    <dgm:pt modelId="{679DFE55-234F-47CA-87AB-C4DEA3915759}" type="sibTrans" cxnId="{F234619E-9C40-4436-A01B-ED3317484212}">
      <dgm:prSet/>
      <dgm:spPr/>
      <dgm:t>
        <a:bodyPr/>
        <a:lstStyle/>
        <a:p>
          <a:endParaRPr lang="en-US"/>
        </a:p>
      </dgm:t>
    </dgm:pt>
    <dgm:pt modelId="{B18ACC19-7A0A-4F97-BD68-9C43DC306C55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প্রেষণা</a:t>
          </a:r>
          <a:endParaRPr lang="en-US" sz="2000" dirty="0"/>
        </a:p>
      </dgm:t>
    </dgm:pt>
    <dgm:pt modelId="{6318BF27-F714-4A3E-8EFB-DB76654CBC8D}" type="parTrans" cxnId="{BAEBF97F-758E-4D3C-91A7-D32295472432}">
      <dgm:prSet/>
      <dgm:spPr/>
      <dgm:t>
        <a:bodyPr/>
        <a:lstStyle/>
        <a:p>
          <a:endParaRPr lang="en-US"/>
        </a:p>
      </dgm:t>
    </dgm:pt>
    <dgm:pt modelId="{C8543EA3-B994-4F20-9AB5-9AA8B746FD52}" type="sibTrans" cxnId="{BAEBF97F-758E-4D3C-91A7-D32295472432}">
      <dgm:prSet/>
      <dgm:spPr/>
      <dgm:t>
        <a:bodyPr/>
        <a:lstStyle/>
        <a:p>
          <a:endParaRPr lang="en-US"/>
        </a:p>
      </dgm:t>
    </dgm:pt>
    <dgm:pt modelId="{C6376514-E342-4B17-8A47-D76FAF29D5C9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endParaRPr lang="en-US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</a:t>
          </a:r>
          <a:endParaRPr lang="en-US" sz="2000" dirty="0"/>
        </a:p>
      </dgm:t>
    </dgm:pt>
    <dgm:pt modelId="{BDEE472B-B6DE-47BE-A9C0-F868619F7EDD}" type="parTrans" cxnId="{25A7FE8E-42D1-4319-BF60-B7690356A833}">
      <dgm:prSet/>
      <dgm:spPr/>
      <dgm:t>
        <a:bodyPr/>
        <a:lstStyle/>
        <a:p>
          <a:endParaRPr lang="en-US"/>
        </a:p>
      </dgm:t>
    </dgm:pt>
    <dgm:pt modelId="{B995B800-4D13-4339-B58D-832A7119F46E}" type="sibTrans" cxnId="{25A7FE8E-42D1-4319-BF60-B7690356A833}">
      <dgm:prSet/>
      <dgm:spPr/>
      <dgm:t>
        <a:bodyPr/>
        <a:lstStyle/>
        <a:p>
          <a:endParaRPr lang="en-US"/>
        </a:p>
      </dgm:t>
    </dgm:pt>
    <dgm:pt modelId="{61805EA8-86A6-446B-A7D8-DAFB65CCA035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000" dirty="0"/>
        </a:p>
      </dgm:t>
    </dgm:pt>
    <dgm:pt modelId="{EE45C177-C54D-4A63-B321-DADC5A82B219}" type="parTrans" cxnId="{5D9C7F5B-4B6D-4205-B25A-DBD2699F5D48}">
      <dgm:prSet/>
      <dgm:spPr/>
      <dgm:t>
        <a:bodyPr/>
        <a:lstStyle/>
        <a:p>
          <a:endParaRPr lang="en-US"/>
        </a:p>
      </dgm:t>
    </dgm:pt>
    <dgm:pt modelId="{5AC00284-9136-4373-AFA0-67FF2DA80320}" type="sibTrans" cxnId="{5D9C7F5B-4B6D-4205-B25A-DBD2699F5D48}">
      <dgm:prSet/>
      <dgm:spPr/>
      <dgm:t>
        <a:bodyPr/>
        <a:lstStyle/>
        <a:p>
          <a:endParaRPr lang="en-US"/>
        </a:p>
      </dgm:t>
    </dgm:pt>
    <dgm:pt modelId="{5E7631EE-C88C-4F0A-84EB-7AE72BCD64D4}" type="pres">
      <dgm:prSet presAssocID="{82882ED5-3973-4048-A218-85D79D9F18A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685F049-0AEC-485C-A34F-A0F3333B467B}" type="pres">
      <dgm:prSet presAssocID="{61805EA8-86A6-446B-A7D8-DAFB65CCA035}" presName="Accent7" presStyleCnt="0"/>
      <dgm:spPr/>
    </dgm:pt>
    <dgm:pt modelId="{EA192972-6447-41E9-AB63-66CD1E203D86}" type="pres">
      <dgm:prSet presAssocID="{61805EA8-86A6-446B-A7D8-DAFB65CCA035}" presName="Accent" presStyleLbl="node1" presStyleIdx="0" presStyleCnt="7"/>
      <dgm:spPr>
        <a:solidFill>
          <a:srgbClr val="00FF00"/>
        </a:solidFill>
      </dgm:spPr>
      <dgm:t>
        <a:bodyPr/>
        <a:lstStyle/>
        <a:p>
          <a:endParaRPr lang="en-US"/>
        </a:p>
      </dgm:t>
    </dgm:pt>
    <dgm:pt modelId="{55751D4B-FBAD-4A19-A8D1-91D537B4D044}" type="pres">
      <dgm:prSet presAssocID="{61805EA8-86A6-446B-A7D8-DAFB65CCA035}" presName="ParentBackground7" presStyleCnt="0"/>
      <dgm:spPr/>
    </dgm:pt>
    <dgm:pt modelId="{C56C8433-69D1-4912-B9A1-0C4FFE094D1A}" type="pres">
      <dgm:prSet presAssocID="{61805EA8-86A6-446B-A7D8-DAFB65CCA035}" presName="ParentBackground" presStyleLbl="fgAcc1" presStyleIdx="0" presStyleCnt="7"/>
      <dgm:spPr/>
      <dgm:t>
        <a:bodyPr/>
        <a:lstStyle/>
        <a:p>
          <a:endParaRPr lang="en-US"/>
        </a:p>
      </dgm:t>
    </dgm:pt>
    <dgm:pt modelId="{F7A69AA4-EB51-4A6A-91E5-2898D65A5DB8}" type="pres">
      <dgm:prSet presAssocID="{61805EA8-86A6-446B-A7D8-DAFB65CCA035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44403-B41B-428E-ADB9-8069DFD06E0B}" type="pres">
      <dgm:prSet presAssocID="{C6376514-E342-4B17-8A47-D76FAF29D5C9}" presName="Accent6" presStyleCnt="0"/>
      <dgm:spPr/>
    </dgm:pt>
    <dgm:pt modelId="{F97D0856-5323-4BA1-AADA-92050F09CCBC}" type="pres">
      <dgm:prSet presAssocID="{C6376514-E342-4B17-8A47-D76FAF29D5C9}" presName="Accent" presStyleLbl="node1" presStyleIdx="1" presStyleCnt="7" custLinFactNeighborX="0" custLinFactNeighborY="0"/>
      <dgm:spPr>
        <a:ln>
          <a:solidFill>
            <a:srgbClr val="0000FF"/>
          </a:solidFill>
        </a:ln>
      </dgm:spPr>
      <dgm:t>
        <a:bodyPr/>
        <a:lstStyle/>
        <a:p>
          <a:endParaRPr lang="en-US"/>
        </a:p>
      </dgm:t>
    </dgm:pt>
    <dgm:pt modelId="{64743DDA-E0DE-42E1-9A54-CAEE88D072D7}" type="pres">
      <dgm:prSet presAssocID="{C6376514-E342-4B17-8A47-D76FAF29D5C9}" presName="ParentBackground6" presStyleCnt="0"/>
      <dgm:spPr/>
    </dgm:pt>
    <dgm:pt modelId="{5BB8CAC2-9F91-41A0-B746-652A94EF76D3}" type="pres">
      <dgm:prSet presAssocID="{C6376514-E342-4B17-8A47-D76FAF29D5C9}" presName="ParentBackground" presStyleLbl="fgAcc1" presStyleIdx="1" presStyleCnt="7" custScaleX="112252"/>
      <dgm:spPr/>
      <dgm:t>
        <a:bodyPr/>
        <a:lstStyle/>
        <a:p>
          <a:endParaRPr lang="en-US"/>
        </a:p>
      </dgm:t>
    </dgm:pt>
    <dgm:pt modelId="{ED06E96D-049A-4EA4-B804-401D9843BF58}" type="pres">
      <dgm:prSet presAssocID="{C6376514-E342-4B17-8A47-D76FAF29D5C9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30DC7-9087-4BF4-9F55-8F5748879C45}" type="pres">
      <dgm:prSet presAssocID="{B18ACC19-7A0A-4F97-BD68-9C43DC306C55}" presName="Accent5" presStyleCnt="0"/>
      <dgm:spPr/>
    </dgm:pt>
    <dgm:pt modelId="{F08A6FE7-FC8D-4DEA-A4A9-F50C22315D60}" type="pres">
      <dgm:prSet presAssocID="{B18ACC19-7A0A-4F97-BD68-9C43DC306C55}" presName="Accent" presStyleLbl="node1" presStyleIdx="2" presStyleCnt="7"/>
      <dgm:spPr>
        <a:ln>
          <a:solidFill>
            <a:srgbClr val="CC00FF"/>
          </a:solidFill>
        </a:ln>
      </dgm:spPr>
      <dgm:t>
        <a:bodyPr/>
        <a:lstStyle/>
        <a:p>
          <a:endParaRPr lang="en-US"/>
        </a:p>
      </dgm:t>
    </dgm:pt>
    <dgm:pt modelId="{D6E730CC-448F-433E-8393-642979DB778F}" type="pres">
      <dgm:prSet presAssocID="{B18ACC19-7A0A-4F97-BD68-9C43DC306C55}" presName="ParentBackground5" presStyleCnt="0"/>
      <dgm:spPr/>
    </dgm:pt>
    <dgm:pt modelId="{B7FD14EB-5C96-4675-92C5-61D1615BF66B}" type="pres">
      <dgm:prSet presAssocID="{B18ACC19-7A0A-4F97-BD68-9C43DC306C55}" presName="ParentBackground" presStyleLbl="fgAcc1" presStyleIdx="2" presStyleCnt="7"/>
      <dgm:spPr/>
      <dgm:t>
        <a:bodyPr/>
        <a:lstStyle/>
        <a:p>
          <a:endParaRPr lang="en-US"/>
        </a:p>
      </dgm:t>
    </dgm:pt>
    <dgm:pt modelId="{7A835870-0DE5-4152-8529-89FE4782DB41}" type="pres">
      <dgm:prSet presAssocID="{B18ACC19-7A0A-4F97-BD68-9C43DC306C5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896F6-D6E9-4ED3-A920-609717209405}" type="pres">
      <dgm:prSet presAssocID="{91778EE4-2211-47EE-94A5-3B46EED37511}" presName="Accent4" presStyleCnt="0"/>
      <dgm:spPr/>
    </dgm:pt>
    <dgm:pt modelId="{C5ECCCB2-C3A3-4275-BD7D-34C90BF5FB98}" type="pres">
      <dgm:prSet presAssocID="{91778EE4-2211-47EE-94A5-3B46EED37511}" presName="Accent" presStyleLbl="node1" presStyleIdx="3" presStyleCnt="7"/>
      <dgm:spPr>
        <a:ln>
          <a:solidFill>
            <a:srgbClr val="C00000"/>
          </a:solidFill>
        </a:ln>
      </dgm:spPr>
      <dgm:t>
        <a:bodyPr/>
        <a:lstStyle/>
        <a:p>
          <a:endParaRPr lang="en-US"/>
        </a:p>
      </dgm:t>
    </dgm:pt>
    <dgm:pt modelId="{85143208-3931-40E9-BA7A-2F1B6E44E6FD}" type="pres">
      <dgm:prSet presAssocID="{91778EE4-2211-47EE-94A5-3B46EED37511}" presName="ParentBackground4" presStyleCnt="0"/>
      <dgm:spPr/>
    </dgm:pt>
    <dgm:pt modelId="{6EDA703E-6925-4309-9806-1EDC12F4B053}" type="pres">
      <dgm:prSet presAssocID="{91778EE4-2211-47EE-94A5-3B46EED37511}" presName="ParentBackground" presStyleLbl="fgAcc1" presStyleIdx="3" presStyleCnt="7" custLinFactNeighborX="-7234" custLinFactNeighborY="-626"/>
      <dgm:spPr/>
      <dgm:t>
        <a:bodyPr/>
        <a:lstStyle/>
        <a:p>
          <a:endParaRPr lang="en-US"/>
        </a:p>
      </dgm:t>
    </dgm:pt>
    <dgm:pt modelId="{769521BF-4260-4DDB-A656-77EA44A4CEF2}" type="pres">
      <dgm:prSet presAssocID="{91778EE4-2211-47EE-94A5-3B46EED3751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F0935-484D-4A24-AAC9-0EEE5AB39014}" type="pres">
      <dgm:prSet presAssocID="{5D100C65-C0E1-4A3D-AF98-A1114911F8FE}" presName="Accent3" presStyleCnt="0"/>
      <dgm:spPr/>
    </dgm:pt>
    <dgm:pt modelId="{593456F2-4E97-418D-9431-37BC720AF96D}" type="pres">
      <dgm:prSet presAssocID="{5D100C65-C0E1-4A3D-AF98-A1114911F8FE}" presName="Accent" presStyleLbl="node1" presStyleIdx="4" presStyleCnt="7"/>
      <dgm:spPr>
        <a:ln>
          <a:solidFill>
            <a:srgbClr val="CC3300"/>
          </a:solidFill>
        </a:ln>
      </dgm:spPr>
      <dgm:t>
        <a:bodyPr/>
        <a:lstStyle/>
        <a:p>
          <a:endParaRPr lang="en-US"/>
        </a:p>
      </dgm:t>
    </dgm:pt>
    <dgm:pt modelId="{00328B8A-048C-4F36-B975-6681A58AA22F}" type="pres">
      <dgm:prSet presAssocID="{5D100C65-C0E1-4A3D-AF98-A1114911F8FE}" presName="ParentBackground3" presStyleCnt="0"/>
      <dgm:spPr/>
    </dgm:pt>
    <dgm:pt modelId="{FA407573-E73F-473C-87A9-1498045F52AA}" type="pres">
      <dgm:prSet presAssocID="{5D100C65-C0E1-4A3D-AF98-A1114911F8FE}" presName="ParentBackground" presStyleLbl="fgAcc1" presStyleIdx="4" presStyleCnt="7" custLinFactNeighborX="-7234" custLinFactNeighborY="-626"/>
      <dgm:spPr/>
      <dgm:t>
        <a:bodyPr/>
        <a:lstStyle/>
        <a:p>
          <a:endParaRPr lang="en-US"/>
        </a:p>
      </dgm:t>
    </dgm:pt>
    <dgm:pt modelId="{19E2B713-10AC-4DAB-878D-0BCD5D8C5240}" type="pres">
      <dgm:prSet presAssocID="{5D100C65-C0E1-4A3D-AF98-A1114911F8F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27E2D-9968-4C2C-A334-3779A38DDAE1}" type="pres">
      <dgm:prSet presAssocID="{CF785F8F-5B9E-443D-BBED-DD097EB6DC0D}" presName="Accent2" presStyleCnt="0"/>
      <dgm:spPr/>
    </dgm:pt>
    <dgm:pt modelId="{BA61EBA7-7F93-4F19-A8C7-E1D940C66C8A}" type="pres">
      <dgm:prSet presAssocID="{CF785F8F-5B9E-443D-BBED-DD097EB6DC0D}" presName="Accent" presStyleLbl="node1" presStyleIdx="5" presStyleCnt="7"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6D09D533-84AB-4522-81C3-D9A4EA660BE5}" type="pres">
      <dgm:prSet presAssocID="{CF785F8F-5B9E-443D-BBED-DD097EB6DC0D}" presName="ParentBackground2" presStyleCnt="0"/>
      <dgm:spPr/>
    </dgm:pt>
    <dgm:pt modelId="{4DEACE11-1F60-49F4-970C-C75D9DEB239D}" type="pres">
      <dgm:prSet presAssocID="{CF785F8F-5B9E-443D-BBED-DD097EB6DC0D}" presName="ParentBackground" presStyleLbl="fgAcc1" presStyleIdx="5" presStyleCnt="7" custLinFactNeighborX="-7234" custLinFactNeighborY="-626"/>
      <dgm:spPr/>
      <dgm:t>
        <a:bodyPr/>
        <a:lstStyle/>
        <a:p>
          <a:endParaRPr lang="en-US"/>
        </a:p>
      </dgm:t>
    </dgm:pt>
    <dgm:pt modelId="{D51939FD-C288-450B-879B-1DD09A030CB0}" type="pres">
      <dgm:prSet presAssocID="{CF785F8F-5B9E-443D-BBED-DD097EB6DC0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106C1-EB4A-4852-9B9E-A85EB1DE898B}" type="pres">
      <dgm:prSet presAssocID="{34C214C6-9884-4E18-B4BB-1B3AF3BA525F}" presName="Accent1" presStyleCnt="0"/>
      <dgm:spPr/>
    </dgm:pt>
    <dgm:pt modelId="{3AB7C903-51E3-4FF6-B58D-2BB7D7488933}" type="pres">
      <dgm:prSet presAssocID="{34C214C6-9884-4E18-B4BB-1B3AF3BA525F}" presName="Accent" presStyleLbl="node1" presStyleIdx="6" presStyleCnt="7"/>
      <dgm:spPr/>
    </dgm:pt>
    <dgm:pt modelId="{824ABBAB-8202-40AC-9770-C78F1A63F13C}" type="pres">
      <dgm:prSet presAssocID="{34C214C6-9884-4E18-B4BB-1B3AF3BA525F}" presName="ParentBackground1" presStyleCnt="0"/>
      <dgm:spPr/>
    </dgm:pt>
    <dgm:pt modelId="{643231D7-DA7F-4E5C-8C1C-89350D72AF88}" type="pres">
      <dgm:prSet presAssocID="{34C214C6-9884-4E18-B4BB-1B3AF3BA525F}" presName="ParentBackground" presStyleLbl="fgAcc1" presStyleIdx="6" presStyleCnt="7" custScaleX="114727" custLinFactNeighborX="-7234" custLinFactNeighborY="-626"/>
      <dgm:spPr/>
      <dgm:t>
        <a:bodyPr/>
        <a:lstStyle/>
        <a:p>
          <a:endParaRPr lang="en-US"/>
        </a:p>
      </dgm:t>
    </dgm:pt>
    <dgm:pt modelId="{607DC1C2-3B60-490D-BE17-F7B0B60B6A11}" type="pres">
      <dgm:prSet presAssocID="{34C214C6-9884-4E18-B4BB-1B3AF3BA525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80A9C-B269-46CA-9685-4EB44AC287D0}" type="presOf" srcId="{61805EA8-86A6-446B-A7D8-DAFB65CCA035}" destId="{F7A69AA4-EB51-4A6A-91E5-2898D65A5DB8}" srcOrd="1" destOrd="0" presId="urn:microsoft.com/office/officeart/2011/layout/CircleProcess"/>
    <dgm:cxn modelId="{827E7B49-C406-47BE-A911-9460D1AA6C1B}" type="presOf" srcId="{61805EA8-86A6-446B-A7D8-DAFB65CCA035}" destId="{C56C8433-69D1-4912-B9A1-0C4FFE094D1A}" srcOrd="0" destOrd="0" presId="urn:microsoft.com/office/officeart/2011/layout/CircleProcess"/>
    <dgm:cxn modelId="{2BB6FD04-E2D7-4080-9D46-F35D1FF9FA86}" type="presOf" srcId="{B18ACC19-7A0A-4F97-BD68-9C43DC306C55}" destId="{7A835870-0DE5-4152-8529-89FE4782DB41}" srcOrd="1" destOrd="0" presId="urn:microsoft.com/office/officeart/2011/layout/CircleProcess"/>
    <dgm:cxn modelId="{25A7FE8E-42D1-4319-BF60-B7690356A833}" srcId="{82882ED5-3973-4048-A218-85D79D9F18A0}" destId="{C6376514-E342-4B17-8A47-D76FAF29D5C9}" srcOrd="5" destOrd="0" parTransId="{BDEE472B-B6DE-47BE-A9C0-F868619F7EDD}" sibTransId="{B995B800-4D13-4339-B58D-832A7119F46E}"/>
    <dgm:cxn modelId="{0F2AB521-1BCC-4D6B-BF6D-B1F762A1C876}" srcId="{82882ED5-3973-4048-A218-85D79D9F18A0}" destId="{5D100C65-C0E1-4A3D-AF98-A1114911F8FE}" srcOrd="2" destOrd="0" parTransId="{BD3E850C-F5A9-44B8-8F73-8D2B44F1428D}" sibTransId="{ADFB7940-0439-4AA3-A70E-A2A9DF12EB02}"/>
    <dgm:cxn modelId="{24D5E8EB-4E27-46DB-BF6C-D7E3F215AEE1}" srcId="{82882ED5-3973-4048-A218-85D79D9F18A0}" destId="{34C214C6-9884-4E18-B4BB-1B3AF3BA525F}" srcOrd="0" destOrd="0" parTransId="{AD3BAFC0-D3E2-46C9-B9AB-BE82C3F77DE4}" sibTransId="{7826A6DF-0E7D-440E-87DC-55896795D95E}"/>
    <dgm:cxn modelId="{2E467663-86B7-40FB-B42A-B69529157882}" type="presOf" srcId="{5D100C65-C0E1-4A3D-AF98-A1114911F8FE}" destId="{FA407573-E73F-473C-87A9-1498045F52AA}" srcOrd="0" destOrd="0" presId="urn:microsoft.com/office/officeart/2011/layout/CircleProcess"/>
    <dgm:cxn modelId="{7774ABC3-F70F-4F37-A9BE-78AC0B8E7C8A}" type="presOf" srcId="{82882ED5-3973-4048-A218-85D79D9F18A0}" destId="{5E7631EE-C88C-4F0A-84EB-7AE72BCD64D4}" srcOrd="0" destOrd="0" presId="urn:microsoft.com/office/officeart/2011/layout/CircleProcess"/>
    <dgm:cxn modelId="{4F8875A3-D9FF-4EC7-81F6-D20DD4D7AD50}" type="presOf" srcId="{CF785F8F-5B9E-443D-BBED-DD097EB6DC0D}" destId="{4DEACE11-1F60-49F4-970C-C75D9DEB239D}" srcOrd="0" destOrd="0" presId="urn:microsoft.com/office/officeart/2011/layout/CircleProcess"/>
    <dgm:cxn modelId="{59F936B4-04A2-44FB-84E0-CC9EAA3F4433}" type="presOf" srcId="{C6376514-E342-4B17-8A47-D76FAF29D5C9}" destId="{5BB8CAC2-9F91-41A0-B746-652A94EF76D3}" srcOrd="0" destOrd="0" presId="urn:microsoft.com/office/officeart/2011/layout/CircleProcess"/>
    <dgm:cxn modelId="{BAEBF97F-758E-4D3C-91A7-D32295472432}" srcId="{82882ED5-3973-4048-A218-85D79D9F18A0}" destId="{B18ACC19-7A0A-4F97-BD68-9C43DC306C55}" srcOrd="4" destOrd="0" parTransId="{6318BF27-F714-4A3E-8EFB-DB76654CBC8D}" sibTransId="{C8543EA3-B994-4F20-9AB5-9AA8B746FD52}"/>
    <dgm:cxn modelId="{9A3EA9C4-CC22-4F35-9774-3F042E1E328E}" type="presOf" srcId="{5D100C65-C0E1-4A3D-AF98-A1114911F8FE}" destId="{19E2B713-10AC-4DAB-878D-0BCD5D8C5240}" srcOrd="1" destOrd="0" presId="urn:microsoft.com/office/officeart/2011/layout/CircleProcess"/>
    <dgm:cxn modelId="{7C8CC1FB-2368-420F-AD68-5469093B222E}" type="presOf" srcId="{B18ACC19-7A0A-4F97-BD68-9C43DC306C55}" destId="{B7FD14EB-5C96-4675-92C5-61D1615BF66B}" srcOrd="0" destOrd="0" presId="urn:microsoft.com/office/officeart/2011/layout/CircleProcess"/>
    <dgm:cxn modelId="{B8D80866-6348-48FD-A404-E0220840275A}" srcId="{82882ED5-3973-4048-A218-85D79D9F18A0}" destId="{CF785F8F-5B9E-443D-BBED-DD097EB6DC0D}" srcOrd="1" destOrd="0" parTransId="{24D838B7-92AC-4EC8-8DD1-978E29C1E876}" sibTransId="{1CCB47A0-4174-4D88-A21D-763CB236401B}"/>
    <dgm:cxn modelId="{5D9C7F5B-4B6D-4205-B25A-DBD2699F5D48}" srcId="{82882ED5-3973-4048-A218-85D79D9F18A0}" destId="{61805EA8-86A6-446B-A7D8-DAFB65CCA035}" srcOrd="6" destOrd="0" parTransId="{EE45C177-C54D-4A63-B321-DADC5A82B219}" sibTransId="{5AC00284-9136-4373-AFA0-67FF2DA80320}"/>
    <dgm:cxn modelId="{8B488910-5C8A-454B-BFC5-E04BADC79B2E}" type="presOf" srcId="{34C214C6-9884-4E18-B4BB-1B3AF3BA525F}" destId="{607DC1C2-3B60-490D-BE17-F7B0B60B6A11}" srcOrd="1" destOrd="0" presId="urn:microsoft.com/office/officeart/2011/layout/CircleProcess"/>
    <dgm:cxn modelId="{A9B395D1-6EC7-49A9-ABF5-E3134418588B}" type="presOf" srcId="{CF785F8F-5B9E-443D-BBED-DD097EB6DC0D}" destId="{D51939FD-C288-450B-879B-1DD09A030CB0}" srcOrd="1" destOrd="0" presId="urn:microsoft.com/office/officeart/2011/layout/CircleProcess"/>
    <dgm:cxn modelId="{295195BD-D975-4B4B-9F09-8B81818510CB}" type="presOf" srcId="{91778EE4-2211-47EE-94A5-3B46EED37511}" destId="{769521BF-4260-4DDB-A656-77EA44A4CEF2}" srcOrd="1" destOrd="0" presId="urn:microsoft.com/office/officeart/2011/layout/CircleProcess"/>
    <dgm:cxn modelId="{040749D8-48D8-42A1-B9AD-DC9BA9433F0D}" type="presOf" srcId="{91778EE4-2211-47EE-94A5-3B46EED37511}" destId="{6EDA703E-6925-4309-9806-1EDC12F4B053}" srcOrd="0" destOrd="0" presId="urn:microsoft.com/office/officeart/2011/layout/CircleProcess"/>
    <dgm:cxn modelId="{F234619E-9C40-4436-A01B-ED3317484212}" srcId="{82882ED5-3973-4048-A218-85D79D9F18A0}" destId="{91778EE4-2211-47EE-94A5-3B46EED37511}" srcOrd="3" destOrd="0" parTransId="{FDEB8EBE-B3AB-4FE9-BAA0-87020461EBE7}" sibTransId="{679DFE55-234F-47CA-87AB-C4DEA3915759}"/>
    <dgm:cxn modelId="{E9EE539E-96F1-4D2F-B38A-0492F3B588D5}" type="presOf" srcId="{C6376514-E342-4B17-8A47-D76FAF29D5C9}" destId="{ED06E96D-049A-4EA4-B804-401D9843BF58}" srcOrd="1" destOrd="0" presId="urn:microsoft.com/office/officeart/2011/layout/CircleProcess"/>
    <dgm:cxn modelId="{1BC0BEC3-F604-4495-9013-CC6118C75777}" type="presOf" srcId="{34C214C6-9884-4E18-B4BB-1B3AF3BA525F}" destId="{643231D7-DA7F-4E5C-8C1C-89350D72AF88}" srcOrd="0" destOrd="0" presId="urn:microsoft.com/office/officeart/2011/layout/CircleProcess"/>
    <dgm:cxn modelId="{12584454-AAAD-42B3-9DA6-943C8A54315B}" type="presParOf" srcId="{5E7631EE-C88C-4F0A-84EB-7AE72BCD64D4}" destId="{4685F049-0AEC-485C-A34F-A0F3333B467B}" srcOrd="0" destOrd="0" presId="urn:microsoft.com/office/officeart/2011/layout/CircleProcess"/>
    <dgm:cxn modelId="{225CA2D2-891A-4D89-83DA-D6A0C578A7CC}" type="presParOf" srcId="{4685F049-0AEC-485C-A34F-A0F3333B467B}" destId="{EA192972-6447-41E9-AB63-66CD1E203D86}" srcOrd="0" destOrd="0" presId="urn:microsoft.com/office/officeart/2011/layout/CircleProcess"/>
    <dgm:cxn modelId="{D4202CD8-C411-4B55-B9B5-F6891A6B3BDD}" type="presParOf" srcId="{5E7631EE-C88C-4F0A-84EB-7AE72BCD64D4}" destId="{55751D4B-FBAD-4A19-A8D1-91D537B4D044}" srcOrd="1" destOrd="0" presId="urn:microsoft.com/office/officeart/2011/layout/CircleProcess"/>
    <dgm:cxn modelId="{D5807F42-CE9C-441C-964C-E9437B58DAF9}" type="presParOf" srcId="{55751D4B-FBAD-4A19-A8D1-91D537B4D044}" destId="{C56C8433-69D1-4912-B9A1-0C4FFE094D1A}" srcOrd="0" destOrd="0" presId="urn:microsoft.com/office/officeart/2011/layout/CircleProcess"/>
    <dgm:cxn modelId="{82BAAC6B-64EA-436D-95C4-0EE43B2E4845}" type="presParOf" srcId="{5E7631EE-C88C-4F0A-84EB-7AE72BCD64D4}" destId="{F7A69AA4-EB51-4A6A-91E5-2898D65A5DB8}" srcOrd="2" destOrd="0" presId="urn:microsoft.com/office/officeart/2011/layout/CircleProcess"/>
    <dgm:cxn modelId="{42878E1F-EBE4-4975-BF6D-033495A6C197}" type="presParOf" srcId="{5E7631EE-C88C-4F0A-84EB-7AE72BCD64D4}" destId="{BC044403-B41B-428E-ADB9-8069DFD06E0B}" srcOrd="3" destOrd="0" presId="urn:microsoft.com/office/officeart/2011/layout/CircleProcess"/>
    <dgm:cxn modelId="{A55AAF91-E200-44D7-B177-5625DDAD9B8C}" type="presParOf" srcId="{BC044403-B41B-428E-ADB9-8069DFD06E0B}" destId="{F97D0856-5323-4BA1-AADA-92050F09CCBC}" srcOrd="0" destOrd="0" presId="urn:microsoft.com/office/officeart/2011/layout/CircleProcess"/>
    <dgm:cxn modelId="{020F4141-C418-473D-9917-535E3950A111}" type="presParOf" srcId="{5E7631EE-C88C-4F0A-84EB-7AE72BCD64D4}" destId="{64743DDA-E0DE-42E1-9A54-CAEE88D072D7}" srcOrd="4" destOrd="0" presId="urn:microsoft.com/office/officeart/2011/layout/CircleProcess"/>
    <dgm:cxn modelId="{408997CB-9107-4920-BDAC-7FC8106D445F}" type="presParOf" srcId="{64743DDA-E0DE-42E1-9A54-CAEE88D072D7}" destId="{5BB8CAC2-9F91-41A0-B746-652A94EF76D3}" srcOrd="0" destOrd="0" presId="urn:microsoft.com/office/officeart/2011/layout/CircleProcess"/>
    <dgm:cxn modelId="{A65FD22E-F5EB-453B-B856-68BB37AEBD0A}" type="presParOf" srcId="{5E7631EE-C88C-4F0A-84EB-7AE72BCD64D4}" destId="{ED06E96D-049A-4EA4-B804-401D9843BF58}" srcOrd="5" destOrd="0" presId="urn:microsoft.com/office/officeart/2011/layout/CircleProcess"/>
    <dgm:cxn modelId="{D3A616D7-0A2D-4872-A3E3-202B821795C0}" type="presParOf" srcId="{5E7631EE-C88C-4F0A-84EB-7AE72BCD64D4}" destId="{EED30DC7-9087-4BF4-9F55-8F5748879C45}" srcOrd="6" destOrd="0" presId="urn:microsoft.com/office/officeart/2011/layout/CircleProcess"/>
    <dgm:cxn modelId="{D86DEB62-EA4B-4FDC-B207-DDB309331676}" type="presParOf" srcId="{EED30DC7-9087-4BF4-9F55-8F5748879C45}" destId="{F08A6FE7-FC8D-4DEA-A4A9-F50C22315D60}" srcOrd="0" destOrd="0" presId="urn:microsoft.com/office/officeart/2011/layout/CircleProcess"/>
    <dgm:cxn modelId="{C02D7159-4800-4BD0-8DB6-B0C6B79E2DA0}" type="presParOf" srcId="{5E7631EE-C88C-4F0A-84EB-7AE72BCD64D4}" destId="{D6E730CC-448F-433E-8393-642979DB778F}" srcOrd="7" destOrd="0" presId="urn:microsoft.com/office/officeart/2011/layout/CircleProcess"/>
    <dgm:cxn modelId="{28817587-B32A-4BC0-A2E9-90563DD256A3}" type="presParOf" srcId="{D6E730CC-448F-433E-8393-642979DB778F}" destId="{B7FD14EB-5C96-4675-92C5-61D1615BF66B}" srcOrd="0" destOrd="0" presId="urn:microsoft.com/office/officeart/2011/layout/CircleProcess"/>
    <dgm:cxn modelId="{3537D7E5-BD2C-4B57-997B-F2F0D4B886E4}" type="presParOf" srcId="{5E7631EE-C88C-4F0A-84EB-7AE72BCD64D4}" destId="{7A835870-0DE5-4152-8529-89FE4782DB41}" srcOrd="8" destOrd="0" presId="urn:microsoft.com/office/officeart/2011/layout/CircleProcess"/>
    <dgm:cxn modelId="{14AFECEE-5953-4944-BE34-1D03C5C82FD8}" type="presParOf" srcId="{5E7631EE-C88C-4F0A-84EB-7AE72BCD64D4}" destId="{8BD896F6-D6E9-4ED3-A920-609717209405}" srcOrd="9" destOrd="0" presId="urn:microsoft.com/office/officeart/2011/layout/CircleProcess"/>
    <dgm:cxn modelId="{12899E32-0075-45C8-BA28-62DB642E3F0F}" type="presParOf" srcId="{8BD896F6-D6E9-4ED3-A920-609717209405}" destId="{C5ECCCB2-C3A3-4275-BD7D-34C90BF5FB98}" srcOrd="0" destOrd="0" presId="urn:microsoft.com/office/officeart/2011/layout/CircleProcess"/>
    <dgm:cxn modelId="{640AFF66-A226-4B61-A1BD-3760D2C18C73}" type="presParOf" srcId="{5E7631EE-C88C-4F0A-84EB-7AE72BCD64D4}" destId="{85143208-3931-40E9-BA7A-2F1B6E44E6FD}" srcOrd="10" destOrd="0" presId="urn:microsoft.com/office/officeart/2011/layout/CircleProcess"/>
    <dgm:cxn modelId="{2E2A8957-784B-4190-B2E3-3128152D4794}" type="presParOf" srcId="{85143208-3931-40E9-BA7A-2F1B6E44E6FD}" destId="{6EDA703E-6925-4309-9806-1EDC12F4B053}" srcOrd="0" destOrd="0" presId="urn:microsoft.com/office/officeart/2011/layout/CircleProcess"/>
    <dgm:cxn modelId="{2EF66E03-EF1A-4100-8165-4ADCC07C71E9}" type="presParOf" srcId="{5E7631EE-C88C-4F0A-84EB-7AE72BCD64D4}" destId="{769521BF-4260-4DDB-A656-77EA44A4CEF2}" srcOrd="11" destOrd="0" presId="urn:microsoft.com/office/officeart/2011/layout/CircleProcess"/>
    <dgm:cxn modelId="{50921452-61C1-4D3F-92E0-690E09371A48}" type="presParOf" srcId="{5E7631EE-C88C-4F0A-84EB-7AE72BCD64D4}" destId="{997F0935-484D-4A24-AAC9-0EEE5AB39014}" srcOrd="12" destOrd="0" presId="urn:microsoft.com/office/officeart/2011/layout/CircleProcess"/>
    <dgm:cxn modelId="{4E1C5F45-42AE-4AFD-8448-B59C0766B130}" type="presParOf" srcId="{997F0935-484D-4A24-AAC9-0EEE5AB39014}" destId="{593456F2-4E97-418D-9431-37BC720AF96D}" srcOrd="0" destOrd="0" presId="urn:microsoft.com/office/officeart/2011/layout/CircleProcess"/>
    <dgm:cxn modelId="{66AE6B81-96C5-4B92-AAC2-19C7068F32FB}" type="presParOf" srcId="{5E7631EE-C88C-4F0A-84EB-7AE72BCD64D4}" destId="{00328B8A-048C-4F36-B975-6681A58AA22F}" srcOrd="13" destOrd="0" presId="urn:microsoft.com/office/officeart/2011/layout/CircleProcess"/>
    <dgm:cxn modelId="{BD987560-3957-434B-BDA3-0901DEBC812C}" type="presParOf" srcId="{00328B8A-048C-4F36-B975-6681A58AA22F}" destId="{FA407573-E73F-473C-87A9-1498045F52AA}" srcOrd="0" destOrd="0" presId="urn:microsoft.com/office/officeart/2011/layout/CircleProcess"/>
    <dgm:cxn modelId="{F615C348-154F-4A03-B2AC-D6609CF2D5BE}" type="presParOf" srcId="{5E7631EE-C88C-4F0A-84EB-7AE72BCD64D4}" destId="{19E2B713-10AC-4DAB-878D-0BCD5D8C5240}" srcOrd="14" destOrd="0" presId="urn:microsoft.com/office/officeart/2011/layout/CircleProcess"/>
    <dgm:cxn modelId="{FAA7E217-9335-47F9-B813-92589B877FC5}" type="presParOf" srcId="{5E7631EE-C88C-4F0A-84EB-7AE72BCD64D4}" destId="{79827E2D-9968-4C2C-A334-3779A38DDAE1}" srcOrd="15" destOrd="0" presId="urn:microsoft.com/office/officeart/2011/layout/CircleProcess"/>
    <dgm:cxn modelId="{908374AA-4657-437E-B678-5DE7F1398A11}" type="presParOf" srcId="{79827E2D-9968-4C2C-A334-3779A38DDAE1}" destId="{BA61EBA7-7F93-4F19-A8C7-E1D940C66C8A}" srcOrd="0" destOrd="0" presId="urn:microsoft.com/office/officeart/2011/layout/CircleProcess"/>
    <dgm:cxn modelId="{2C01EA50-0965-410F-A7AE-98751171E631}" type="presParOf" srcId="{5E7631EE-C88C-4F0A-84EB-7AE72BCD64D4}" destId="{6D09D533-84AB-4522-81C3-D9A4EA660BE5}" srcOrd="16" destOrd="0" presId="urn:microsoft.com/office/officeart/2011/layout/CircleProcess"/>
    <dgm:cxn modelId="{5FC7BFCF-9C68-46BA-9482-9E1F6C40EA34}" type="presParOf" srcId="{6D09D533-84AB-4522-81C3-D9A4EA660BE5}" destId="{4DEACE11-1F60-49F4-970C-C75D9DEB239D}" srcOrd="0" destOrd="0" presId="urn:microsoft.com/office/officeart/2011/layout/CircleProcess"/>
    <dgm:cxn modelId="{0AAA738E-7E7C-45C4-9A05-6A647436F701}" type="presParOf" srcId="{5E7631EE-C88C-4F0A-84EB-7AE72BCD64D4}" destId="{D51939FD-C288-450B-879B-1DD09A030CB0}" srcOrd="17" destOrd="0" presId="urn:microsoft.com/office/officeart/2011/layout/CircleProcess"/>
    <dgm:cxn modelId="{A90247B2-1CE6-49E5-A7BE-A6678B8BDC4B}" type="presParOf" srcId="{5E7631EE-C88C-4F0A-84EB-7AE72BCD64D4}" destId="{4E1106C1-EB4A-4852-9B9E-A85EB1DE898B}" srcOrd="18" destOrd="0" presId="urn:microsoft.com/office/officeart/2011/layout/CircleProcess"/>
    <dgm:cxn modelId="{79363613-9754-4337-BFF6-80C0A0F7848B}" type="presParOf" srcId="{4E1106C1-EB4A-4852-9B9E-A85EB1DE898B}" destId="{3AB7C903-51E3-4FF6-B58D-2BB7D7488933}" srcOrd="0" destOrd="0" presId="urn:microsoft.com/office/officeart/2011/layout/CircleProcess"/>
    <dgm:cxn modelId="{EEF11A63-20CD-457E-8929-DE99FB0DB15A}" type="presParOf" srcId="{5E7631EE-C88C-4F0A-84EB-7AE72BCD64D4}" destId="{824ABBAB-8202-40AC-9770-C78F1A63F13C}" srcOrd="19" destOrd="0" presId="urn:microsoft.com/office/officeart/2011/layout/CircleProcess"/>
    <dgm:cxn modelId="{830363E2-FB5E-47A5-9028-911C20B2319D}" type="presParOf" srcId="{824ABBAB-8202-40AC-9770-C78F1A63F13C}" destId="{643231D7-DA7F-4E5C-8C1C-89350D72AF88}" srcOrd="0" destOrd="0" presId="urn:microsoft.com/office/officeart/2011/layout/CircleProcess"/>
    <dgm:cxn modelId="{A768BFB7-D4BA-4733-ABD9-89C3E8D6966A}" type="presParOf" srcId="{5E7631EE-C88C-4F0A-84EB-7AE72BCD64D4}" destId="{607DC1C2-3B60-490D-BE17-F7B0B60B6A11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882ED5-3973-4048-A218-85D79D9F18A0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C214C6-9884-4E18-B4BB-1B3AF3BA525F}">
      <dgm:prSet phldrT="[Text]" custT="1"/>
      <dgm:spPr>
        <a:ln w="28575">
          <a:solidFill>
            <a:srgbClr val="C00000"/>
          </a:solidFill>
        </a:ln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endParaRPr lang="en-US" sz="2000" dirty="0"/>
        </a:p>
      </dgm:t>
    </dgm:pt>
    <dgm:pt modelId="{AD3BAFC0-D3E2-46C9-B9AB-BE82C3F77DE4}" type="parTrans" cxnId="{24D5E8EB-4E27-46DB-BF6C-D7E3F215AEE1}">
      <dgm:prSet/>
      <dgm:spPr/>
      <dgm:t>
        <a:bodyPr/>
        <a:lstStyle/>
        <a:p>
          <a:endParaRPr lang="en-US"/>
        </a:p>
      </dgm:t>
    </dgm:pt>
    <dgm:pt modelId="{7826A6DF-0E7D-440E-87DC-55896795D95E}" type="sibTrans" cxnId="{24D5E8EB-4E27-46DB-BF6C-D7E3F215AEE1}">
      <dgm:prSet/>
      <dgm:spPr/>
      <dgm:t>
        <a:bodyPr/>
        <a:lstStyle/>
        <a:p>
          <a:endParaRPr lang="en-US"/>
        </a:p>
      </dgm:t>
    </dgm:pt>
    <dgm:pt modelId="{CF785F8F-5B9E-443D-BBED-DD097EB6DC0D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সংগঠিত</a:t>
          </a:r>
          <a:endParaRPr lang="en-US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r>
            <a:rPr lang="en-US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dirty="0"/>
        </a:p>
      </dgm:t>
    </dgm:pt>
    <dgm:pt modelId="{24D838B7-92AC-4EC8-8DD1-978E29C1E876}" type="parTrans" cxnId="{B8D80866-6348-48FD-A404-E0220840275A}">
      <dgm:prSet/>
      <dgm:spPr/>
      <dgm:t>
        <a:bodyPr/>
        <a:lstStyle/>
        <a:p>
          <a:endParaRPr lang="en-US"/>
        </a:p>
      </dgm:t>
    </dgm:pt>
    <dgm:pt modelId="{1CCB47A0-4174-4D88-A21D-763CB236401B}" type="sibTrans" cxnId="{B8D80866-6348-48FD-A404-E0220840275A}">
      <dgm:prSet/>
      <dgm:spPr/>
      <dgm:t>
        <a:bodyPr/>
        <a:lstStyle/>
        <a:p>
          <a:endParaRPr lang="en-US"/>
        </a:p>
      </dgm:t>
    </dgm:pt>
    <dgm:pt modelId="{5D100C65-C0E1-4A3D-AF98-A1114911F8FE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কর্মীসংস্থান</a:t>
          </a:r>
          <a:endParaRPr lang="en-US" sz="2000" dirty="0"/>
        </a:p>
      </dgm:t>
    </dgm:pt>
    <dgm:pt modelId="{BD3E850C-F5A9-44B8-8F73-8D2B44F1428D}" type="parTrans" cxnId="{0F2AB521-1BCC-4D6B-BF6D-B1F762A1C876}">
      <dgm:prSet/>
      <dgm:spPr/>
      <dgm:t>
        <a:bodyPr/>
        <a:lstStyle/>
        <a:p>
          <a:endParaRPr lang="en-US"/>
        </a:p>
      </dgm:t>
    </dgm:pt>
    <dgm:pt modelId="{ADFB7940-0439-4AA3-A70E-A2A9DF12EB02}" type="sibTrans" cxnId="{0F2AB521-1BCC-4D6B-BF6D-B1F762A1C876}">
      <dgm:prSet/>
      <dgm:spPr/>
      <dgm:t>
        <a:bodyPr/>
        <a:lstStyle/>
        <a:p>
          <a:endParaRPr lang="en-US"/>
        </a:p>
      </dgm:t>
    </dgm:pt>
    <dgm:pt modelId="{91778EE4-2211-47EE-94A5-3B46EED37511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000" dirty="0"/>
        </a:p>
      </dgm:t>
    </dgm:pt>
    <dgm:pt modelId="{FDEB8EBE-B3AB-4FE9-BAA0-87020461EBE7}" type="parTrans" cxnId="{F234619E-9C40-4436-A01B-ED3317484212}">
      <dgm:prSet/>
      <dgm:spPr/>
      <dgm:t>
        <a:bodyPr/>
        <a:lstStyle/>
        <a:p>
          <a:endParaRPr lang="en-US"/>
        </a:p>
      </dgm:t>
    </dgm:pt>
    <dgm:pt modelId="{679DFE55-234F-47CA-87AB-C4DEA3915759}" type="sibTrans" cxnId="{F234619E-9C40-4436-A01B-ED3317484212}">
      <dgm:prSet/>
      <dgm:spPr/>
      <dgm:t>
        <a:bodyPr/>
        <a:lstStyle/>
        <a:p>
          <a:endParaRPr lang="en-US"/>
        </a:p>
      </dgm:t>
    </dgm:pt>
    <dgm:pt modelId="{B18ACC19-7A0A-4F97-BD68-9C43DC306C55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প্রেষণা</a:t>
          </a:r>
          <a:endParaRPr lang="en-US" sz="2000" dirty="0"/>
        </a:p>
      </dgm:t>
    </dgm:pt>
    <dgm:pt modelId="{6318BF27-F714-4A3E-8EFB-DB76654CBC8D}" type="parTrans" cxnId="{BAEBF97F-758E-4D3C-91A7-D32295472432}">
      <dgm:prSet/>
      <dgm:spPr/>
      <dgm:t>
        <a:bodyPr/>
        <a:lstStyle/>
        <a:p>
          <a:endParaRPr lang="en-US"/>
        </a:p>
      </dgm:t>
    </dgm:pt>
    <dgm:pt modelId="{C8543EA3-B994-4F20-9AB5-9AA8B746FD52}" type="sibTrans" cxnId="{BAEBF97F-758E-4D3C-91A7-D32295472432}">
      <dgm:prSet/>
      <dgm:spPr/>
      <dgm:t>
        <a:bodyPr/>
        <a:lstStyle/>
        <a:p>
          <a:endParaRPr lang="en-US"/>
        </a:p>
      </dgm:t>
    </dgm:pt>
    <dgm:pt modelId="{C6376514-E342-4B17-8A47-D76FAF29D5C9}">
      <dgm:prSet phldrT="[Text]" custT="1"/>
      <dgm:spPr/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endParaRPr lang="en-US" sz="20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</a:t>
          </a:r>
          <a:endParaRPr lang="en-US" sz="2000" dirty="0"/>
        </a:p>
      </dgm:t>
    </dgm:pt>
    <dgm:pt modelId="{BDEE472B-B6DE-47BE-A9C0-F868619F7EDD}" type="parTrans" cxnId="{25A7FE8E-42D1-4319-BF60-B7690356A833}">
      <dgm:prSet/>
      <dgm:spPr/>
      <dgm:t>
        <a:bodyPr/>
        <a:lstStyle/>
        <a:p>
          <a:endParaRPr lang="en-US"/>
        </a:p>
      </dgm:t>
    </dgm:pt>
    <dgm:pt modelId="{B995B800-4D13-4339-B58D-832A7119F46E}" type="sibTrans" cxnId="{25A7FE8E-42D1-4319-BF60-B7690356A833}">
      <dgm:prSet/>
      <dgm:spPr/>
      <dgm:t>
        <a:bodyPr/>
        <a:lstStyle/>
        <a:p>
          <a:endParaRPr lang="en-US"/>
        </a:p>
      </dgm:t>
    </dgm:pt>
    <dgm:pt modelId="{61805EA8-86A6-446B-A7D8-DAFB65CCA035}">
      <dgm:prSet phldrT="[Text]" custT="1"/>
      <dgm:spPr>
        <a:ln w="28575">
          <a:solidFill>
            <a:srgbClr val="0000FF"/>
          </a:solidFill>
        </a:ln>
      </dgm:spPr>
      <dgm:t>
        <a:bodyPr/>
        <a:lstStyle/>
        <a:p>
          <a:r>
            <a:rPr lang="en-US" sz="2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000" dirty="0"/>
        </a:p>
      </dgm:t>
    </dgm:pt>
    <dgm:pt modelId="{EE45C177-C54D-4A63-B321-DADC5A82B219}" type="parTrans" cxnId="{5D9C7F5B-4B6D-4205-B25A-DBD2699F5D48}">
      <dgm:prSet/>
      <dgm:spPr/>
      <dgm:t>
        <a:bodyPr/>
        <a:lstStyle/>
        <a:p>
          <a:endParaRPr lang="en-US"/>
        </a:p>
      </dgm:t>
    </dgm:pt>
    <dgm:pt modelId="{5AC00284-9136-4373-AFA0-67FF2DA80320}" type="sibTrans" cxnId="{5D9C7F5B-4B6D-4205-B25A-DBD2699F5D48}">
      <dgm:prSet/>
      <dgm:spPr/>
      <dgm:t>
        <a:bodyPr/>
        <a:lstStyle/>
        <a:p>
          <a:endParaRPr lang="en-US"/>
        </a:p>
      </dgm:t>
    </dgm:pt>
    <dgm:pt modelId="{5E7631EE-C88C-4F0A-84EB-7AE72BCD64D4}" type="pres">
      <dgm:prSet presAssocID="{82882ED5-3973-4048-A218-85D79D9F18A0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685F049-0AEC-485C-A34F-A0F3333B467B}" type="pres">
      <dgm:prSet presAssocID="{61805EA8-86A6-446B-A7D8-DAFB65CCA035}" presName="Accent7" presStyleCnt="0"/>
      <dgm:spPr/>
    </dgm:pt>
    <dgm:pt modelId="{EA192972-6447-41E9-AB63-66CD1E203D86}" type="pres">
      <dgm:prSet presAssocID="{61805EA8-86A6-446B-A7D8-DAFB65CCA035}" presName="Accent" presStyleLbl="node1" presStyleIdx="0" presStyleCnt="7"/>
      <dgm:spPr/>
    </dgm:pt>
    <dgm:pt modelId="{55751D4B-FBAD-4A19-A8D1-91D537B4D044}" type="pres">
      <dgm:prSet presAssocID="{61805EA8-86A6-446B-A7D8-DAFB65CCA035}" presName="ParentBackground7" presStyleCnt="0"/>
      <dgm:spPr/>
    </dgm:pt>
    <dgm:pt modelId="{C56C8433-69D1-4912-B9A1-0C4FFE094D1A}" type="pres">
      <dgm:prSet presAssocID="{61805EA8-86A6-446B-A7D8-DAFB65CCA035}" presName="ParentBackground" presStyleLbl="fgAcc1" presStyleIdx="0" presStyleCnt="7"/>
      <dgm:spPr/>
      <dgm:t>
        <a:bodyPr/>
        <a:lstStyle/>
        <a:p>
          <a:endParaRPr lang="en-US"/>
        </a:p>
      </dgm:t>
    </dgm:pt>
    <dgm:pt modelId="{F7A69AA4-EB51-4A6A-91E5-2898D65A5DB8}" type="pres">
      <dgm:prSet presAssocID="{61805EA8-86A6-446B-A7D8-DAFB65CCA035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44403-B41B-428E-ADB9-8069DFD06E0B}" type="pres">
      <dgm:prSet presAssocID="{C6376514-E342-4B17-8A47-D76FAF29D5C9}" presName="Accent6" presStyleCnt="0"/>
      <dgm:spPr/>
    </dgm:pt>
    <dgm:pt modelId="{F97D0856-5323-4BA1-AADA-92050F09CCBC}" type="pres">
      <dgm:prSet presAssocID="{C6376514-E342-4B17-8A47-D76FAF29D5C9}" presName="Accent" presStyleLbl="node1" presStyleIdx="1" presStyleCnt="7"/>
      <dgm:spPr/>
    </dgm:pt>
    <dgm:pt modelId="{64743DDA-E0DE-42E1-9A54-CAEE88D072D7}" type="pres">
      <dgm:prSet presAssocID="{C6376514-E342-4B17-8A47-D76FAF29D5C9}" presName="ParentBackground6" presStyleCnt="0"/>
      <dgm:spPr/>
    </dgm:pt>
    <dgm:pt modelId="{5BB8CAC2-9F91-41A0-B746-652A94EF76D3}" type="pres">
      <dgm:prSet presAssocID="{C6376514-E342-4B17-8A47-D76FAF29D5C9}" presName="ParentBackground" presStyleLbl="fgAcc1" presStyleIdx="1" presStyleCnt="7" custScaleX="112252"/>
      <dgm:spPr/>
      <dgm:t>
        <a:bodyPr/>
        <a:lstStyle/>
        <a:p>
          <a:endParaRPr lang="en-US"/>
        </a:p>
      </dgm:t>
    </dgm:pt>
    <dgm:pt modelId="{ED06E96D-049A-4EA4-B804-401D9843BF58}" type="pres">
      <dgm:prSet presAssocID="{C6376514-E342-4B17-8A47-D76FAF29D5C9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30DC7-9087-4BF4-9F55-8F5748879C45}" type="pres">
      <dgm:prSet presAssocID="{B18ACC19-7A0A-4F97-BD68-9C43DC306C55}" presName="Accent5" presStyleCnt="0"/>
      <dgm:spPr/>
    </dgm:pt>
    <dgm:pt modelId="{F08A6FE7-FC8D-4DEA-A4A9-F50C22315D60}" type="pres">
      <dgm:prSet presAssocID="{B18ACC19-7A0A-4F97-BD68-9C43DC306C55}" presName="Accent" presStyleLbl="node1" presStyleIdx="2" presStyleCnt="7"/>
      <dgm:spPr/>
    </dgm:pt>
    <dgm:pt modelId="{D6E730CC-448F-433E-8393-642979DB778F}" type="pres">
      <dgm:prSet presAssocID="{B18ACC19-7A0A-4F97-BD68-9C43DC306C55}" presName="ParentBackground5" presStyleCnt="0"/>
      <dgm:spPr/>
    </dgm:pt>
    <dgm:pt modelId="{B7FD14EB-5C96-4675-92C5-61D1615BF66B}" type="pres">
      <dgm:prSet presAssocID="{B18ACC19-7A0A-4F97-BD68-9C43DC306C55}" presName="ParentBackground" presStyleLbl="fgAcc1" presStyleIdx="2" presStyleCnt="7"/>
      <dgm:spPr/>
      <dgm:t>
        <a:bodyPr/>
        <a:lstStyle/>
        <a:p>
          <a:endParaRPr lang="en-US"/>
        </a:p>
      </dgm:t>
    </dgm:pt>
    <dgm:pt modelId="{7A835870-0DE5-4152-8529-89FE4782DB41}" type="pres">
      <dgm:prSet presAssocID="{B18ACC19-7A0A-4F97-BD68-9C43DC306C55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896F6-D6E9-4ED3-A920-609717209405}" type="pres">
      <dgm:prSet presAssocID="{91778EE4-2211-47EE-94A5-3B46EED37511}" presName="Accent4" presStyleCnt="0"/>
      <dgm:spPr/>
    </dgm:pt>
    <dgm:pt modelId="{C5ECCCB2-C3A3-4275-BD7D-34C90BF5FB98}" type="pres">
      <dgm:prSet presAssocID="{91778EE4-2211-47EE-94A5-3B46EED37511}" presName="Accent" presStyleLbl="node1" presStyleIdx="3" presStyleCnt="7"/>
      <dgm:spPr/>
    </dgm:pt>
    <dgm:pt modelId="{85143208-3931-40E9-BA7A-2F1B6E44E6FD}" type="pres">
      <dgm:prSet presAssocID="{91778EE4-2211-47EE-94A5-3B46EED37511}" presName="ParentBackground4" presStyleCnt="0"/>
      <dgm:spPr/>
    </dgm:pt>
    <dgm:pt modelId="{6EDA703E-6925-4309-9806-1EDC12F4B053}" type="pres">
      <dgm:prSet presAssocID="{91778EE4-2211-47EE-94A5-3B46EED37511}" presName="ParentBackground" presStyleLbl="fgAcc1" presStyleIdx="3" presStyleCnt="7" custLinFactNeighborX="-7234" custLinFactNeighborY="-626"/>
      <dgm:spPr/>
      <dgm:t>
        <a:bodyPr/>
        <a:lstStyle/>
        <a:p>
          <a:endParaRPr lang="en-US"/>
        </a:p>
      </dgm:t>
    </dgm:pt>
    <dgm:pt modelId="{769521BF-4260-4DDB-A656-77EA44A4CEF2}" type="pres">
      <dgm:prSet presAssocID="{91778EE4-2211-47EE-94A5-3B46EED37511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F0935-484D-4A24-AAC9-0EEE5AB39014}" type="pres">
      <dgm:prSet presAssocID="{5D100C65-C0E1-4A3D-AF98-A1114911F8FE}" presName="Accent3" presStyleCnt="0"/>
      <dgm:spPr/>
    </dgm:pt>
    <dgm:pt modelId="{593456F2-4E97-418D-9431-37BC720AF96D}" type="pres">
      <dgm:prSet presAssocID="{5D100C65-C0E1-4A3D-AF98-A1114911F8FE}" presName="Accent" presStyleLbl="node1" presStyleIdx="4" presStyleCnt="7"/>
      <dgm:spPr/>
    </dgm:pt>
    <dgm:pt modelId="{00328B8A-048C-4F36-B975-6681A58AA22F}" type="pres">
      <dgm:prSet presAssocID="{5D100C65-C0E1-4A3D-AF98-A1114911F8FE}" presName="ParentBackground3" presStyleCnt="0"/>
      <dgm:spPr/>
    </dgm:pt>
    <dgm:pt modelId="{FA407573-E73F-473C-87A9-1498045F52AA}" type="pres">
      <dgm:prSet presAssocID="{5D100C65-C0E1-4A3D-AF98-A1114911F8FE}" presName="ParentBackground" presStyleLbl="fgAcc1" presStyleIdx="4" presStyleCnt="7" custLinFactNeighborX="-7234" custLinFactNeighborY="-626"/>
      <dgm:spPr/>
      <dgm:t>
        <a:bodyPr/>
        <a:lstStyle/>
        <a:p>
          <a:endParaRPr lang="en-US"/>
        </a:p>
      </dgm:t>
    </dgm:pt>
    <dgm:pt modelId="{19E2B713-10AC-4DAB-878D-0BCD5D8C5240}" type="pres">
      <dgm:prSet presAssocID="{5D100C65-C0E1-4A3D-AF98-A1114911F8F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27E2D-9968-4C2C-A334-3779A38DDAE1}" type="pres">
      <dgm:prSet presAssocID="{CF785F8F-5B9E-443D-BBED-DD097EB6DC0D}" presName="Accent2" presStyleCnt="0"/>
      <dgm:spPr/>
    </dgm:pt>
    <dgm:pt modelId="{BA61EBA7-7F93-4F19-A8C7-E1D940C66C8A}" type="pres">
      <dgm:prSet presAssocID="{CF785F8F-5B9E-443D-BBED-DD097EB6DC0D}" presName="Accent" presStyleLbl="node1" presStyleIdx="5" presStyleCnt="7"/>
      <dgm:spPr/>
    </dgm:pt>
    <dgm:pt modelId="{6D09D533-84AB-4522-81C3-D9A4EA660BE5}" type="pres">
      <dgm:prSet presAssocID="{CF785F8F-5B9E-443D-BBED-DD097EB6DC0D}" presName="ParentBackground2" presStyleCnt="0"/>
      <dgm:spPr/>
    </dgm:pt>
    <dgm:pt modelId="{4DEACE11-1F60-49F4-970C-C75D9DEB239D}" type="pres">
      <dgm:prSet presAssocID="{CF785F8F-5B9E-443D-BBED-DD097EB6DC0D}" presName="ParentBackground" presStyleLbl="fgAcc1" presStyleIdx="5" presStyleCnt="7" custLinFactNeighborX="-7234" custLinFactNeighborY="-626"/>
      <dgm:spPr/>
      <dgm:t>
        <a:bodyPr/>
        <a:lstStyle/>
        <a:p>
          <a:endParaRPr lang="en-US"/>
        </a:p>
      </dgm:t>
    </dgm:pt>
    <dgm:pt modelId="{D51939FD-C288-450B-879B-1DD09A030CB0}" type="pres">
      <dgm:prSet presAssocID="{CF785F8F-5B9E-443D-BBED-DD097EB6DC0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106C1-EB4A-4852-9B9E-A85EB1DE898B}" type="pres">
      <dgm:prSet presAssocID="{34C214C6-9884-4E18-B4BB-1B3AF3BA525F}" presName="Accent1" presStyleCnt="0"/>
      <dgm:spPr/>
    </dgm:pt>
    <dgm:pt modelId="{3AB7C903-51E3-4FF6-B58D-2BB7D7488933}" type="pres">
      <dgm:prSet presAssocID="{34C214C6-9884-4E18-B4BB-1B3AF3BA525F}" presName="Accent" presStyleLbl="node1" presStyleIdx="6" presStyleCnt="7"/>
      <dgm:spPr/>
    </dgm:pt>
    <dgm:pt modelId="{824ABBAB-8202-40AC-9770-C78F1A63F13C}" type="pres">
      <dgm:prSet presAssocID="{34C214C6-9884-4E18-B4BB-1B3AF3BA525F}" presName="ParentBackground1" presStyleCnt="0"/>
      <dgm:spPr/>
    </dgm:pt>
    <dgm:pt modelId="{643231D7-DA7F-4E5C-8C1C-89350D72AF88}" type="pres">
      <dgm:prSet presAssocID="{34C214C6-9884-4E18-B4BB-1B3AF3BA525F}" presName="ParentBackground" presStyleLbl="fgAcc1" presStyleIdx="6" presStyleCnt="7" custScaleX="114727" custLinFactNeighborX="-7234" custLinFactNeighborY="-626"/>
      <dgm:spPr/>
      <dgm:t>
        <a:bodyPr/>
        <a:lstStyle/>
        <a:p>
          <a:endParaRPr lang="en-US"/>
        </a:p>
      </dgm:t>
    </dgm:pt>
    <dgm:pt modelId="{607DC1C2-3B60-490D-BE17-F7B0B60B6A11}" type="pres">
      <dgm:prSet presAssocID="{34C214C6-9884-4E18-B4BB-1B3AF3BA525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280A9C-B269-46CA-9685-4EB44AC287D0}" type="presOf" srcId="{61805EA8-86A6-446B-A7D8-DAFB65CCA035}" destId="{F7A69AA4-EB51-4A6A-91E5-2898D65A5DB8}" srcOrd="1" destOrd="0" presId="urn:microsoft.com/office/officeart/2011/layout/CircleProcess"/>
    <dgm:cxn modelId="{827E7B49-C406-47BE-A911-9460D1AA6C1B}" type="presOf" srcId="{61805EA8-86A6-446B-A7D8-DAFB65CCA035}" destId="{C56C8433-69D1-4912-B9A1-0C4FFE094D1A}" srcOrd="0" destOrd="0" presId="urn:microsoft.com/office/officeart/2011/layout/CircleProcess"/>
    <dgm:cxn modelId="{2BB6FD04-E2D7-4080-9D46-F35D1FF9FA86}" type="presOf" srcId="{B18ACC19-7A0A-4F97-BD68-9C43DC306C55}" destId="{7A835870-0DE5-4152-8529-89FE4782DB41}" srcOrd="1" destOrd="0" presId="urn:microsoft.com/office/officeart/2011/layout/CircleProcess"/>
    <dgm:cxn modelId="{25A7FE8E-42D1-4319-BF60-B7690356A833}" srcId="{82882ED5-3973-4048-A218-85D79D9F18A0}" destId="{C6376514-E342-4B17-8A47-D76FAF29D5C9}" srcOrd="5" destOrd="0" parTransId="{BDEE472B-B6DE-47BE-A9C0-F868619F7EDD}" sibTransId="{B995B800-4D13-4339-B58D-832A7119F46E}"/>
    <dgm:cxn modelId="{0F2AB521-1BCC-4D6B-BF6D-B1F762A1C876}" srcId="{82882ED5-3973-4048-A218-85D79D9F18A0}" destId="{5D100C65-C0E1-4A3D-AF98-A1114911F8FE}" srcOrd="2" destOrd="0" parTransId="{BD3E850C-F5A9-44B8-8F73-8D2B44F1428D}" sibTransId="{ADFB7940-0439-4AA3-A70E-A2A9DF12EB02}"/>
    <dgm:cxn modelId="{24D5E8EB-4E27-46DB-BF6C-D7E3F215AEE1}" srcId="{82882ED5-3973-4048-A218-85D79D9F18A0}" destId="{34C214C6-9884-4E18-B4BB-1B3AF3BA525F}" srcOrd="0" destOrd="0" parTransId="{AD3BAFC0-D3E2-46C9-B9AB-BE82C3F77DE4}" sibTransId="{7826A6DF-0E7D-440E-87DC-55896795D95E}"/>
    <dgm:cxn modelId="{2E467663-86B7-40FB-B42A-B69529157882}" type="presOf" srcId="{5D100C65-C0E1-4A3D-AF98-A1114911F8FE}" destId="{FA407573-E73F-473C-87A9-1498045F52AA}" srcOrd="0" destOrd="0" presId="urn:microsoft.com/office/officeart/2011/layout/CircleProcess"/>
    <dgm:cxn modelId="{7774ABC3-F70F-4F37-A9BE-78AC0B8E7C8A}" type="presOf" srcId="{82882ED5-3973-4048-A218-85D79D9F18A0}" destId="{5E7631EE-C88C-4F0A-84EB-7AE72BCD64D4}" srcOrd="0" destOrd="0" presId="urn:microsoft.com/office/officeart/2011/layout/CircleProcess"/>
    <dgm:cxn modelId="{4F8875A3-D9FF-4EC7-81F6-D20DD4D7AD50}" type="presOf" srcId="{CF785F8F-5B9E-443D-BBED-DD097EB6DC0D}" destId="{4DEACE11-1F60-49F4-970C-C75D9DEB239D}" srcOrd="0" destOrd="0" presId="urn:microsoft.com/office/officeart/2011/layout/CircleProcess"/>
    <dgm:cxn modelId="{59F936B4-04A2-44FB-84E0-CC9EAA3F4433}" type="presOf" srcId="{C6376514-E342-4B17-8A47-D76FAF29D5C9}" destId="{5BB8CAC2-9F91-41A0-B746-652A94EF76D3}" srcOrd="0" destOrd="0" presId="urn:microsoft.com/office/officeart/2011/layout/CircleProcess"/>
    <dgm:cxn modelId="{BAEBF97F-758E-4D3C-91A7-D32295472432}" srcId="{82882ED5-3973-4048-A218-85D79D9F18A0}" destId="{B18ACC19-7A0A-4F97-BD68-9C43DC306C55}" srcOrd="4" destOrd="0" parTransId="{6318BF27-F714-4A3E-8EFB-DB76654CBC8D}" sibTransId="{C8543EA3-B994-4F20-9AB5-9AA8B746FD52}"/>
    <dgm:cxn modelId="{9A3EA9C4-CC22-4F35-9774-3F042E1E328E}" type="presOf" srcId="{5D100C65-C0E1-4A3D-AF98-A1114911F8FE}" destId="{19E2B713-10AC-4DAB-878D-0BCD5D8C5240}" srcOrd="1" destOrd="0" presId="urn:microsoft.com/office/officeart/2011/layout/CircleProcess"/>
    <dgm:cxn modelId="{7C8CC1FB-2368-420F-AD68-5469093B222E}" type="presOf" srcId="{B18ACC19-7A0A-4F97-BD68-9C43DC306C55}" destId="{B7FD14EB-5C96-4675-92C5-61D1615BF66B}" srcOrd="0" destOrd="0" presId="urn:microsoft.com/office/officeart/2011/layout/CircleProcess"/>
    <dgm:cxn modelId="{B8D80866-6348-48FD-A404-E0220840275A}" srcId="{82882ED5-3973-4048-A218-85D79D9F18A0}" destId="{CF785F8F-5B9E-443D-BBED-DD097EB6DC0D}" srcOrd="1" destOrd="0" parTransId="{24D838B7-92AC-4EC8-8DD1-978E29C1E876}" sibTransId="{1CCB47A0-4174-4D88-A21D-763CB236401B}"/>
    <dgm:cxn modelId="{5D9C7F5B-4B6D-4205-B25A-DBD2699F5D48}" srcId="{82882ED5-3973-4048-A218-85D79D9F18A0}" destId="{61805EA8-86A6-446B-A7D8-DAFB65CCA035}" srcOrd="6" destOrd="0" parTransId="{EE45C177-C54D-4A63-B321-DADC5A82B219}" sibTransId="{5AC00284-9136-4373-AFA0-67FF2DA80320}"/>
    <dgm:cxn modelId="{8B488910-5C8A-454B-BFC5-E04BADC79B2E}" type="presOf" srcId="{34C214C6-9884-4E18-B4BB-1B3AF3BA525F}" destId="{607DC1C2-3B60-490D-BE17-F7B0B60B6A11}" srcOrd="1" destOrd="0" presId="urn:microsoft.com/office/officeart/2011/layout/CircleProcess"/>
    <dgm:cxn modelId="{A9B395D1-6EC7-49A9-ABF5-E3134418588B}" type="presOf" srcId="{CF785F8F-5B9E-443D-BBED-DD097EB6DC0D}" destId="{D51939FD-C288-450B-879B-1DD09A030CB0}" srcOrd="1" destOrd="0" presId="urn:microsoft.com/office/officeart/2011/layout/CircleProcess"/>
    <dgm:cxn modelId="{295195BD-D975-4B4B-9F09-8B81818510CB}" type="presOf" srcId="{91778EE4-2211-47EE-94A5-3B46EED37511}" destId="{769521BF-4260-4DDB-A656-77EA44A4CEF2}" srcOrd="1" destOrd="0" presId="urn:microsoft.com/office/officeart/2011/layout/CircleProcess"/>
    <dgm:cxn modelId="{040749D8-48D8-42A1-B9AD-DC9BA9433F0D}" type="presOf" srcId="{91778EE4-2211-47EE-94A5-3B46EED37511}" destId="{6EDA703E-6925-4309-9806-1EDC12F4B053}" srcOrd="0" destOrd="0" presId="urn:microsoft.com/office/officeart/2011/layout/CircleProcess"/>
    <dgm:cxn modelId="{F234619E-9C40-4436-A01B-ED3317484212}" srcId="{82882ED5-3973-4048-A218-85D79D9F18A0}" destId="{91778EE4-2211-47EE-94A5-3B46EED37511}" srcOrd="3" destOrd="0" parTransId="{FDEB8EBE-B3AB-4FE9-BAA0-87020461EBE7}" sibTransId="{679DFE55-234F-47CA-87AB-C4DEA3915759}"/>
    <dgm:cxn modelId="{E9EE539E-96F1-4D2F-B38A-0492F3B588D5}" type="presOf" srcId="{C6376514-E342-4B17-8A47-D76FAF29D5C9}" destId="{ED06E96D-049A-4EA4-B804-401D9843BF58}" srcOrd="1" destOrd="0" presId="urn:microsoft.com/office/officeart/2011/layout/CircleProcess"/>
    <dgm:cxn modelId="{1BC0BEC3-F604-4495-9013-CC6118C75777}" type="presOf" srcId="{34C214C6-9884-4E18-B4BB-1B3AF3BA525F}" destId="{643231D7-DA7F-4E5C-8C1C-89350D72AF88}" srcOrd="0" destOrd="0" presId="urn:microsoft.com/office/officeart/2011/layout/CircleProcess"/>
    <dgm:cxn modelId="{12584454-AAAD-42B3-9DA6-943C8A54315B}" type="presParOf" srcId="{5E7631EE-C88C-4F0A-84EB-7AE72BCD64D4}" destId="{4685F049-0AEC-485C-A34F-A0F3333B467B}" srcOrd="0" destOrd="0" presId="urn:microsoft.com/office/officeart/2011/layout/CircleProcess"/>
    <dgm:cxn modelId="{225CA2D2-891A-4D89-83DA-D6A0C578A7CC}" type="presParOf" srcId="{4685F049-0AEC-485C-A34F-A0F3333B467B}" destId="{EA192972-6447-41E9-AB63-66CD1E203D86}" srcOrd="0" destOrd="0" presId="urn:microsoft.com/office/officeart/2011/layout/CircleProcess"/>
    <dgm:cxn modelId="{D4202CD8-C411-4B55-B9B5-F6891A6B3BDD}" type="presParOf" srcId="{5E7631EE-C88C-4F0A-84EB-7AE72BCD64D4}" destId="{55751D4B-FBAD-4A19-A8D1-91D537B4D044}" srcOrd="1" destOrd="0" presId="urn:microsoft.com/office/officeart/2011/layout/CircleProcess"/>
    <dgm:cxn modelId="{D5807F42-CE9C-441C-964C-E9437B58DAF9}" type="presParOf" srcId="{55751D4B-FBAD-4A19-A8D1-91D537B4D044}" destId="{C56C8433-69D1-4912-B9A1-0C4FFE094D1A}" srcOrd="0" destOrd="0" presId="urn:microsoft.com/office/officeart/2011/layout/CircleProcess"/>
    <dgm:cxn modelId="{82BAAC6B-64EA-436D-95C4-0EE43B2E4845}" type="presParOf" srcId="{5E7631EE-C88C-4F0A-84EB-7AE72BCD64D4}" destId="{F7A69AA4-EB51-4A6A-91E5-2898D65A5DB8}" srcOrd="2" destOrd="0" presId="urn:microsoft.com/office/officeart/2011/layout/CircleProcess"/>
    <dgm:cxn modelId="{42878E1F-EBE4-4975-BF6D-033495A6C197}" type="presParOf" srcId="{5E7631EE-C88C-4F0A-84EB-7AE72BCD64D4}" destId="{BC044403-B41B-428E-ADB9-8069DFD06E0B}" srcOrd="3" destOrd="0" presId="urn:microsoft.com/office/officeart/2011/layout/CircleProcess"/>
    <dgm:cxn modelId="{A55AAF91-E200-44D7-B177-5625DDAD9B8C}" type="presParOf" srcId="{BC044403-B41B-428E-ADB9-8069DFD06E0B}" destId="{F97D0856-5323-4BA1-AADA-92050F09CCBC}" srcOrd="0" destOrd="0" presId="urn:microsoft.com/office/officeart/2011/layout/CircleProcess"/>
    <dgm:cxn modelId="{020F4141-C418-473D-9917-535E3950A111}" type="presParOf" srcId="{5E7631EE-C88C-4F0A-84EB-7AE72BCD64D4}" destId="{64743DDA-E0DE-42E1-9A54-CAEE88D072D7}" srcOrd="4" destOrd="0" presId="urn:microsoft.com/office/officeart/2011/layout/CircleProcess"/>
    <dgm:cxn modelId="{408997CB-9107-4920-BDAC-7FC8106D445F}" type="presParOf" srcId="{64743DDA-E0DE-42E1-9A54-CAEE88D072D7}" destId="{5BB8CAC2-9F91-41A0-B746-652A94EF76D3}" srcOrd="0" destOrd="0" presId="urn:microsoft.com/office/officeart/2011/layout/CircleProcess"/>
    <dgm:cxn modelId="{A65FD22E-F5EB-453B-B856-68BB37AEBD0A}" type="presParOf" srcId="{5E7631EE-C88C-4F0A-84EB-7AE72BCD64D4}" destId="{ED06E96D-049A-4EA4-B804-401D9843BF58}" srcOrd="5" destOrd="0" presId="urn:microsoft.com/office/officeart/2011/layout/CircleProcess"/>
    <dgm:cxn modelId="{D3A616D7-0A2D-4872-A3E3-202B821795C0}" type="presParOf" srcId="{5E7631EE-C88C-4F0A-84EB-7AE72BCD64D4}" destId="{EED30DC7-9087-4BF4-9F55-8F5748879C45}" srcOrd="6" destOrd="0" presId="urn:microsoft.com/office/officeart/2011/layout/CircleProcess"/>
    <dgm:cxn modelId="{D86DEB62-EA4B-4FDC-B207-DDB309331676}" type="presParOf" srcId="{EED30DC7-9087-4BF4-9F55-8F5748879C45}" destId="{F08A6FE7-FC8D-4DEA-A4A9-F50C22315D60}" srcOrd="0" destOrd="0" presId="urn:microsoft.com/office/officeart/2011/layout/CircleProcess"/>
    <dgm:cxn modelId="{C02D7159-4800-4BD0-8DB6-B0C6B79E2DA0}" type="presParOf" srcId="{5E7631EE-C88C-4F0A-84EB-7AE72BCD64D4}" destId="{D6E730CC-448F-433E-8393-642979DB778F}" srcOrd="7" destOrd="0" presId="urn:microsoft.com/office/officeart/2011/layout/CircleProcess"/>
    <dgm:cxn modelId="{28817587-B32A-4BC0-A2E9-90563DD256A3}" type="presParOf" srcId="{D6E730CC-448F-433E-8393-642979DB778F}" destId="{B7FD14EB-5C96-4675-92C5-61D1615BF66B}" srcOrd="0" destOrd="0" presId="urn:microsoft.com/office/officeart/2011/layout/CircleProcess"/>
    <dgm:cxn modelId="{3537D7E5-BD2C-4B57-997B-F2F0D4B886E4}" type="presParOf" srcId="{5E7631EE-C88C-4F0A-84EB-7AE72BCD64D4}" destId="{7A835870-0DE5-4152-8529-89FE4782DB41}" srcOrd="8" destOrd="0" presId="urn:microsoft.com/office/officeart/2011/layout/CircleProcess"/>
    <dgm:cxn modelId="{14AFECEE-5953-4944-BE34-1D03C5C82FD8}" type="presParOf" srcId="{5E7631EE-C88C-4F0A-84EB-7AE72BCD64D4}" destId="{8BD896F6-D6E9-4ED3-A920-609717209405}" srcOrd="9" destOrd="0" presId="urn:microsoft.com/office/officeart/2011/layout/CircleProcess"/>
    <dgm:cxn modelId="{12899E32-0075-45C8-BA28-62DB642E3F0F}" type="presParOf" srcId="{8BD896F6-D6E9-4ED3-A920-609717209405}" destId="{C5ECCCB2-C3A3-4275-BD7D-34C90BF5FB98}" srcOrd="0" destOrd="0" presId="urn:microsoft.com/office/officeart/2011/layout/CircleProcess"/>
    <dgm:cxn modelId="{640AFF66-A226-4B61-A1BD-3760D2C18C73}" type="presParOf" srcId="{5E7631EE-C88C-4F0A-84EB-7AE72BCD64D4}" destId="{85143208-3931-40E9-BA7A-2F1B6E44E6FD}" srcOrd="10" destOrd="0" presId="urn:microsoft.com/office/officeart/2011/layout/CircleProcess"/>
    <dgm:cxn modelId="{2E2A8957-784B-4190-B2E3-3128152D4794}" type="presParOf" srcId="{85143208-3931-40E9-BA7A-2F1B6E44E6FD}" destId="{6EDA703E-6925-4309-9806-1EDC12F4B053}" srcOrd="0" destOrd="0" presId="urn:microsoft.com/office/officeart/2011/layout/CircleProcess"/>
    <dgm:cxn modelId="{2EF66E03-EF1A-4100-8165-4ADCC07C71E9}" type="presParOf" srcId="{5E7631EE-C88C-4F0A-84EB-7AE72BCD64D4}" destId="{769521BF-4260-4DDB-A656-77EA44A4CEF2}" srcOrd="11" destOrd="0" presId="urn:microsoft.com/office/officeart/2011/layout/CircleProcess"/>
    <dgm:cxn modelId="{50921452-61C1-4D3F-92E0-690E09371A48}" type="presParOf" srcId="{5E7631EE-C88C-4F0A-84EB-7AE72BCD64D4}" destId="{997F0935-484D-4A24-AAC9-0EEE5AB39014}" srcOrd="12" destOrd="0" presId="urn:microsoft.com/office/officeart/2011/layout/CircleProcess"/>
    <dgm:cxn modelId="{4E1C5F45-42AE-4AFD-8448-B59C0766B130}" type="presParOf" srcId="{997F0935-484D-4A24-AAC9-0EEE5AB39014}" destId="{593456F2-4E97-418D-9431-37BC720AF96D}" srcOrd="0" destOrd="0" presId="urn:microsoft.com/office/officeart/2011/layout/CircleProcess"/>
    <dgm:cxn modelId="{66AE6B81-96C5-4B92-AAC2-19C7068F32FB}" type="presParOf" srcId="{5E7631EE-C88C-4F0A-84EB-7AE72BCD64D4}" destId="{00328B8A-048C-4F36-B975-6681A58AA22F}" srcOrd="13" destOrd="0" presId="urn:microsoft.com/office/officeart/2011/layout/CircleProcess"/>
    <dgm:cxn modelId="{BD987560-3957-434B-BDA3-0901DEBC812C}" type="presParOf" srcId="{00328B8A-048C-4F36-B975-6681A58AA22F}" destId="{FA407573-E73F-473C-87A9-1498045F52AA}" srcOrd="0" destOrd="0" presId="urn:microsoft.com/office/officeart/2011/layout/CircleProcess"/>
    <dgm:cxn modelId="{F615C348-154F-4A03-B2AC-D6609CF2D5BE}" type="presParOf" srcId="{5E7631EE-C88C-4F0A-84EB-7AE72BCD64D4}" destId="{19E2B713-10AC-4DAB-878D-0BCD5D8C5240}" srcOrd="14" destOrd="0" presId="urn:microsoft.com/office/officeart/2011/layout/CircleProcess"/>
    <dgm:cxn modelId="{FAA7E217-9335-47F9-B813-92589B877FC5}" type="presParOf" srcId="{5E7631EE-C88C-4F0A-84EB-7AE72BCD64D4}" destId="{79827E2D-9968-4C2C-A334-3779A38DDAE1}" srcOrd="15" destOrd="0" presId="urn:microsoft.com/office/officeart/2011/layout/CircleProcess"/>
    <dgm:cxn modelId="{908374AA-4657-437E-B678-5DE7F1398A11}" type="presParOf" srcId="{79827E2D-9968-4C2C-A334-3779A38DDAE1}" destId="{BA61EBA7-7F93-4F19-A8C7-E1D940C66C8A}" srcOrd="0" destOrd="0" presId="urn:microsoft.com/office/officeart/2011/layout/CircleProcess"/>
    <dgm:cxn modelId="{2C01EA50-0965-410F-A7AE-98751171E631}" type="presParOf" srcId="{5E7631EE-C88C-4F0A-84EB-7AE72BCD64D4}" destId="{6D09D533-84AB-4522-81C3-D9A4EA660BE5}" srcOrd="16" destOrd="0" presId="urn:microsoft.com/office/officeart/2011/layout/CircleProcess"/>
    <dgm:cxn modelId="{5FC7BFCF-9C68-46BA-9482-9E1F6C40EA34}" type="presParOf" srcId="{6D09D533-84AB-4522-81C3-D9A4EA660BE5}" destId="{4DEACE11-1F60-49F4-970C-C75D9DEB239D}" srcOrd="0" destOrd="0" presId="urn:microsoft.com/office/officeart/2011/layout/CircleProcess"/>
    <dgm:cxn modelId="{0AAA738E-7E7C-45C4-9A05-6A647436F701}" type="presParOf" srcId="{5E7631EE-C88C-4F0A-84EB-7AE72BCD64D4}" destId="{D51939FD-C288-450B-879B-1DD09A030CB0}" srcOrd="17" destOrd="0" presId="urn:microsoft.com/office/officeart/2011/layout/CircleProcess"/>
    <dgm:cxn modelId="{A90247B2-1CE6-49E5-A7BE-A6678B8BDC4B}" type="presParOf" srcId="{5E7631EE-C88C-4F0A-84EB-7AE72BCD64D4}" destId="{4E1106C1-EB4A-4852-9B9E-A85EB1DE898B}" srcOrd="18" destOrd="0" presId="urn:microsoft.com/office/officeart/2011/layout/CircleProcess"/>
    <dgm:cxn modelId="{79363613-9754-4337-BFF6-80C0A0F7848B}" type="presParOf" srcId="{4E1106C1-EB4A-4852-9B9E-A85EB1DE898B}" destId="{3AB7C903-51E3-4FF6-B58D-2BB7D7488933}" srcOrd="0" destOrd="0" presId="urn:microsoft.com/office/officeart/2011/layout/CircleProcess"/>
    <dgm:cxn modelId="{EEF11A63-20CD-457E-8929-DE99FB0DB15A}" type="presParOf" srcId="{5E7631EE-C88C-4F0A-84EB-7AE72BCD64D4}" destId="{824ABBAB-8202-40AC-9770-C78F1A63F13C}" srcOrd="19" destOrd="0" presId="urn:microsoft.com/office/officeart/2011/layout/CircleProcess"/>
    <dgm:cxn modelId="{830363E2-FB5E-47A5-9028-911C20B2319D}" type="presParOf" srcId="{824ABBAB-8202-40AC-9770-C78F1A63F13C}" destId="{643231D7-DA7F-4E5C-8C1C-89350D72AF88}" srcOrd="0" destOrd="0" presId="urn:microsoft.com/office/officeart/2011/layout/CircleProcess"/>
    <dgm:cxn modelId="{A768BFB7-D4BA-4733-ABD9-89C3E8D6966A}" type="presParOf" srcId="{5E7631EE-C88C-4F0A-84EB-7AE72BCD64D4}" destId="{607DC1C2-3B60-490D-BE17-F7B0B60B6A11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8BCE8-D568-4461-BA78-DECFB91E39EF}">
      <dsp:nvSpPr>
        <dsp:cNvPr id="0" name=""/>
        <dsp:cNvSpPr/>
      </dsp:nvSpPr>
      <dsp:spPr>
        <a:xfrm>
          <a:off x="1429468" y="810"/>
          <a:ext cx="2117573" cy="823436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পূর্বানুমান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9665" y="41007"/>
        <a:ext cx="2037179" cy="743042"/>
      </dsp:txXfrm>
    </dsp:sp>
    <dsp:sp modelId="{79CE1D19-7D10-4CFF-98B7-8B360ED02A6A}">
      <dsp:nvSpPr>
        <dsp:cNvPr id="0" name=""/>
        <dsp:cNvSpPr/>
      </dsp:nvSpPr>
      <dsp:spPr>
        <a:xfrm>
          <a:off x="861868" y="429495"/>
          <a:ext cx="3293876" cy="3293876"/>
        </a:xfrm>
        <a:custGeom>
          <a:avLst/>
          <a:gdLst/>
          <a:ahLst/>
          <a:cxnLst/>
          <a:rect l="0" t="0" r="0" b="0"/>
          <a:pathLst>
            <a:path>
              <a:moveTo>
                <a:pt x="2688776" y="371407"/>
              </a:moveTo>
              <a:arcTo wR="1646938" hR="1646938" stAng="18554492" swAng="953682"/>
            </a:path>
          </a:pathLst>
        </a:custGeom>
        <a:noFill/>
        <a:ln w="6350" cap="flat" cmpd="sng" algn="ctr">
          <a:solidFill>
            <a:srgbClr val="CC33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5E0B0-503E-48CB-B72A-C41FF01EFBA2}">
      <dsp:nvSpPr>
        <dsp:cNvPr id="0" name=""/>
        <dsp:cNvSpPr/>
      </dsp:nvSpPr>
      <dsp:spPr>
        <a:xfrm>
          <a:off x="3248005" y="1138815"/>
          <a:ext cx="1628794" cy="823436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সংগঠিতকরণ</a:t>
          </a:r>
          <a:endParaRPr lang="en-US" sz="2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8202" y="1179012"/>
        <a:ext cx="1548400" cy="743042"/>
      </dsp:txXfrm>
    </dsp:sp>
    <dsp:sp modelId="{5C9D9496-1566-4AEF-AA9E-110DDAE7EA3D}">
      <dsp:nvSpPr>
        <dsp:cNvPr id="0" name=""/>
        <dsp:cNvSpPr/>
      </dsp:nvSpPr>
      <dsp:spPr>
        <a:xfrm>
          <a:off x="903078" y="745534"/>
          <a:ext cx="3293876" cy="3293876"/>
        </a:xfrm>
        <a:custGeom>
          <a:avLst/>
          <a:gdLst/>
          <a:ahLst/>
          <a:cxnLst/>
          <a:rect l="0" t="0" r="0" b="0"/>
          <a:pathLst>
            <a:path>
              <a:moveTo>
                <a:pt x="3239197" y="1226086"/>
              </a:moveTo>
              <a:arcTo wR="1646938" hR="1646938" stAng="20711680" swAng="201449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176D16-7796-4E46-ADC0-AB834B2995F5}">
      <dsp:nvSpPr>
        <dsp:cNvPr id="0" name=""/>
        <dsp:cNvSpPr/>
      </dsp:nvSpPr>
      <dsp:spPr>
        <a:xfrm>
          <a:off x="2730443" y="2931569"/>
          <a:ext cx="2146356" cy="82343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70640" y="2971766"/>
        <a:ext cx="2065962" cy="743042"/>
      </dsp:txXfrm>
    </dsp:sp>
    <dsp:sp modelId="{E9862BEA-5B09-4585-8847-FF5DF2546531}">
      <dsp:nvSpPr>
        <dsp:cNvPr id="0" name=""/>
        <dsp:cNvSpPr/>
      </dsp:nvSpPr>
      <dsp:spPr>
        <a:xfrm>
          <a:off x="819015" y="632694"/>
          <a:ext cx="3293876" cy="3293876"/>
        </a:xfrm>
        <a:custGeom>
          <a:avLst/>
          <a:gdLst/>
          <a:ahLst/>
          <a:cxnLst/>
          <a:rect l="0" t="0" r="0" b="0"/>
          <a:pathLst>
            <a:path>
              <a:moveTo>
                <a:pt x="2365941" y="3128640"/>
              </a:moveTo>
              <a:arcTo wR="1646938" hR="1646938" stAng="3846888" swAng="3043314"/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34B7E-6528-4F1C-A524-881ED7ED08C6}">
      <dsp:nvSpPr>
        <dsp:cNvPr id="0" name=""/>
        <dsp:cNvSpPr/>
      </dsp:nvSpPr>
      <dsp:spPr>
        <a:xfrm>
          <a:off x="0" y="2944715"/>
          <a:ext cx="2318593" cy="823436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197" y="2984912"/>
        <a:ext cx="2238199" cy="743042"/>
      </dsp:txXfrm>
    </dsp:sp>
    <dsp:sp modelId="{2A606307-171D-4A24-AA54-543E0E5E0FC8}">
      <dsp:nvSpPr>
        <dsp:cNvPr id="0" name=""/>
        <dsp:cNvSpPr/>
      </dsp:nvSpPr>
      <dsp:spPr>
        <a:xfrm>
          <a:off x="771026" y="775899"/>
          <a:ext cx="3293876" cy="3293876"/>
        </a:xfrm>
        <a:custGeom>
          <a:avLst/>
          <a:gdLst/>
          <a:ahLst/>
          <a:cxnLst/>
          <a:rect l="0" t="0" r="0" b="0"/>
          <a:pathLst>
            <a:path>
              <a:moveTo>
                <a:pt x="81786" y="2159486"/>
              </a:moveTo>
              <a:arcTo wR="1646938" hR="1646938" stAng="9712060" swAng="2041831"/>
            </a:path>
          </a:pathLst>
        </a:custGeom>
        <a:noFill/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69CCA-CAA2-4C90-A953-E83023CF0E9F}">
      <dsp:nvSpPr>
        <dsp:cNvPr id="0" name=""/>
        <dsp:cNvSpPr/>
      </dsp:nvSpPr>
      <dsp:spPr>
        <a:xfrm>
          <a:off x="0" y="1138815"/>
          <a:ext cx="1828218" cy="823436"/>
        </a:xfrm>
        <a:prstGeom prst="roundRect">
          <a:avLst/>
        </a:prstGeom>
        <a:solidFill>
          <a:srgbClr val="00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সমন্বয়সাধন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197" y="1179012"/>
        <a:ext cx="1747824" cy="743042"/>
      </dsp:txXfrm>
    </dsp:sp>
    <dsp:sp modelId="{BBF10F36-49B3-4934-B3B6-89F486821F5C}">
      <dsp:nvSpPr>
        <dsp:cNvPr id="0" name=""/>
        <dsp:cNvSpPr/>
      </dsp:nvSpPr>
      <dsp:spPr>
        <a:xfrm>
          <a:off x="820766" y="429495"/>
          <a:ext cx="3293876" cy="3293876"/>
        </a:xfrm>
        <a:custGeom>
          <a:avLst/>
          <a:gdLst/>
          <a:ahLst/>
          <a:cxnLst/>
          <a:rect l="0" t="0" r="0" b="0"/>
          <a:pathLst>
            <a:path>
              <a:moveTo>
                <a:pt x="295603" y="705503"/>
              </a:moveTo>
              <a:arcTo wR="1646938" hR="1646938" stAng="12891826" swAng="953682"/>
            </a:path>
          </a:pathLst>
        </a:custGeom>
        <a:noFill/>
        <a:ln w="635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136AC-3E73-40DD-8A16-A9933B475B7B}">
      <dsp:nvSpPr>
        <dsp:cNvPr id="0" name=""/>
        <dsp:cNvSpPr/>
      </dsp:nvSpPr>
      <dsp:spPr>
        <a:xfrm>
          <a:off x="1744805" y="1308100"/>
          <a:ext cx="590481" cy="1025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240" y="0"/>
              </a:lnTo>
              <a:lnTo>
                <a:pt x="295240" y="1025060"/>
              </a:lnTo>
              <a:lnTo>
                <a:pt x="590481" y="10250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0472" y="1791056"/>
        <a:ext cx="59148" cy="59148"/>
      </dsp:txXfrm>
    </dsp:sp>
    <dsp:sp modelId="{DF95E56F-8C25-43B5-9A05-0863169EBA97}">
      <dsp:nvSpPr>
        <dsp:cNvPr id="0" name=""/>
        <dsp:cNvSpPr/>
      </dsp:nvSpPr>
      <dsp:spPr>
        <a:xfrm>
          <a:off x="1744805" y="1308100"/>
          <a:ext cx="590481" cy="341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5240" y="0"/>
              </a:lnTo>
              <a:lnTo>
                <a:pt x="295240" y="341686"/>
              </a:lnTo>
              <a:lnTo>
                <a:pt x="590481" y="3416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2991" y="1461888"/>
        <a:ext cx="34110" cy="34110"/>
      </dsp:txXfrm>
    </dsp:sp>
    <dsp:sp modelId="{7B438CB6-75D1-4C9F-9106-B6112AD9B4A9}">
      <dsp:nvSpPr>
        <dsp:cNvPr id="0" name=""/>
        <dsp:cNvSpPr/>
      </dsp:nvSpPr>
      <dsp:spPr>
        <a:xfrm>
          <a:off x="1744805" y="966413"/>
          <a:ext cx="590481" cy="341686"/>
        </a:xfrm>
        <a:custGeom>
          <a:avLst/>
          <a:gdLst/>
          <a:ahLst/>
          <a:cxnLst/>
          <a:rect l="0" t="0" r="0" b="0"/>
          <a:pathLst>
            <a:path>
              <a:moveTo>
                <a:pt x="0" y="341686"/>
              </a:moveTo>
              <a:lnTo>
                <a:pt x="295240" y="341686"/>
              </a:lnTo>
              <a:lnTo>
                <a:pt x="295240" y="0"/>
              </a:lnTo>
              <a:lnTo>
                <a:pt x="59048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22991" y="1120201"/>
        <a:ext cx="34110" cy="34110"/>
      </dsp:txXfrm>
    </dsp:sp>
    <dsp:sp modelId="{1DEF46F4-D568-4B8F-9FF1-25AEED7D7954}">
      <dsp:nvSpPr>
        <dsp:cNvPr id="0" name=""/>
        <dsp:cNvSpPr/>
      </dsp:nvSpPr>
      <dsp:spPr>
        <a:xfrm>
          <a:off x="1744805" y="283039"/>
          <a:ext cx="590481" cy="1025060"/>
        </a:xfrm>
        <a:custGeom>
          <a:avLst/>
          <a:gdLst/>
          <a:ahLst/>
          <a:cxnLst/>
          <a:rect l="0" t="0" r="0" b="0"/>
          <a:pathLst>
            <a:path>
              <a:moveTo>
                <a:pt x="0" y="1025060"/>
              </a:moveTo>
              <a:lnTo>
                <a:pt x="295240" y="1025060"/>
              </a:lnTo>
              <a:lnTo>
                <a:pt x="295240" y="0"/>
              </a:lnTo>
              <a:lnTo>
                <a:pt x="590481" y="0"/>
              </a:lnTo>
            </a:path>
          </a:pathLst>
        </a:custGeom>
        <a:noFill/>
        <a:ln w="190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010472" y="765995"/>
        <a:ext cx="59148" cy="59148"/>
      </dsp:txXfrm>
    </dsp:sp>
    <dsp:sp modelId="{4D7FBEBD-43AF-4718-9D89-E2C675D30627}">
      <dsp:nvSpPr>
        <dsp:cNvPr id="0" name=""/>
        <dsp:cNvSpPr/>
      </dsp:nvSpPr>
      <dsp:spPr>
        <a:xfrm rot="16200000">
          <a:off x="-406343" y="435697"/>
          <a:ext cx="2557492" cy="1744805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vert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ব্যবস্থাপনার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বৈশিষ্ট্য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406343" y="435697"/>
        <a:ext cx="2557492" cy="1744805"/>
      </dsp:txXfrm>
    </dsp:sp>
    <dsp:sp modelId="{7A4F9B14-D28A-43FA-A62D-3C0DBED76B7A}">
      <dsp:nvSpPr>
        <dsp:cNvPr id="0" name=""/>
        <dsp:cNvSpPr/>
      </dsp:nvSpPr>
      <dsp:spPr>
        <a:xfrm>
          <a:off x="2335286" y="2092"/>
          <a:ext cx="5589511" cy="561892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ব্যবস্থাপনা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কতকগুলো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কাজের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ধারাবাহিক</a:t>
          </a:r>
          <a:r>
            <a:rPr lang="en-US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5286" y="2092"/>
        <a:ext cx="5589511" cy="561892"/>
      </dsp:txXfrm>
    </dsp:sp>
    <dsp:sp modelId="{0B3E85C5-7221-4D53-92EB-07BB4CC95BB2}">
      <dsp:nvSpPr>
        <dsp:cNvPr id="0" name=""/>
        <dsp:cNvSpPr/>
      </dsp:nvSpPr>
      <dsp:spPr>
        <a:xfrm>
          <a:off x="2335286" y="685466"/>
          <a:ext cx="5487841" cy="561892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পূর্ব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নির্ধারিত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লক্ষ্য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অর্জনের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পরিচালিত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5286" y="685466"/>
        <a:ext cx="5487841" cy="561892"/>
      </dsp:txXfrm>
    </dsp:sp>
    <dsp:sp modelId="{47894357-5343-428B-8C64-7511D8FE0D83}">
      <dsp:nvSpPr>
        <dsp:cNvPr id="0" name=""/>
        <dsp:cNvSpPr/>
      </dsp:nvSpPr>
      <dsp:spPr>
        <a:xfrm>
          <a:off x="2335286" y="1368840"/>
          <a:ext cx="5538796" cy="561892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ব্যবস্থাপনা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দলগত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5286" y="1368840"/>
        <a:ext cx="5538796" cy="561892"/>
      </dsp:txXfrm>
    </dsp:sp>
    <dsp:sp modelId="{123D0701-12E2-4912-96ED-88140027B8C3}">
      <dsp:nvSpPr>
        <dsp:cNvPr id="0" name=""/>
        <dsp:cNvSpPr/>
      </dsp:nvSpPr>
      <dsp:spPr>
        <a:xfrm>
          <a:off x="2335286" y="2052214"/>
          <a:ext cx="5538796" cy="561892"/>
        </a:xfrm>
        <a:prstGeom prst="rect">
          <a:avLst/>
        </a:prstGeom>
        <a:solidFill>
          <a:schemeClr val="lt1"/>
        </a:solidFill>
        <a:ln w="28575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ব্যবস্থাপনা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চলমান</a:t>
          </a:r>
          <a:r>
            <a:rPr lang="en-US" sz="23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3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endParaRPr lang="en-US" sz="2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35286" y="2052214"/>
        <a:ext cx="5538796" cy="5618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92972-6447-41E9-AB63-66CD1E203D86}">
      <dsp:nvSpPr>
        <dsp:cNvPr id="0" name=""/>
        <dsp:cNvSpPr/>
      </dsp:nvSpPr>
      <dsp:spPr>
        <a:xfrm>
          <a:off x="7297132" y="427619"/>
          <a:ext cx="1126502" cy="1126157"/>
        </a:xfrm>
        <a:prstGeom prst="ellipse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8433-69D1-4912-B9A1-0C4FFE094D1A}">
      <dsp:nvSpPr>
        <dsp:cNvPr id="0" name=""/>
        <dsp:cNvSpPr/>
      </dsp:nvSpPr>
      <dsp:spPr>
        <a:xfrm>
          <a:off x="7335403" y="465165"/>
          <a:ext cx="105079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000" kern="1200" dirty="0"/>
        </a:p>
      </dsp:txBody>
      <dsp:txXfrm>
        <a:off x="7485160" y="615345"/>
        <a:ext cx="750447" cy="750706"/>
      </dsp:txXfrm>
    </dsp:sp>
    <dsp:sp modelId="{F97D0856-5323-4BA1-AADA-92050F09CCBC}">
      <dsp:nvSpPr>
        <dsp:cNvPr id="0" name=""/>
        <dsp:cNvSpPr/>
      </dsp:nvSpPr>
      <dsp:spPr>
        <a:xfrm rot="2700000">
          <a:off x="6133751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8CAC2-9F91-41A0-B746-652A94EF76D3}">
      <dsp:nvSpPr>
        <dsp:cNvPr id="0" name=""/>
        <dsp:cNvSpPr/>
      </dsp:nvSpPr>
      <dsp:spPr>
        <a:xfrm>
          <a:off x="6107090" y="465165"/>
          <a:ext cx="1179535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endParaRPr lang="en-US" sz="2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</a:t>
          </a:r>
          <a:endParaRPr lang="en-US" sz="2000" kern="1200" dirty="0"/>
        </a:p>
      </dsp:txBody>
      <dsp:txXfrm>
        <a:off x="6275195" y="615345"/>
        <a:ext cx="842392" cy="750706"/>
      </dsp:txXfrm>
    </dsp:sp>
    <dsp:sp modelId="{F08A6FE7-FC8D-4DEA-A4A9-F50C22315D60}">
      <dsp:nvSpPr>
        <dsp:cNvPr id="0" name=""/>
        <dsp:cNvSpPr/>
      </dsp:nvSpPr>
      <dsp:spPr>
        <a:xfrm rot="2700000">
          <a:off x="4970641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D14EB-5C96-4675-92C5-61D1615BF66B}">
      <dsp:nvSpPr>
        <dsp:cNvPr id="0" name=""/>
        <dsp:cNvSpPr/>
      </dsp:nvSpPr>
      <dsp:spPr>
        <a:xfrm>
          <a:off x="5007519" y="465165"/>
          <a:ext cx="105079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প্রেষণা</a:t>
          </a:r>
          <a:endParaRPr lang="en-US" sz="2000" kern="1200" dirty="0"/>
        </a:p>
      </dsp:txBody>
      <dsp:txXfrm>
        <a:off x="5158108" y="615345"/>
        <a:ext cx="750447" cy="750706"/>
      </dsp:txXfrm>
    </dsp:sp>
    <dsp:sp modelId="{C5ECCCB2-C3A3-4275-BD7D-34C90BF5FB98}">
      <dsp:nvSpPr>
        <dsp:cNvPr id="0" name=""/>
        <dsp:cNvSpPr/>
      </dsp:nvSpPr>
      <dsp:spPr>
        <a:xfrm rot="2700000">
          <a:off x="3806699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A703E-6925-4309-9806-1EDC12F4B053}">
      <dsp:nvSpPr>
        <dsp:cNvPr id="0" name=""/>
        <dsp:cNvSpPr/>
      </dsp:nvSpPr>
      <dsp:spPr>
        <a:xfrm>
          <a:off x="3768395" y="458585"/>
          <a:ext cx="105079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000" kern="1200" dirty="0"/>
        </a:p>
      </dsp:txBody>
      <dsp:txXfrm>
        <a:off x="3918151" y="608766"/>
        <a:ext cx="750447" cy="750706"/>
      </dsp:txXfrm>
    </dsp:sp>
    <dsp:sp modelId="{593456F2-4E97-418D-9431-37BC720AF96D}">
      <dsp:nvSpPr>
        <dsp:cNvPr id="0" name=""/>
        <dsp:cNvSpPr/>
      </dsp:nvSpPr>
      <dsp:spPr>
        <a:xfrm rot="2700000">
          <a:off x="2642757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07573-E73F-473C-87A9-1498045F52AA}">
      <dsp:nvSpPr>
        <dsp:cNvPr id="0" name=""/>
        <dsp:cNvSpPr/>
      </dsp:nvSpPr>
      <dsp:spPr>
        <a:xfrm>
          <a:off x="2604453" y="458585"/>
          <a:ext cx="105079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কর্মীসংস্থান</a:t>
          </a:r>
          <a:endParaRPr lang="en-US" sz="2000" kern="1200" dirty="0"/>
        </a:p>
      </dsp:txBody>
      <dsp:txXfrm>
        <a:off x="2754209" y="608766"/>
        <a:ext cx="750447" cy="750706"/>
      </dsp:txXfrm>
    </dsp:sp>
    <dsp:sp modelId="{BA61EBA7-7F93-4F19-A8C7-E1D940C66C8A}">
      <dsp:nvSpPr>
        <dsp:cNvPr id="0" name=""/>
        <dsp:cNvSpPr/>
      </dsp:nvSpPr>
      <dsp:spPr>
        <a:xfrm rot="2700000">
          <a:off x="1479647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ACE11-1F60-49F4-970C-C75D9DEB239D}">
      <dsp:nvSpPr>
        <dsp:cNvPr id="0" name=""/>
        <dsp:cNvSpPr/>
      </dsp:nvSpPr>
      <dsp:spPr>
        <a:xfrm>
          <a:off x="1440511" y="458585"/>
          <a:ext cx="105079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সংগঠিত</a:t>
          </a:r>
          <a:endParaRPr lang="en-US" sz="2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/>
        </a:p>
      </dsp:txBody>
      <dsp:txXfrm>
        <a:off x="1591099" y="608766"/>
        <a:ext cx="750447" cy="750706"/>
      </dsp:txXfrm>
    </dsp:sp>
    <dsp:sp modelId="{3AB7C903-51E3-4FF6-B58D-2BB7D7488933}">
      <dsp:nvSpPr>
        <dsp:cNvPr id="0" name=""/>
        <dsp:cNvSpPr/>
      </dsp:nvSpPr>
      <dsp:spPr>
        <a:xfrm rot="2700000">
          <a:off x="315704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231D7-DA7F-4E5C-8C1C-89350D72AF88}">
      <dsp:nvSpPr>
        <dsp:cNvPr id="0" name=""/>
        <dsp:cNvSpPr/>
      </dsp:nvSpPr>
      <dsp:spPr>
        <a:xfrm>
          <a:off x="200025" y="458585"/>
          <a:ext cx="120554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endParaRPr lang="en-US" sz="2000" kern="1200" dirty="0"/>
        </a:p>
      </dsp:txBody>
      <dsp:txXfrm>
        <a:off x="371837" y="608766"/>
        <a:ext cx="860965" cy="750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92972-6447-41E9-AB63-66CD1E203D86}">
      <dsp:nvSpPr>
        <dsp:cNvPr id="0" name=""/>
        <dsp:cNvSpPr/>
      </dsp:nvSpPr>
      <dsp:spPr>
        <a:xfrm>
          <a:off x="7239713" y="427619"/>
          <a:ext cx="1126502" cy="1126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C8433-69D1-4912-B9A1-0C4FFE094D1A}">
      <dsp:nvSpPr>
        <dsp:cNvPr id="0" name=""/>
        <dsp:cNvSpPr/>
      </dsp:nvSpPr>
      <dsp:spPr>
        <a:xfrm>
          <a:off x="7277984" y="465165"/>
          <a:ext cx="105079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নিয়ন্ত্রণ</a:t>
          </a:r>
          <a:endParaRPr lang="en-US" sz="2000" kern="1200" dirty="0"/>
        </a:p>
      </dsp:txBody>
      <dsp:txXfrm>
        <a:off x="7427741" y="615345"/>
        <a:ext cx="750447" cy="750706"/>
      </dsp:txXfrm>
    </dsp:sp>
    <dsp:sp modelId="{F97D0856-5323-4BA1-AADA-92050F09CCBC}">
      <dsp:nvSpPr>
        <dsp:cNvPr id="0" name=""/>
        <dsp:cNvSpPr/>
      </dsp:nvSpPr>
      <dsp:spPr>
        <a:xfrm rot="2700000">
          <a:off x="6076332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8CAC2-9F91-41A0-B746-652A94EF76D3}">
      <dsp:nvSpPr>
        <dsp:cNvPr id="0" name=""/>
        <dsp:cNvSpPr/>
      </dsp:nvSpPr>
      <dsp:spPr>
        <a:xfrm>
          <a:off x="6049671" y="465165"/>
          <a:ext cx="1179535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সমন্বয়</a:t>
          </a:r>
          <a:endParaRPr lang="en-US" sz="2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সাধন</a:t>
          </a:r>
          <a:endParaRPr lang="en-US" sz="2000" kern="1200" dirty="0"/>
        </a:p>
      </dsp:txBody>
      <dsp:txXfrm>
        <a:off x="6217776" y="615345"/>
        <a:ext cx="842392" cy="750706"/>
      </dsp:txXfrm>
    </dsp:sp>
    <dsp:sp modelId="{F08A6FE7-FC8D-4DEA-A4A9-F50C22315D60}">
      <dsp:nvSpPr>
        <dsp:cNvPr id="0" name=""/>
        <dsp:cNvSpPr/>
      </dsp:nvSpPr>
      <dsp:spPr>
        <a:xfrm rot="2700000">
          <a:off x="4913222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FD14EB-5C96-4675-92C5-61D1615BF66B}">
      <dsp:nvSpPr>
        <dsp:cNvPr id="0" name=""/>
        <dsp:cNvSpPr/>
      </dsp:nvSpPr>
      <dsp:spPr>
        <a:xfrm>
          <a:off x="4950100" y="465165"/>
          <a:ext cx="105079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প্রেষণা</a:t>
          </a:r>
          <a:endParaRPr lang="en-US" sz="2000" kern="1200" dirty="0"/>
        </a:p>
      </dsp:txBody>
      <dsp:txXfrm>
        <a:off x="5100689" y="615345"/>
        <a:ext cx="750447" cy="750706"/>
      </dsp:txXfrm>
    </dsp:sp>
    <dsp:sp modelId="{C5ECCCB2-C3A3-4275-BD7D-34C90BF5FB98}">
      <dsp:nvSpPr>
        <dsp:cNvPr id="0" name=""/>
        <dsp:cNvSpPr/>
      </dsp:nvSpPr>
      <dsp:spPr>
        <a:xfrm rot="2700000">
          <a:off x="3749280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A703E-6925-4309-9806-1EDC12F4B053}">
      <dsp:nvSpPr>
        <dsp:cNvPr id="0" name=""/>
        <dsp:cNvSpPr/>
      </dsp:nvSpPr>
      <dsp:spPr>
        <a:xfrm>
          <a:off x="3710976" y="458585"/>
          <a:ext cx="105079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নির্দেশনা</a:t>
          </a:r>
          <a:endParaRPr lang="en-US" sz="2000" kern="1200" dirty="0"/>
        </a:p>
      </dsp:txBody>
      <dsp:txXfrm>
        <a:off x="3860732" y="608766"/>
        <a:ext cx="750447" cy="750706"/>
      </dsp:txXfrm>
    </dsp:sp>
    <dsp:sp modelId="{593456F2-4E97-418D-9431-37BC720AF96D}">
      <dsp:nvSpPr>
        <dsp:cNvPr id="0" name=""/>
        <dsp:cNvSpPr/>
      </dsp:nvSpPr>
      <dsp:spPr>
        <a:xfrm rot="2700000">
          <a:off x="2585338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07573-E73F-473C-87A9-1498045F52AA}">
      <dsp:nvSpPr>
        <dsp:cNvPr id="0" name=""/>
        <dsp:cNvSpPr/>
      </dsp:nvSpPr>
      <dsp:spPr>
        <a:xfrm>
          <a:off x="2547034" y="458585"/>
          <a:ext cx="105079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কর্মীসংস্থান</a:t>
          </a:r>
          <a:endParaRPr lang="en-US" sz="2000" kern="1200" dirty="0"/>
        </a:p>
      </dsp:txBody>
      <dsp:txXfrm>
        <a:off x="2696790" y="608766"/>
        <a:ext cx="750447" cy="750706"/>
      </dsp:txXfrm>
    </dsp:sp>
    <dsp:sp modelId="{BA61EBA7-7F93-4F19-A8C7-E1D940C66C8A}">
      <dsp:nvSpPr>
        <dsp:cNvPr id="0" name=""/>
        <dsp:cNvSpPr/>
      </dsp:nvSpPr>
      <dsp:spPr>
        <a:xfrm rot="2700000">
          <a:off x="1422228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ACE11-1F60-49F4-970C-C75D9DEB239D}">
      <dsp:nvSpPr>
        <dsp:cNvPr id="0" name=""/>
        <dsp:cNvSpPr/>
      </dsp:nvSpPr>
      <dsp:spPr>
        <a:xfrm>
          <a:off x="1383092" y="458585"/>
          <a:ext cx="105079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সংগঠিত</a:t>
          </a:r>
          <a:endParaRPr lang="en-US" sz="2000" kern="1200" dirty="0" smtClean="0">
            <a:latin typeface="NikoshBAN" panose="02000000000000000000" pitchFamily="2" charset="0"/>
            <a:cs typeface="NikoshBAN" panose="02000000000000000000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  <a:r>
            <a:rPr lang="en-US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000" kern="1200" dirty="0"/>
        </a:p>
      </dsp:txBody>
      <dsp:txXfrm>
        <a:off x="1533680" y="608766"/>
        <a:ext cx="750447" cy="750706"/>
      </dsp:txXfrm>
    </dsp:sp>
    <dsp:sp modelId="{3AB7C903-51E3-4FF6-B58D-2BB7D7488933}">
      <dsp:nvSpPr>
        <dsp:cNvPr id="0" name=""/>
        <dsp:cNvSpPr/>
      </dsp:nvSpPr>
      <dsp:spPr>
        <a:xfrm rot="2700000">
          <a:off x="258285" y="427493"/>
          <a:ext cx="1126213" cy="112621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231D7-DA7F-4E5C-8C1C-89350D72AF88}">
      <dsp:nvSpPr>
        <dsp:cNvPr id="0" name=""/>
        <dsp:cNvSpPr/>
      </dsp:nvSpPr>
      <dsp:spPr>
        <a:xfrm>
          <a:off x="142606" y="458585"/>
          <a:ext cx="1205542" cy="105106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পরিকল্পনা</a:t>
          </a:r>
          <a:endParaRPr lang="en-US" sz="2000" kern="1200" dirty="0"/>
        </a:p>
      </dsp:txBody>
      <dsp:txXfrm>
        <a:off x="314418" y="608766"/>
        <a:ext cx="860965" cy="750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7DBC0-EBBB-4062-BD63-9F2C21B93DE9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E2BF3-EA9E-4706-8545-861410663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31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FC01D2-EC50-45DE-B540-135A5E9F8BF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BE2BF3-EA9E-4706-8545-861410663C7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6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469-2B31-403D-8948-15A614BDF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DA4B2-5E6C-4C5D-A960-59352E70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D93D8-E77A-4191-A7AB-4EFB21E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902D4-CCF2-41A8-8574-9110E7DC7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9AEE-4B6B-4852-BCC1-3248C955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FA9DF-72C5-4114-B898-1F08408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4354-7C6E-4978-851A-548119A33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42C5B-E561-4B7C-8AA8-2DF95AAA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DD2E-8D94-48AC-8158-0192A5A36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37CF-29FB-4F15-8405-187E9BE8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1BBE95-91E5-479D-8690-6ADA54169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E367F-13C8-47EF-9B20-8EBD6BFB4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A886-2976-4E81-AC13-8EC74F23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73EA-F759-478C-A61E-906DBCBA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E2FA9-95D3-453E-8156-97C3B0942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7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C88A-33BD-4DE9-9C52-57769B10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5866-9ACC-4161-ADD8-31995C7D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9A2A9-713F-4733-B06A-7733BD0CB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AAC7F-5BD6-4CA2-A1BD-105D8578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DC48-9178-4A59-BD49-F57805CE0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7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133B-DF05-43D7-9869-8EF977A02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BD5B0-0110-47C7-A888-0B98CE769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FA704-9EA8-452F-89CD-162E6AAA6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FF-2435-4BF9-A5A3-B3298B1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5D392-0612-4841-A87F-49927CAAB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6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7478-9BFF-482E-8CF8-EAB0981B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666D8-3EA8-413A-9A32-5158BD0E6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4A11C-86E9-44F2-A27B-3FB747243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054B76-CDA1-4571-A0C1-FC0E124F7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51DE6-FB94-44EB-8B1B-9CFC25DE2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65BB-FEE8-4408-AC81-144BE12F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9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8DDA-0125-4868-9510-1F6FB3A5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4E8E2-33D9-49DE-9EDC-7DD5C99E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A9921-40E9-4F14-AC6F-DC2070598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D3A6-2387-4199-8BD7-9FC77AFE90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687F-6B41-461A-8CB7-9501872A7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866D0-ADFB-4BB5-B207-063317133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24D36-5527-473A-90CA-FA08FAA4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A21CF7-BE62-4A87-AA71-D3B90CC4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01E7-C29D-489B-B137-712F6A78B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77081-5FFE-4A14-A05D-91586C8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7CF2B-F496-45D3-BD5F-59C8A1E4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CE40-1F00-4002-AEE7-F9870EB53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BC423-4FF0-488C-86C9-94877B607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59CC8-2DF6-4E60-8EF9-3B491258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44620-6083-4F8C-A0B8-587954E7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8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B8F18-FD9D-4E92-A846-4C9B72BE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C6846-388F-4A72-AB1D-3B3F3F8AF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69D30-88D1-472B-A02C-BB56B0AF6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7C42F-63FD-4853-9A4D-DC6D9135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74AEF-13F1-41D8-BDBE-A588D782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C8AED6-39D3-4167-AC03-78786C64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1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6D9C4-C45B-41B2-AA58-6BA4EB5D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87773-73B0-4B64-B6B4-80A477562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2D799-6195-43AC-A6CF-FE66A9DDB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85B22-19D7-4A49-9880-D09A122D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1A3F9-B077-47D6-834E-CC4A24E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F9674-3300-4E7D-9975-103AEF66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C41D7-B3B3-412E-A265-DE60048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D5258-A995-4D98-9ADB-C43EE662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538A7-1FDC-44BB-BAE3-60EE8BB46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7E26B-2625-4FD8-AD19-F287E75BE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1C47C-82AE-49EA-9509-B7C499433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4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405799EA-2E8E-4704-AFCF-FD1232DAFE52}"/>
              </a:ext>
            </a:extLst>
          </p:cNvPr>
          <p:cNvSpPr/>
          <p:nvPr/>
        </p:nvSpPr>
        <p:spPr>
          <a:xfrm>
            <a:off x="1409700" y="0"/>
            <a:ext cx="6515100" cy="1371600"/>
          </a:xfrm>
          <a:prstGeom prst="horizontalScroll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428149" cy="491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3587607"/>
            <a:ext cx="5766182" cy="646331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2514600" y="76200"/>
            <a:ext cx="3962400" cy="762000"/>
          </a:xfrm>
          <a:prstGeom prst="doubleWav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9017"/>
            <a:ext cx="2447925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59017"/>
            <a:ext cx="2489582" cy="18669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3400" y="4648200"/>
            <a:ext cx="8153400" cy="1828800"/>
          </a:xfrm>
          <a:prstGeom prst="round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সামর্থ্যকে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99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228600"/>
            <a:ext cx="54864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6654160"/>
              </p:ext>
            </p:extLst>
          </p:nvPr>
        </p:nvGraphicFramePr>
        <p:xfrm>
          <a:off x="609600" y="2133600"/>
          <a:ext cx="8077200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1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FBEBD-43AF-4718-9D89-E2C675D30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FBEBD-43AF-4718-9D89-E2C675D30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FBEBD-43AF-4718-9D89-E2C675D30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FBEBD-43AF-4718-9D89-E2C675D30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4D7FBEBD-43AF-4718-9D89-E2C675D30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FBEBD-43AF-4718-9D89-E2C675D30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FBEBD-43AF-4718-9D89-E2C675D30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FBEBD-43AF-4718-9D89-E2C675D30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FBEBD-43AF-4718-9D89-E2C675D30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F46F4-D568-4B8F-9FF1-25AEED7D7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F46F4-D568-4B8F-9FF1-25AEED7D7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F46F4-D568-4B8F-9FF1-25AEED7D7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F46F4-D568-4B8F-9FF1-25AEED7D7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1DEF46F4-D568-4B8F-9FF1-25AEED7D7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F46F4-D568-4B8F-9FF1-25AEED7D7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F46F4-D568-4B8F-9FF1-25AEED7D7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F46F4-D568-4B8F-9FF1-25AEED7D7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EF46F4-D568-4B8F-9FF1-25AEED7D7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F9B14-D28A-43FA-A62D-3C0DBED7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F9B14-D28A-43FA-A62D-3C0DBED7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F9B14-D28A-43FA-A62D-3C0DBED7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F9B14-D28A-43FA-A62D-3C0DBED7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7A4F9B14-D28A-43FA-A62D-3C0DBED7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F9B14-D28A-43FA-A62D-3C0DBED7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F9B14-D28A-43FA-A62D-3C0DBED7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F9B14-D28A-43FA-A62D-3C0DBED76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F9B14-D28A-43FA-A62D-3C0DBED76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38CB6-75D1-4C9F-9106-B6112AD9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38CB6-75D1-4C9F-9106-B6112AD9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38CB6-75D1-4C9F-9106-B6112AD9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38CB6-75D1-4C9F-9106-B6112AD9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7B438CB6-75D1-4C9F-9106-B6112AD9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38CB6-75D1-4C9F-9106-B6112AD9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38CB6-75D1-4C9F-9106-B6112AD9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38CB6-75D1-4C9F-9106-B6112AD9B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38CB6-75D1-4C9F-9106-B6112AD9B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85C5-7221-4D53-92EB-07BB4CC95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85C5-7221-4D53-92EB-07BB4CC95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85C5-7221-4D53-92EB-07BB4CC95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85C5-7221-4D53-92EB-07BB4CC95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0B3E85C5-7221-4D53-92EB-07BB4CC95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85C5-7221-4D53-92EB-07BB4CC95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85C5-7221-4D53-92EB-07BB4CC95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85C5-7221-4D53-92EB-07BB4CC95B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3E85C5-7221-4D53-92EB-07BB4CC95B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5E56F-8C25-43B5-9A05-0863169E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5E56F-8C25-43B5-9A05-0863169E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5E56F-8C25-43B5-9A05-0863169E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5E56F-8C25-43B5-9A05-0863169E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DF95E56F-8C25-43B5-9A05-0863169E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5E56F-8C25-43B5-9A05-0863169E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5E56F-8C25-43B5-9A05-0863169E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5E56F-8C25-43B5-9A05-0863169EB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95E56F-8C25-43B5-9A05-0863169EB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94357-5343-428B-8C64-7511D8FE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94357-5343-428B-8C64-7511D8FE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94357-5343-428B-8C64-7511D8FE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94357-5343-428B-8C64-7511D8FE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7894357-5343-428B-8C64-7511D8FE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94357-5343-428B-8C64-7511D8FE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94357-5343-428B-8C64-7511D8FE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94357-5343-428B-8C64-7511D8FE0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894357-5343-428B-8C64-7511D8FE0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2136AC-3E73-40DD-8A16-A9933B47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2136AC-3E73-40DD-8A16-A9933B47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2136AC-3E73-40DD-8A16-A9933B47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2136AC-3E73-40DD-8A16-A9933B47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372136AC-3E73-40DD-8A16-A9933B47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2136AC-3E73-40DD-8A16-A9933B47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2136AC-3E73-40DD-8A16-A9933B47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2136AC-3E73-40DD-8A16-A9933B475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2136AC-3E73-40DD-8A16-A9933B475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D0701-12E2-4912-96ED-88140027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D0701-12E2-4912-96ED-88140027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D0701-12E2-4912-96ED-88140027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D0701-12E2-4912-96ED-88140027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>
                                            <p:graphicEl>
                                              <a:dgm id="{123D0701-12E2-4912-96ED-88140027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D0701-12E2-4912-96ED-88140027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D0701-12E2-4912-96ED-88140027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D0701-12E2-4912-96ED-88140027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D0701-12E2-4912-96ED-88140027B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28600"/>
            <a:ext cx="57150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9832246"/>
              </p:ext>
            </p:extLst>
          </p:nvPr>
        </p:nvGraphicFramePr>
        <p:xfrm>
          <a:off x="357187" y="4438167"/>
          <a:ext cx="8505825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60" y="1219200"/>
            <a:ext cx="7937680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225" y="228600"/>
            <a:ext cx="6307455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516" y="1092617"/>
            <a:ext cx="6370872" cy="2243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28" y="3886200"/>
            <a:ext cx="6370872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5626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5257656"/>
            <a:ext cx="7543800" cy="654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ব্যস্থাপনা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85" y="2088178"/>
            <a:ext cx="3810000" cy="22835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133600"/>
            <a:ext cx="3076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7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228600"/>
            <a:ext cx="51816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1166" y="1600200"/>
            <a:ext cx="3872484" cy="48593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2253916"/>
            <a:ext cx="3872484" cy="48593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2910743"/>
            <a:ext cx="3872484" cy="48593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5800" y="3541655"/>
            <a:ext cx="3872484" cy="48593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নেতৃত্ব ও নির্দেশনা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800" y="4172567"/>
            <a:ext cx="3872484" cy="48593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প্রেষণা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" y="4803479"/>
            <a:ext cx="3872484" cy="48593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সমন্বয়সাধন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5800" y="5457663"/>
            <a:ext cx="3872484" cy="485937"/>
          </a:xfrm>
          <a:prstGeom prst="round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62" y="874931"/>
            <a:ext cx="5663675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47862"/>
            <a:ext cx="5715000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447800" y="1676400"/>
            <a:ext cx="3758687" cy="9429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47800" y="2438400"/>
            <a:ext cx="3758687" cy="9429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447800" y="3248025"/>
            <a:ext cx="3758687" cy="9429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47800" y="4010025"/>
            <a:ext cx="3758687" cy="9429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47800" y="4772025"/>
            <a:ext cx="3758687" cy="9429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1371600" y="5610225"/>
            <a:ext cx="3863662" cy="9429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an 15"/>
          <p:cNvSpPr/>
          <p:nvPr/>
        </p:nvSpPr>
        <p:spPr>
          <a:xfrm>
            <a:off x="917329" y="1882902"/>
            <a:ext cx="553009" cy="4517898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an 16"/>
          <p:cNvSpPr/>
          <p:nvPr/>
        </p:nvSpPr>
        <p:spPr>
          <a:xfrm>
            <a:off x="5235262" y="1882902"/>
            <a:ext cx="553009" cy="4517898"/>
          </a:xfrm>
          <a:prstGeom prst="ca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58000" y="3048000"/>
            <a:ext cx="1930001" cy="20719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448" y="3662228"/>
            <a:ext cx="1188823" cy="94496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7328" y="1131003"/>
            <a:ext cx="380707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9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3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0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6" grpId="0" build="p" animBg="1"/>
      <p:bldP spid="17" grpId="0" build="p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00" y="152400"/>
            <a:ext cx="5666600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76201" y="1719591"/>
            <a:ext cx="182880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6201" y="4665990"/>
            <a:ext cx="182880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576" y="996611"/>
            <a:ext cx="6035563" cy="1969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599" y="3225226"/>
            <a:ext cx="6133108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7032" y="152400"/>
            <a:ext cx="5992968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1994" y="5157762"/>
            <a:ext cx="8135545" cy="914400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পদোন্নতি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ছাঁটাই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60796" y="1696021"/>
            <a:ext cx="182880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39" y="1056088"/>
            <a:ext cx="1828800" cy="18159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56088"/>
            <a:ext cx="1828800" cy="1808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32" y="1043230"/>
            <a:ext cx="1828800" cy="1828800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94" y="3100497"/>
            <a:ext cx="1828800" cy="1828800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85" y="3112885"/>
            <a:ext cx="1828800" cy="1828800"/>
          </a:xfrm>
          <a:prstGeom prst="rect">
            <a:avLst/>
          </a:prstGeom>
        </p:spPr>
      </p:pic>
      <p:pic>
        <p:nvPicPr>
          <p:cNvPr id="14" name="Picture 13"/>
          <p:cNvPicPr preferRelativeResize="0"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5907" r="9619" b="14491"/>
          <a:stretch/>
        </p:blipFill>
        <p:spPr>
          <a:xfrm>
            <a:off x="4676976" y="3108592"/>
            <a:ext cx="1828800" cy="18288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/>
          <p:cNvPicPr preferRelativeResize="0"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6"/>
          <a:stretch/>
        </p:blipFill>
        <p:spPr>
          <a:xfrm>
            <a:off x="6798739" y="3108592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4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80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build="p" animBg="1"/>
      <p:bldP spid="2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 rot="16200000">
            <a:off x="267027" y="1889397"/>
            <a:ext cx="1533524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প্রেষণাদান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1375" y="76200"/>
            <a:ext cx="6324600" cy="523220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95418" y="4410897"/>
            <a:ext cx="218221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সমন্বয়সাধন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82" y="1108869"/>
            <a:ext cx="6437934" cy="1963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859" y="3581399"/>
            <a:ext cx="6358679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73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2FE39-9A68-42A0-8BD5-529371616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2909397" cy="343976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3886200" y="1676400"/>
            <a:ext cx="4724400" cy="3439767"/>
          </a:xfrm>
          <a:prstGeom prst="rect">
            <a:avLst/>
          </a:prstGeom>
          <a:ln w="57150">
            <a:solidFill>
              <a:srgbClr val="CC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এইচ. এম. মতিউর রহমান</a:t>
            </a: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</a:p>
          <a:p>
            <a:pPr algn="ctr"/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০১৭১৬-২২৪৪২৫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9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 rot="16200000">
            <a:off x="-33766" y="1805214"/>
            <a:ext cx="180995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93796"/>
            <a:ext cx="6217814" cy="523220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8E6851-6D8B-43F2-86E5-058B9A9ECE6F}"/>
              </a:ext>
            </a:extLst>
          </p:cNvPr>
          <p:cNvSpPr txBox="1"/>
          <p:nvPr/>
        </p:nvSpPr>
        <p:spPr>
          <a:xfrm>
            <a:off x="355600" y="4120450"/>
            <a:ext cx="2921000" cy="707886"/>
          </a:xfrm>
          <a:prstGeom prst="rect">
            <a:avLst/>
          </a:prstGeom>
          <a:noFill/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D6ABE-CA2F-4246-860F-315DDFA6B4AA}"/>
              </a:ext>
            </a:extLst>
          </p:cNvPr>
          <p:cNvSpPr/>
          <p:nvPr/>
        </p:nvSpPr>
        <p:spPr>
          <a:xfrm>
            <a:off x="355600" y="5116944"/>
            <a:ext cx="8331200" cy="908219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প্রক্রিয়া-ব্যখ্যা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885860"/>
            <a:ext cx="7391400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loud Callout 1">
            <a:extLst>
              <a:ext uri="{FF2B5EF4-FFF2-40B4-BE49-F238E27FC236}">
                <a16:creationId xmlns:a16="http://schemas.microsoft.com/office/drawing/2014/main" id="{C300ECCC-9028-40DB-A795-0B423AEAAA27}"/>
              </a:ext>
            </a:extLst>
          </p:cNvPr>
          <p:cNvSpPr/>
          <p:nvPr/>
        </p:nvSpPr>
        <p:spPr>
          <a:xfrm>
            <a:off x="685800" y="312004"/>
            <a:ext cx="4572000" cy="983396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4459720" y="2068301"/>
            <a:ext cx="3160802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985170" y="2633880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438790" y="2641304"/>
            <a:ext cx="3181731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349" y="1530284"/>
            <a:ext cx="8294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1020248" y="2044403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স্থবির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760" y="2101450"/>
            <a:ext cx="390178" cy="3779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912" y="2662760"/>
            <a:ext cx="390178" cy="3779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153" y="2672724"/>
            <a:ext cx="390178" cy="377985"/>
          </a:xfrm>
          <a:prstGeom prst="rect">
            <a:avLst/>
          </a:prstGeom>
        </p:spPr>
      </p:pic>
      <p:sp>
        <p:nvSpPr>
          <p:cNvPr id="39" name="Half Frame 3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231052" y="2062684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372570" y="3664284"/>
            <a:ext cx="3247949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914400" y="42189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4351641" y="4237287"/>
            <a:ext cx="3268877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সমন্বয়সাধন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57199" y="3126267"/>
            <a:ext cx="8229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14400" y="36403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280" y="3686318"/>
            <a:ext cx="390178" cy="3779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763" y="4258743"/>
            <a:ext cx="390178" cy="37798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26" y="4298475"/>
            <a:ext cx="390178" cy="377985"/>
          </a:xfrm>
          <a:prstGeom prst="rect">
            <a:avLst/>
          </a:prstGeom>
        </p:spPr>
      </p:pic>
      <p:sp>
        <p:nvSpPr>
          <p:cNvPr id="54" name="Flowchart: Alternate Process 53"/>
          <p:cNvSpPr/>
          <p:nvPr/>
        </p:nvSpPr>
        <p:spPr>
          <a:xfrm>
            <a:off x="4372570" y="5340684"/>
            <a:ext cx="3247947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914400" y="5895354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4351641" y="5913687"/>
            <a:ext cx="3268875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7200" y="480266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সমন্বয়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হাবিবের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as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933099" y="5316786"/>
            <a:ext cx="2895600" cy="44082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023" y="5388886"/>
            <a:ext cx="390178" cy="37798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378" y="5325887"/>
            <a:ext cx="390178" cy="377985"/>
          </a:xfrm>
          <a:prstGeom prst="rect">
            <a:avLst/>
          </a:prstGeom>
        </p:spPr>
      </p:pic>
      <p:sp>
        <p:nvSpPr>
          <p:cNvPr id="79" name="Half Frame 78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3429325" y="588243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Half Frame 79">
            <a:extLst>
              <a:ext uri="{FF2B5EF4-FFF2-40B4-BE49-F238E27FC236}">
                <a16:creationId xmlns:a16="http://schemas.microsoft.com/office/drawing/2014/main" id="{A73C9B54-1505-4A8C-8C0C-1DFD6F569882}"/>
              </a:ext>
            </a:extLst>
          </p:cNvPr>
          <p:cNvSpPr/>
          <p:nvPr/>
        </p:nvSpPr>
        <p:spPr>
          <a:xfrm rot="12733421">
            <a:off x="7198855" y="3647109"/>
            <a:ext cx="174121" cy="407506"/>
          </a:xfrm>
          <a:prstGeom prst="halfFram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F1D1140-69B2-4A0F-9EBB-9181185E3D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232" y="5985787"/>
            <a:ext cx="390178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6" grpId="0" animBg="1"/>
      <p:bldP spid="31" grpId="0" animBg="1"/>
      <p:bldP spid="32" grpId="0" animBg="1"/>
      <p:bldP spid="33" grpId="0" animBg="1"/>
      <p:bldP spid="3" grpId="0"/>
      <p:bldP spid="2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54" grpId="0" animBg="1"/>
      <p:bldP spid="56" grpId="0" animBg="1"/>
      <p:bldP spid="57" grpId="0" animBg="1"/>
      <p:bldP spid="58" grpId="0"/>
      <p:bldP spid="67" grpId="0" animBg="1"/>
      <p:bldP spid="79" grpId="0" animBg="1"/>
      <p:bldP spid="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599" y="5486400"/>
            <a:ext cx="8543387" cy="685800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”–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52973549"/>
              </p:ext>
            </p:extLst>
          </p:nvPr>
        </p:nvGraphicFramePr>
        <p:xfrm>
          <a:off x="381000" y="3505200"/>
          <a:ext cx="8390987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592" y="228600"/>
            <a:ext cx="859000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B7C903-51E3-4FF6-B58D-2BB7D7488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3231D7-DA7F-4E5C-8C1C-89350D72AF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61EBA7-7F93-4F19-A8C7-E1D940C66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EACE11-1F60-49F4-970C-C75D9DEB2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3456F2-4E97-418D-9431-37BC720AF9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07573-E73F-473C-87A9-1498045F5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ECCCB2-C3A3-4275-BD7D-34C90BF5F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DA703E-6925-4309-9806-1EDC12F4B0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8A6FE7-FC8D-4DEA-A4A9-F50C22315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FD14EB-5C96-4675-92C5-61D1615BF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D0856-5323-4BA1-AADA-92050F09C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B8CAC2-9F91-41A0-B746-652A94EF7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192972-6447-41E9-AB63-66CD1E203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6C8433-69D1-4912-B9A1-0C4FFE094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0" y="4572000"/>
            <a:ext cx="9144000" cy="1600200"/>
          </a:xfrm>
          <a:prstGeom prst="cub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সকলকে আন্তরিক ধন্যবাদ</a:t>
            </a:r>
            <a:endParaRPr lang="en-US" sz="24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8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 account\Desktop\IMG_20180408_1824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1000" y="1024945"/>
            <a:ext cx="3200400" cy="49911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86200" y="914401"/>
            <a:ext cx="4953000" cy="51005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পিড়িয়ড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৫ম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১২/০৮/২০২০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9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2047B4C-B315-4C39-A959-AB77E1AEB835}"/>
              </a:ext>
            </a:extLst>
          </p:cNvPr>
          <p:cNvSpPr/>
          <p:nvPr/>
        </p:nvSpPr>
        <p:spPr>
          <a:xfrm>
            <a:off x="914400" y="2286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bn-IN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1752600"/>
            <a:ext cx="8458200" cy="4038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চিন্তা-ভাবনা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দুর্ব্যবহারের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রক্ষার্থে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1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429000"/>
            <a:ext cx="8534400" cy="213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কর্মচারীর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ক্রেতাদের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অভিযোগ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90840" y="1635080"/>
            <a:ext cx="925058" cy="5334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06807" y="1676400"/>
            <a:ext cx="925058" cy="5334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430179" y="1676400"/>
            <a:ext cx="92505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81" y="1215981"/>
            <a:ext cx="1500129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8" y="1215980"/>
            <a:ext cx="1371600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26" y="1219200"/>
            <a:ext cx="1371600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935" y="1215980"/>
            <a:ext cx="1371719" cy="1371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33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948 0.000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09947 0.005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09948 0.0055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10958DE7-ED6F-4928-AC00-F7907CEFC96F}"/>
              </a:ext>
            </a:extLst>
          </p:cNvPr>
          <p:cNvSpPr/>
          <p:nvPr/>
        </p:nvSpPr>
        <p:spPr>
          <a:xfrm>
            <a:off x="381000" y="1371600"/>
            <a:ext cx="8378685" cy="3962400"/>
          </a:xfrm>
          <a:prstGeom prst="bevel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60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6A7654-F2F8-47D9-BA65-3250BF2DE81C}"/>
              </a:ext>
            </a:extLst>
          </p:cNvPr>
          <p:cNvSpPr/>
          <p:nvPr/>
        </p:nvSpPr>
        <p:spPr>
          <a:xfrm>
            <a:off x="609600" y="1752600"/>
            <a:ext cx="8077200" cy="3724096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40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200400" cy="2286000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3200400" cy="228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124200" y="4385504"/>
            <a:ext cx="1676342" cy="18288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08854" y="4035512"/>
            <a:ext cx="1954146" cy="2438400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পরিকল্পনা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সংগঠিতকরণ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কর্মীসংস্থান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সমন্বয়সাধন</a:t>
            </a:r>
            <a:endPara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524000" y="181136"/>
            <a:ext cx="5943600" cy="574811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379065"/>
            <a:ext cx="2639797" cy="18655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794424"/>
            <a:ext cx="223132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6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907732-45A4-4FD5-8B33-C24A6BE89BCE}"/>
              </a:ext>
            </a:extLst>
          </p:cNvPr>
          <p:cNvSpPr/>
          <p:nvPr/>
        </p:nvSpPr>
        <p:spPr>
          <a:xfrm>
            <a:off x="1752600" y="181136"/>
            <a:ext cx="5562600" cy="574811"/>
          </a:xfrm>
          <a:prstGeom prst="rect">
            <a:avLst/>
          </a:prstGeom>
          <a:ln w="38100">
            <a:solidFill>
              <a:srgbClr val="CC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3" r="24592"/>
          <a:stretch/>
        </p:blipFill>
        <p:spPr>
          <a:xfrm>
            <a:off x="543059" y="2057400"/>
            <a:ext cx="2514600" cy="2786961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190750129"/>
              </p:ext>
            </p:extLst>
          </p:nvPr>
        </p:nvGraphicFramePr>
        <p:xfrm>
          <a:off x="3657600" y="1931966"/>
          <a:ext cx="4876800" cy="385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Right Arrow 18"/>
          <p:cNvSpPr/>
          <p:nvPr/>
        </p:nvSpPr>
        <p:spPr>
          <a:xfrm>
            <a:off x="381001" y="4495800"/>
            <a:ext cx="3276600" cy="1447800"/>
          </a:xfrm>
          <a:prstGeom prst="rightArrow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হেনরি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ফেওল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218BCE8-D568-4461-BA78-DECFB91E3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>
                                            <p:graphicEl>
                                              <a:dgm id="{2218BCE8-D568-4461-BA78-DECFB91E3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>
                                            <p:graphicEl>
                                              <a:dgm id="{2218BCE8-D568-4461-BA78-DECFB91E3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>
                                            <p:graphicEl>
                                              <a:dgm id="{2218BCE8-D568-4461-BA78-DECFB91E3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>
                                            <p:graphicEl>
                                              <a:dgm id="{2218BCE8-D568-4461-BA78-DECFB91E3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9CE1D19-7D10-4CFF-98B7-8B360ED02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>
                                            <p:graphicEl>
                                              <a:dgm id="{79CE1D19-7D10-4CFF-98B7-8B360ED02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>
                                            <p:graphicEl>
                                              <a:dgm id="{79CE1D19-7D10-4CFF-98B7-8B360ED02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>
                                            <p:graphicEl>
                                              <a:dgm id="{79CE1D19-7D10-4CFF-98B7-8B360ED02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>
                                            <p:graphicEl>
                                              <a:dgm id="{79CE1D19-7D10-4CFF-98B7-8B360ED02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155E0B0-503E-48CB-B72A-C41FF01EF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>
                                            <p:graphicEl>
                                              <a:dgm id="{8155E0B0-503E-48CB-B72A-C41FF01EF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>
                                            <p:graphicEl>
                                              <a:dgm id="{8155E0B0-503E-48CB-B72A-C41FF01EF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>
                                            <p:graphicEl>
                                              <a:dgm id="{8155E0B0-503E-48CB-B72A-C41FF01EF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>
                                            <p:graphicEl>
                                              <a:dgm id="{8155E0B0-503E-48CB-B72A-C41FF01EF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5C9D9496-1566-4AEF-AA9E-110DDAE7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>
                                            <p:graphicEl>
                                              <a:dgm id="{5C9D9496-1566-4AEF-AA9E-110DDAE7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>
                                            <p:graphicEl>
                                              <a:dgm id="{5C9D9496-1566-4AEF-AA9E-110DDAE7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>
                                            <p:graphicEl>
                                              <a:dgm id="{5C9D9496-1566-4AEF-AA9E-110DDAE7E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">
                                            <p:graphicEl>
                                              <a:dgm id="{5C9D9496-1566-4AEF-AA9E-110DDAE7E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9D176D16-7796-4E46-ADC0-AB834B299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8">
                                            <p:graphicEl>
                                              <a:dgm id="{9D176D16-7796-4E46-ADC0-AB834B299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>
                                            <p:graphicEl>
                                              <a:dgm id="{9D176D16-7796-4E46-ADC0-AB834B299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>
                                            <p:graphicEl>
                                              <a:dgm id="{9D176D16-7796-4E46-ADC0-AB834B299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>
                                            <p:graphicEl>
                                              <a:dgm id="{9D176D16-7796-4E46-ADC0-AB834B299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E9862BEA-5B09-4585-8847-FF5DF2546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>
                                            <p:graphicEl>
                                              <a:dgm id="{E9862BEA-5B09-4585-8847-FF5DF2546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>
                                            <p:graphicEl>
                                              <a:dgm id="{E9862BEA-5B09-4585-8847-FF5DF2546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>
                                            <p:graphicEl>
                                              <a:dgm id="{E9862BEA-5B09-4585-8847-FF5DF25465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>
                                            <p:graphicEl>
                                              <a:dgm id="{E9862BEA-5B09-4585-8847-FF5DF25465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8D934B7E-6528-4F1C-A524-881ED7ED0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>
                                            <p:graphicEl>
                                              <a:dgm id="{8D934B7E-6528-4F1C-A524-881ED7ED0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>
                                            <p:graphicEl>
                                              <a:dgm id="{8D934B7E-6528-4F1C-A524-881ED7ED0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>
                                            <p:graphicEl>
                                              <a:dgm id="{8D934B7E-6528-4F1C-A524-881ED7ED0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8">
                                            <p:graphicEl>
                                              <a:dgm id="{8D934B7E-6528-4F1C-A524-881ED7ED0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A606307-171D-4A24-AA54-543E0E5E0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>
                                            <p:graphicEl>
                                              <a:dgm id="{2A606307-171D-4A24-AA54-543E0E5E0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>
                                            <p:graphicEl>
                                              <a:dgm id="{2A606307-171D-4A24-AA54-543E0E5E0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>
                                            <p:graphicEl>
                                              <a:dgm id="{2A606307-171D-4A24-AA54-543E0E5E0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8">
                                            <p:graphicEl>
                                              <a:dgm id="{2A606307-171D-4A24-AA54-543E0E5E0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2E69CCA-CAA2-4C90-A953-E83023CF0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8">
                                            <p:graphicEl>
                                              <a:dgm id="{B2E69CCA-CAA2-4C90-A953-E83023CF0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>
                                            <p:graphicEl>
                                              <a:dgm id="{B2E69CCA-CAA2-4C90-A953-E83023CF0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>
                                            <p:graphicEl>
                                              <a:dgm id="{B2E69CCA-CAA2-4C90-A953-E83023CF0E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8">
                                            <p:graphicEl>
                                              <a:dgm id="{B2E69CCA-CAA2-4C90-A953-E83023CF0E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BF10F36-49B3-4934-B3B6-89F486821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>
                                            <p:graphicEl>
                                              <a:dgm id="{BBF10F36-49B3-4934-B3B6-89F486821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>
                                            <p:graphicEl>
                                              <a:dgm id="{BBF10F36-49B3-4934-B3B6-89F486821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>
                                            <p:graphicEl>
                                              <a:dgm id="{BBF10F36-49B3-4934-B3B6-89F486821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>
                                            <p:graphicEl>
                                              <a:dgm id="{BBF10F36-49B3-4934-B3B6-89F486821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18" grpId="0">
        <p:bldSub>
          <a:bldDgm bld="one"/>
        </p:bldSub>
      </p:bldGraphic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16282</TotalTime>
  <Words>493</Words>
  <Application>Microsoft Office PowerPoint</Application>
  <PresentationFormat>On-screen Show (4:3)</PresentationFormat>
  <Paragraphs>127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account</dc:creator>
  <cp:lastModifiedBy>KRComputer</cp:lastModifiedBy>
  <cp:revision>2559</cp:revision>
  <dcterms:created xsi:type="dcterms:W3CDTF">2006-08-16T00:00:00Z</dcterms:created>
  <dcterms:modified xsi:type="dcterms:W3CDTF">2020-08-22T03:38:49Z</dcterms:modified>
</cp:coreProperties>
</file>