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71" r:id="rId6"/>
    <p:sldId id="260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</p:sldIdLst>
  <p:sldSz cx="13716000" cy="7772400"/>
  <p:notesSz cx="6858000" cy="9144000"/>
  <p:defaultTextStyle>
    <a:defPPr>
      <a:defRPr lang="en-US"/>
    </a:defPPr>
    <a:lvl1pPr marL="0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1pPr>
    <a:lvl2pPr marL="515722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2pPr>
    <a:lvl3pPr marL="1031443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3pPr>
    <a:lvl4pPr marL="1547165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4pPr>
    <a:lvl5pPr marL="2062886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5pPr>
    <a:lvl6pPr marL="2578608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6pPr>
    <a:lvl7pPr marL="3094330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7pPr>
    <a:lvl8pPr marL="3610051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8pPr>
    <a:lvl9pPr marL="4125773" algn="l" defTabSz="1031443" rtl="0" eaLnBrk="1" latinLnBrk="0" hangingPunct="1">
      <a:defRPr sz="20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F0FA4-AE14-4FF3-8AEF-9CA8E128BD8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7BB15-7FB1-483C-A70B-463D4D16965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sz="4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2F094-47B9-4086-A72D-44A309ABB8D3}" type="parTrans" cxnId="{3A763202-52ED-4F7D-BF00-EF75CD853288}">
      <dgm:prSet/>
      <dgm:spPr/>
      <dgm:t>
        <a:bodyPr/>
        <a:lstStyle/>
        <a:p>
          <a:endParaRPr lang="en-US"/>
        </a:p>
      </dgm:t>
    </dgm:pt>
    <dgm:pt modelId="{78FD3A45-9F70-4FFA-8A76-FCAF50D696E6}" type="sibTrans" cxnId="{3A763202-52ED-4F7D-BF00-EF75CD853288}">
      <dgm:prSet/>
      <dgm:spPr/>
      <dgm:t>
        <a:bodyPr/>
        <a:lstStyle/>
        <a:p>
          <a:endParaRPr lang="en-US"/>
        </a:p>
      </dgm:t>
    </dgm:pt>
    <dgm:pt modelId="{BF168C18-FC42-4E3B-BE29-6B7A7F5DB6F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sz="4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701880-854B-4B70-9118-D4BFD91FC8A8}" type="parTrans" cxnId="{3ECE13B8-B586-427E-A861-ABE02664F291}">
      <dgm:prSet/>
      <dgm:spPr/>
      <dgm:t>
        <a:bodyPr/>
        <a:lstStyle/>
        <a:p>
          <a:endParaRPr lang="en-US"/>
        </a:p>
      </dgm:t>
    </dgm:pt>
    <dgm:pt modelId="{1B23424E-3F05-4189-BFF2-23AF1BECD08B}" type="sibTrans" cxnId="{3ECE13B8-B586-427E-A861-ABE02664F291}">
      <dgm:prSet/>
      <dgm:spPr/>
      <dgm:t>
        <a:bodyPr/>
        <a:lstStyle/>
        <a:p>
          <a:endParaRPr lang="en-US"/>
        </a:p>
      </dgm:t>
    </dgm:pt>
    <dgm:pt modelId="{A4BC0A60-7E6A-45FE-8839-F7F1AA19DA1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sz="4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1B7990-EB65-4821-8338-AA35459F8BD8}" type="parTrans" cxnId="{EC9314E1-7AE4-4FB2-B307-49D463CAC015}">
      <dgm:prSet/>
      <dgm:spPr/>
      <dgm:t>
        <a:bodyPr/>
        <a:lstStyle/>
        <a:p>
          <a:endParaRPr lang="en-US"/>
        </a:p>
      </dgm:t>
    </dgm:pt>
    <dgm:pt modelId="{AC0BD362-13B9-4EFE-9E94-17BFE7F0EB96}" type="sibTrans" cxnId="{EC9314E1-7AE4-4FB2-B307-49D463CAC015}">
      <dgm:prSet/>
      <dgm:spPr/>
      <dgm:t>
        <a:bodyPr/>
        <a:lstStyle/>
        <a:p>
          <a:endParaRPr lang="en-US"/>
        </a:p>
      </dgm:t>
    </dgm:pt>
    <dgm:pt modelId="{8AB54EBA-EB8F-4FA8-9F9A-0C07F0B63DC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sz="4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D0339-625D-40C9-A422-C1345786008A}" type="parTrans" cxnId="{5B7170A5-7EF7-453E-814B-EF1A238E3DED}">
      <dgm:prSet/>
      <dgm:spPr/>
      <dgm:t>
        <a:bodyPr/>
        <a:lstStyle/>
        <a:p>
          <a:endParaRPr lang="en-US"/>
        </a:p>
      </dgm:t>
    </dgm:pt>
    <dgm:pt modelId="{935ADF52-BF83-45BE-AA19-759D0DAF8715}" type="sibTrans" cxnId="{5B7170A5-7EF7-453E-814B-EF1A238E3DED}">
      <dgm:prSet/>
      <dgm:spPr/>
      <dgm:t>
        <a:bodyPr/>
        <a:lstStyle/>
        <a:p>
          <a:endParaRPr lang="en-US"/>
        </a:p>
      </dgm:t>
    </dgm:pt>
    <dgm:pt modelId="{CD53CC27-CEBD-4941-8A12-A7FA37D32DD0}" type="pres">
      <dgm:prSet presAssocID="{C06F0FA4-AE14-4FF3-8AEF-9CA8E128BD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6762C0-932D-414D-8E58-4EB1D75AED20}" type="pres">
      <dgm:prSet presAssocID="{9957BB15-7FB1-483C-A70B-463D4D169657}" presName="centerShape" presStyleLbl="node0" presStyleIdx="0" presStyleCnt="1"/>
      <dgm:spPr/>
      <dgm:t>
        <a:bodyPr/>
        <a:lstStyle/>
        <a:p>
          <a:endParaRPr lang="en-US"/>
        </a:p>
      </dgm:t>
    </dgm:pt>
    <dgm:pt modelId="{6BC991E6-F6EE-4703-BAD3-4BE9EEE4A007}" type="pres">
      <dgm:prSet presAssocID="{B7701880-854B-4B70-9118-D4BFD91FC8A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E812DF6-19C3-49F2-A11E-0B0FB92AC5DD}" type="pres">
      <dgm:prSet presAssocID="{BF168C18-FC42-4E3B-BE29-6B7A7F5DB6F0}" presName="node" presStyleLbl="node1" presStyleIdx="0" presStyleCnt="3" custRadScaleRad="125087" custRadScaleInc="23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73D80-DDB3-4BE6-8FC4-E0BB4FB5EF99}" type="pres">
      <dgm:prSet presAssocID="{4D1B7990-EB65-4821-8338-AA35459F8BD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1AAFF81-F6C0-4A62-A9FA-71EC4CEFEAD3}" type="pres">
      <dgm:prSet presAssocID="{A4BC0A60-7E6A-45FE-8839-F7F1AA19DA11}" presName="node" presStyleLbl="node1" presStyleIdx="1" presStyleCnt="3" custRadScaleRad="92351" custRadScaleInc="-3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8CAB6-7891-4BA7-B7CB-E6B02C87AA24}" type="pres">
      <dgm:prSet presAssocID="{FB6D0339-625D-40C9-A422-C1345786008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E2A017D-8FD3-4C2F-98D8-AAD3B0BD4728}" type="pres">
      <dgm:prSet presAssocID="{8AB54EBA-EB8F-4FA8-9F9A-0C07F0B63DCF}" presName="node" presStyleLbl="node1" presStyleIdx="2" presStyleCnt="3" custRadScaleRad="124012" custRadScaleInc="-24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2C5EF0-842A-4F89-A2C0-6B7BBA92D51F}" type="presOf" srcId="{FB6D0339-625D-40C9-A422-C1345786008A}" destId="{1B38CAB6-7891-4BA7-B7CB-E6B02C87AA24}" srcOrd="0" destOrd="0" presId="urn:microsoft.com/office/officeart/2005/8/layout/radial4"/>
    <dgm:cxn modelId="{3A763202-52ED-4F7D-BF00-EF75CD853288}" srcId="{C06F0FA4-AE14-4FF3-8AEF-9CA8E128BD80}" destId="{9957BB15-7FB1-483C-A70B-463D4D169657}" srcOrd="0" destOrd="0" parTransId="{3EB2F094-47B9-4086-A72D-44A309ABB8D3}" sibTransId="{78FD3A45-9F70-4FFA-8A76-FCAF50D696E6}"/>
    <dgm:cxn modelId="{6D1B1669-3617-4A1F-8FD2-36AF023AA858}" type="presOf" srcId="{8AB54EBA-EB8F-4FA8-9F9A-0C07F0B63DCF}" destId="{6E2A017D-8FD3-4C2F-98D8-AAD3B0BD4728}" srcOrd="0" destOrd="0" presId="urn:microsoft.com/office/officeart/2005/8/layout/radial4"/>
    <dgm:cxn modelId="{0142A1A0-372B-42B9-84AF-94997BF9934C}" type="presOf" srcId="{A4BC0A60-7E6A-45FE-8839-F7F1AA19DA11}" destId="{61AAFF81-F6C0-4A62-A9FA-71EC4CEFEAD3}" srcOrd="0" destOrd="0" presId="urn:microsoft.com/office/officeart/2005/8/layout/radial4"/>
    <dgm:cxn modelId="{3ECE13B8-B586-427E-A861-ABE02664F291}" srcId="{9957BB15-7FB1-483C-A70B-463D4D169657}" destId="{BF168C18-FC42-4E3B-BE29-6B7A7F5DB6F0}" srcOrd="0" destOrd="0" parTransId="{B7701880-854B-4B70-9118-D4BFD91FC8A8}" sibTransId="{1B23424E-3F05-4189-BFF2-23AF1BECD08B}"/>
    <dgm:cxn modelId="{F2DB334C-F1F3-45C2-849C-3BDA5BD28F0F}" type="presOf" srcId="{C06F0FA4-AE14-4FF3-8AEF-9CA8E128BD80}" destId="{CD53CC27-CEBD-4941-8A12-A7FA37D32DD0}" srcOrd="0" destOrd="0" presId="urn:microsoft.com/office/officeart/2005/8/layout/radial4"/>
    <dgm:cxn modelId="{5B7170A5-7EF7-453E-814B-EF1A238E3DED}" srcId="{9957BB15-7FB1-483C-A70B-463D4D169657}" destId="{8AB54EBA-EB8F-4FA8-9F9A-0C07F0B63DCF}" srcOrd="2" destOrd="0" parTransId="{FB6D0339-625D-40C9-A422-C1345786008A}" sibTransId="{935ADF52-BF83-45BE-AA19-759D0DAF8715}"/>
    <dgm:cxn modelId="{739FC09A-1EF4-4A90-912A-60D985FE3F2B}" type="presOf" srcId="{4D1B7990-EB65-4821-8338-AA35459F8BD8}" destId="{C6573D80-DDB3-4BE6-8FC4-E0BB4FB5EF99}" srcOrd="0" destOrd="0" presId="urn:microsoft.com/office/officeart/2005/8/layout/radial4"/>
    <dgm:cxn modelId="{D2D1F931-03A1-4CC8-865B-52A7DBABAAD3}" type="presOf" srcId="{BF168C18-FC42-4E3B-BE29-6B7A7F5DB6F0}" destId="{BE812DF6-19C3-49F2-A11E-0B0FB92AC5DD}" srcOrd="0" destOrd="0" presId="urn:microsoft.com/office/officeart/2005/8/layout/radial4"/>
    <dgm:cxn modelId="{EC9314E1-7AE4-4FB2-B307-49D463CAC015}" srcId="{9957BB15-7FB1-483C-A70B-463D4D169657}" destId="{A4BC0A60-7E6A-45FE-8839-F7F1AA19DA11}" srcOrd="1" destOrd="0" parTransId="{4D1B7990-EB65-4821-8338-AA35459F8BD8}" sibTransId="{AC0BD362-13B9-4EFE-9E94-17BFE7F0EB96}"/>
    <dgm:cxn modelId="{A4834DB3-FFD5-4AE2-B98B-F124C92F284B}" type="presOf" srcId="{B7701880-854B-4B70-9118-D4BFD91FC8A8}" destId="{6BC991E6-F6EE-4703-BAD3-4BE9EEE4A007}" srcOrd="0" destOrd="0" presId="urn:microsoft.com/office/officeart/2005/8/layout/radial4"/>
    <dgm:cxn modelId="{A769B7FF-D645-49A0-AA95-6A16D57379C4}" type="presOf" srcId="{9957BB15-7FB1-483C-A70B-463D4D169657}" destId="{D66762C0-932D-414D-8E58-4EB1D75AED20}" srcOrd="0" destOrd="0" presId="urn:microsoft.com/office/officeart/2005/8/layout/radial4"/>
    <dgm:cxn modelId="{A52AD36B-6CD3-47E1-9B5E-04FF919B0EC6}" type="presParOf" srcId="{CD53CC27-CEBD-4941-8A12-A7FA37D32DD0}" destId="{D66762C0-932D-414D-8E58-4EB1D75AED20}" srcOrd="0" destOrd="0" presId="urn:microsoft.com/office/officeart/2005/8/layout/radial4"/>
    <dgm:cxn modelId="{2618B55F-0917-407E-9B4B-7C0925A16ECA}" type="presParOf" srcId="{CD53CC27-CEBD-4941-8A12-A7FA37D32DD0}" destId="{6BC991E6-F6EE-4703-BAD3-4BE9EEE4A007}" srcOrd="1" destOrd="0" presId="urn:microsoft.com/office/officeart/2005/8/layout/radial4"/>
    <dgm:cxn modelId="{4EF6CE91-A185-4065-8399-817082715CA6}" type="presParOf" srcId="{CD53CC27-CEBD-4941-8A12-A7FA37D32DD0}" destId="{BE812DF6-19C3-49F2-A11E-0B0FB92AC5DD}" srcOrd="2" destOrd="0" presId="urn:microsoft.com/office/officeart/2005/8/layout/radial4"/>
    <dgm:cxn modelId="{583299A8-707D-46F5-8B03-9830171DB349}" type="presParOf" srcId="{CD53CC27-CEBD-4941-8A12-A7FA37D32DD0}" destId="{C6573D80-DDB3-4BE6-8FC4-E0BB4FB5EF99}" srcOrd="3" destOrd="0" presId="urn:microsoft.com/office/officeart/2005/8/layout/radial4"/>
    <dgm:cxn modelId="{8890EF8A-3453-4819-B1E1-783C8BE82B8F}" type="presParOf" srcId="{CD53CC27-CEBD-4941-8A12-A7FA37D32DD0}" destId="{61AAFF81-F6C0-4A62-A9FA-71EC4CEFEAD3}" srcOrd="4" destOrd="0" presId="urn:microsoft.com/office/officeart/2005/8/layout/radial4"/>
    <dgm:cxn modelId="{6D3BDD90-70A7-41F4-B6FF-BA5322D20C89}" type="presParOf" srcId="{CD53CC27-CEBD-4941-8A12-A7FA37D32DD0}" destId="{1B38CAB6-7891-4BA7-B7CB-E6B02C87AA24}" srcOrd="5" destOrd="0" presId="urn:microsoft.com/office/officeart/2005/8/layout/radial4"/>
    <dgm:cxn modelId="{E292F8E4-8D10-4027-BFCA-454A865B8874}" type="presParOf" srcId="{CD53CC27-CEBD-4941-8A12-A7FA37D32DD0}" destId="{6E2A017D-8FD3-4C2F-98D8-AAD3B0BD472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2309D-6494-4576-A74C-0EC2D7EFC15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91795-29FA-42E8-AC2D-3412C2C5F09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disability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D7F07-B635-425C-A03D-35C76FD38F7D}" type="parTrans" cxnId="{F7224F7E-8A2C-466F-BFBF-FBEAC1927927}">
      <dgm:prSet/>
      <dgm:spPr/>
      <dgm:t>
        <a:bodyPr/>
        <a:lstStyle/>
        <a:p>
          <a:endParaRPr lang="en-US"/>
        </a:p>
      </dgm:t>
    </dgm:pt>
    <dgm:pt modelId="{81D75590-C177-40E4-9A10-F33F141BFDBB}" type="sibTrans" cxnId="{F7224F7E-8A2C-466F-BFBF-FBEAC1927927}">
      <dgm:prSet/>
      <dgm:spPr/>
      <dgm:t>
        <a:bodyPr/>
        <a:lstStyle/>
        <a:p>
          <a:endParaRPr lang="en-US"/>
        </a:p>
      </dgm:t>
    </dgm:pt>
    <dgm:pt modelId="{56633370-C4CB-4AFE-82FF-318BB7BCF62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C7483E-6405-429A-A4B2-2B3090D5F427}" type="parTrans" cxnId="{B047712E-6804-4C68-A291-B3CC7B9634BC}">
      <dgm:prSet/>
      <dgm:spPr/>
      <dgm:t>
        <a:bodyPr/>
        <a:lstStyle/>
        <a:p>
          <a:endParaRPr lang="en-US"/>
        </a:p>
      </dgm:t>
    </dgm:pt>
    <dgm:pt modelId="{8C5A33FE-ED31-47BC-A6DD-667C0DE602EC}" type="sibTrans" cxnId="{B047712E-6804-4C68-A291-B3CC7B9634BC}">
      <dgm:prSet/>
      <dgm:spPr/>
      <dgm:t>
        <a:bodyPr/>
        <a:lstStyle/>
        <a:p>
          <a:endParaRPr lang="en-US"/>
        </a:p>
      </dgm:t>
    </dgm:pt>
    <dgm:pt modelId="{85BEE393-90B0-42E3-B632-26CC469AC56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able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5655D5-B316-4EE9-8DE9-B86ED7B3ADF7}" type="parTrans" cxnId="{E5AE0054-631F-4711-A0F9-063E0BEA24AF}">
      <dgm:prSet/>
      <dgm:spPr/>
      <dgm:t>
        <a:bodyPr/>
        <a:lstStyle/>
        <a:p>
          <a:endParaRPr lang="en-US"/>
        </a:p>
      </dgm:t>
    </dgm:pt>
    <dgm:pt modelId="{D61774AF-868C-40B0-B937-0FA5C0C7BB9E}" type="sibTrans" cxnId="{E5AE0054-631F-4711-A0F9-063E0BEA24AF}">
      <dgm:prSet/>
      <dgm:spPr/>
      <dgm:t>
        <a:bodyPr/>
        <a:lstStyle/>
        <a:p>
          <a:endParaRPr lang="en-US"/>
        </a:p>
      </dgm:t>
    </dgm:pt>
    <dgm:pt modelId="{BE17AE62-9C99-43D7-B917-163EE4B19131}">
      <dgm:prSet phldrT="[Text]" custT="1"/>
      <dgm:spPr/>
      <dgm:t>
        <a:bodyPr/>
        <a:lstStyle/>
        <a:p>
          <a:r>
            <a:rPr lang="en-US" sz="4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ity</a:t>
          </a:r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4AA18D-A96C-4E0A-BC9D-E5F6E5070A32}" type="parTrans" cxnId="{B1127AFD-948A-4B11-8432-7196A836BCD0}">
      <dgm:prSet/>
      <dgm:spPr/>
      <dgm:t>
        <a:bodyPr/>
        <a:lstStyle/>
        <a:p>
          <a:endParaRPr lang="en-US"/>
        </a:p>
      </dgm:t>
    </dgm:pt>
    <dgm:pt modelId="{1A7E6B0E-9DAC-4E11-9A8A-99F8E4A69D56}" type="sibTrans" cxnId="{B1127AFD-948A-4B11-8432-7196A836BCD0}">
      <dgm:prSet/>
      <dgm:spPr/>
      <dgm:t>
        <a:bodyPr/>
        <a:lstStyle/>
        <a:p>
          <a:endParaRPr lang="en-US"/>
        </a:p>
      </dgm:t>
    </dgm:pt>
    <dgm:pt modelId="{820B0C6E-4E94-4C9E-B0A1-EA3D3E696F6B}" type="pres">
      <dgm:prSet presAssocID="{B9C2309D-6494-4576-A74C-0EC2D7EFC1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71191F-C6B5-42F9-AE97-37F5CA32A39E}" type="pres">
      <dgm:prSet presAssocID="{E0991795-29FA-42E8-AC2D-3412C2C5F09F}" presName="centerShape" presStyleLbl="node0" presStyleIdx="0" presStyleCnt="1" custScaleX="171586" custLinFactNeighborX="4819" custLinFactNeighborY="-679"/>
      <dgm:spPr/>
      <dgm:t>
        <a:bodyPr/>
        <a:lstStyle/>
        <a:p>
          <a:endParaRPr lang="en-US"/>
        </a:p>
      </dgm:t>
    </dgm:pt>
    <dgm:pt modelId="{B580696C-5949-44D0-926C-2407CC85148D}" type="pres">
      <dgm:prSet presAssocID="{C8C7483E-6405-429A-A4B2-2B3090D5F42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A18AEDD-FFE0-4D2E-BE75-72C1AFBDC740}" type="pres">
      <dgm:prSet presAssocID="{56633370-C4CB-4AFE-82FF-318BB7BCF625}" presName="node" presStyleLbl="node1" presStyleIdx="0" presStyleCnt="3" custRadScaleRad="130243" custRadScaleInc="18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35AB1-5CD9-4D4C-8646-DECCE9AB2535}" type="pres">
      <dgm:prSet presAssocID="{995655D5-B316-4EE9-8DE9-B86ED7B3ADF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747FC97-2B75-4D79-8EAE-BD8517C543A7}" type="pres">
      <dgm:prSet presAssocID="{85BEE393-90B0-42E3-B632-26CC469AC568}" presName="node" presStyleLbl="node1" presStyleIdx="1" presStyleCnt="3" custRadScaleRad="95421" custRadScaleInc="-3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F8B6B-8E0E-4510-869C-196F59CAEAF0}" type="pres">
      <dgm:prSet presAssocID="{244AA18D-A96C-4E0A-BC9D-E5F6E5070A3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01F06A2-AC54-49B1-B0A9-B4D888257562}" type="pres">
      <dgm:prSet presAssocID="{BE17AE62-9C99-43D7-B917-163EE4B19131}" presName="node" presStyleLbl="node1" presStyleIdx="2" presStyleCnt="3" custRadScaleRad="137086" custRadScaleInc="-13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CA7E9D-45A3-4B69-AA44-AAFCD7546113}" type="presOf" srcId="{B9C2309D-6494-4576-A74C-0EC2D7EFC159}" destId="{820B0C6E-4E94-4C9E-B0A1-EA3D3E696F6B}" srcOrd="0" destOrd="0" presId="urn:microsoft.com/office/officeart/2005/8/layout/radial4"/>
    <dgm:cxn modelId="{B1127AFD-948A-4B11-8432-7196A836BCD0}" srcId="{E0991795-29FA-42E8-AC2D-3412C2C5F09F}" destId="{BE17AE62-9C99-43D7-B917-163EE4B19131}" srcOrd="2" destOrd="0" parTransId="{244AA18D-A96C-4E0A-BC9D-E5F6E5070A32}" sibTransId="{1A7E6B0E-9DAC-4E11-9A8A-99F8E4A69D56}"/>
    <dgm:cxn modelId="{D5386031-9088-47CB-889B-399D9C5BF307}" type="presOf" srcId="{C8C7483E-6405-429A-A4B2-2B3090D5F427}" destId="{B580696C-5949-44D0-926C-2407CC85148D}" srcOrd="0" destOrd="0" presId="urn:microsoft.com/office/officeart/2005/8/layout/radial4"/>
    <dgm:cxn modelId="{F7224F7E-8A2C-466F-BFBF-FBEAC1927927}" srcId="{B9C2309D-6494-4576-A74C-0EC2D7EFC159}" destId="{E0991795-29FA-42E8-AC2D-3412C2C5F09F}" srcOrd="0" destOrd="0" parTransId="{112D7F07-B635-425C-A03D-35C76FD38F7D}" sibTransId="{81D75590-C177-40E4-9A10-F33F141BFDBB}"/>
    <dgm:cxn modelId="{4E65CB66-D10B-499E-ACCE-26BDA92E3898}" type="presOf" srcId="{E0991795-29FA-42E8-AC2D-3412C2C5F09F}" destId="{DC71191F-C6B5-42F9-AE97-37F5CA32A39E}" srcOrd="0" destOrd="0" presId="urn:microsoft.com/office/officeart/2005/8/layout/radial4"/>
    <dgm:cxn modelId="{9A4E9943-38DD-4A0B-9C6A-E72EE480FBCE}" type="presOf" srcId="{244AA18D-A96C-4E0A-BC9D-E5F6E5070A32}" destId="{E33F8B6B-8E0E-4510-869C-196F59CAEAF0}" srcOrd="0" destOrd="0" presId="urn:microsoft.com/office/officeart/2005/8/layout/radial4"/>
    <dgm:cxn modelId="{5B140564-6957-42CF-B3B9-FC9E0487A689}" type="presOf" srcId="{56633370-C4CB-4AFE-82FF-318BB7BCF625}" destId="{3A18AEDD-FFE0-4D2E-BE75-72C1AFBDC740}" srcOrd="0" destOrd="0" presId="urn:microsoft.com/office/officeart/2005/8/layout/radial4"/>
    <dgm:cxn modelId="{BB738AB7-D188-485B-817B-CD4AA2C91297}" type="presOf" srcId="{995655D5-B316-4EE9-8DE9-B86ED7B3ADF7}" destId="{F5935AB1-5CD9-4D4C-8646-DECCE9AB2535}" srcOrd="0" destOrd="0" presId="urn:microsoft.com/office/officeart/2005/8/layout/radial4"/>
    <dgm:cxn modelId="{80F065E6-4577-410F-BDBA-D8A63903D911}" type="presOf" srcId="{85BEE393-90B0-42E3-B632-26CC469AC568}" destId="{8747FC97-2B75-4D79-8EAE-BD8517C543A7}" srcOrd="0" destOrd="0" presId="urn:microsoft.com/office/officeart/2005/8/layout/radial4"/>
    <dgm:cxn modelId="{B047712E-6804-4C68-A291-B3CC7B9634BC}" srcId="{E0991795-29FA-42E8-AC2D-3412C2C5F09F}" destId="{56633370-C4CB-4AFE-82FF-318BB7BCF625}" srcOrd="0" destOrd="0" parTransId="{C8C7483E-6405-429A-A4B2-2B3090D5F427}" sibTransId="{8C5A33FE-ED31-47BC-A6DD-667C0DE602EC}"/>
    <dgm:cxn modelId="{7AB4CC2E-AEEC-4292-8398-4C0FE1B6D67A}" type="presOf" srcId="{BE17AE62-9C99-43D7-B917-163EE4B19131}" destId="{001F06A2-AC54-49B1-B0A9-B4D888257562}" srcOrd="0" destOrd="0" presId="urn:microsoft.com/office/officeart/2005/8/layout/radial4"/>
    <dgm:cxn modelId="{E5AE0054-631F-4711-A0F9-063E0BEA24AF}" srcId="{E0991795-29FA-42E8-AC2D-3412C2C5F09F}" destId="{85BEE393-90B0-42E3-B632-26CC469AC568}" srcOrd="1" destOrd="0" parTransId="{995655D5-B316-4EE9-8DE9-B86ED7B3ADF7}" sibTransId="{D61774AF-868C-40B0-B937-0FA5C0C7BB9E}"/>
    <dgm:cxn modelId="{B96CFC29-05D3-401A-AED5-01AAD68BF8E0}" type="presParOf" srcId="{820B0C6E-4E94-4C9E-B0A1-EA3D3E696F6B}" destId="{DC71191F-C6B5-42F9-AE97-37F5CA32A39E}" srcOrd="0" destOrd="0" presId="urn:microsoft.com/office/officeart/2005/8/layout/radial4"/>
    <dgm:cxn modelId="{96DC4AE3-CFB8-47E3-8832-9C110919396F}" type="presParOf" srcId="{820B0C6E-4E94-4C9E-B0A1-EA3D3E696F6B}" destId="{B580696C-5949-44D0-926C-2407CC85148D}" srcOrd="1" destOrd="0" presId="urn:microsoft.com/office/officeart/2005/8/layout/radial4"/>
    <dgm:cxn modelId="{F6CD405A-8ABA-48E4-A4A0-AD7B95354670}" type="presParOf" srcId="{820B0C6E-4E94-4C9E-B0A1-EA3D3E696F6B}" destId="{3A18AEDD-FFE0-4D2E-BE75-72C1AFBDC740}" srcOrd="2" destOrd="0" presId="urn:microsoft.com/office/officeart/2005/8/layout/radial4"/>
    <dgm:cxn modelId="{CD4BC307-023F-44CB-B1F6-77B536A4DEF2}" type="presParOf" srcId="{820B0C6E-4E94-4C9E-B0A1-EA3D3E696F6B}" destId="{F5935AB1-5CD9-4D4C-8646-DECCE9AB2535}" srcOrd="3" destOrd="0" presId="urn:microsoft.com/office/officeart/2005/8/layout/radial4"/>
    <dgm:cxn modelId="{24FC2A40-1926-40A3-8A9D-C5FE35F61F42}" type="presParOf" srcId="{820B0C6E-4E94-4C9E-B0A1-EA3D3E696F6B}" destId="{8747FC97-2B75-4D79-8EAE-BD8517C543A7}" srcOrd="4" destOrd="0" presId="urn:microsoft.com/office/officeart/2005/8/layout/radial4"/>
    <dgm:cxn modelId="{B4BDBA60-F39B-4621-9F95-69ADCB38ED04}" type="presParOf" srcId="{820B0C6E-4E94-4C9E-B0A1-EA3D3E696F6B}" destId="{E33F8B6B-8E0E-4510-869C-196F59CAEAF0}" srcOrd="5" destOrd="0" presId="urn:microsoft.com/office/officeart/2005/8/layout/radial4"/>
    <dgm:cxn modelId="{F16D562F-716A-4AE9-AFEB-B3AFF44ABB96}" type="presParOf" srcId="{820B0C6E-4E94-4C9E-B0A1-EA3D3E696F6B}" destId="{001F06A2-AC54-49B1-B0A9-B4D888257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C2309D-6494-4576-A74C-0EC2D7EFC15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91795-29FA-42E8-AC2D-3412C2C5F09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অযোগ্যতা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D7F07-B635-425C-A03D-35C76FD38F7D}" type="parTrans" cxnId="{F7224F7E-8A2C-466F-BFBF-FBEAC1927927}">
      <dgm:prSet/>
      <dgm:spPr/>
      <dgm:t>
        <a:bodyPr/>
        <a:lstStyle/>
        <a:p>
          <a:endParaRPr lang="en-US"/>
        </a:p>
      </dgm:t>
    </dgm:pt>
    <dgm:pt modelId="{81D75590-C177-40E4-9A10-F33F141BFDBB}" type="sibTrans" cxnId="{F7224F7E-8A2C-466F-BFBF-FBEAC1927927}">
      <dgm:prSet/>
      <dgm:spPr/>
      <dgm:t>
        <a:bodyPr/>
        <a:lstStyle/>
        <a:p>
          <a:endParaRPr lang="en-US"/>
        </a:p>
      </dgm:t>
    </dgm:pt>
    <dgm:pt modelId="{56633370-C4CB-4AFE-82FF-318BB7BCF62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C7483E-6405-429A-A4B2-2B3090D5F427}" type="parTrans" cxnId="{B047712E-6804-4C68-A291-B3CC7B9634BC}">
      <dgm:prSet/>
      <dgm:spPr/>
      <dgm:t>
        <a:bodyPr/>
        <a:lstStyle/>
        <a:p>
          <a:endParaRPr lang="en-US"/>
        </a:p>
      </dgm:t>
    </dgm:pt>
    <dgm:pt modelId="{8C5A33FE-ED31-47BC-A6DD-667C0DE602EC}" type="sibTrans" cxnId="{B047712E-6804-4C68-A291-B3CC7B9634BC}">
      <dgm:prSet/>
      <dgm:spPr/>
      <dgm:t>
        <a:bodyPr/>
        <a:lstStyle/>
        <a:p>
          <a:endParaRPr lang="en-US"/>
        </a:p>
      </dgm:t>
    </dgm:pt>
    <dgm:pt modelId="{85BEE393-90B0-42E3-B632-26CC469AC568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5655D5-B316-4EE9-8DE9-B86ED7B3ADF7}" type="parTrans" cxnId="{E5AE0054-631F-4711-A0F9-063E0BEA24AF}">
      <dgm:prSet/>
      <dgm:spPr/>
      <dgm:t>
        <a:bodyPr/>
        <a:lstStyle/>
        <a:p>
          <a:endParaRPr lang="en-US"/>
        </a:p>
      </dgm:t>
    </dgm:pt>
    <dgm:pt modelId="{D61774AF-868C-40B0-B937-0FA5C0C7BB9E}" type="sibTrans" cxnId="{E5AE0054-631F-4711-A0F9-063E0BEA24AF}">
      <dgm:prSet/>
      <dgm:spPr/>
      <dgm:t>
        <a:bodyPr/>
        <a:lstStyle/>
        <a:p>
          <a:endParaRPr lang="en-US"/>
        </a:p>
      </dgm:t>
    </dgm:pt>
    <dgm:pt modelId="{BE17AE62-9C99-43D7-B917-163EE4B1913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4AA18D-A96C-4E0A-BC9D-E5F6E5070A32}" type="parTrans" cxnId="{B1127AFD-948A-4B11-8432-7196A836BCD0}">
      <dgm:prSet/>
      <dgm:spPr/>
      <dgm:t>
        <a:bodyPr/>
        <a:lstStyle/>
        <a:p>
          <a:endParaRPr lang="en-US"/>
        </a:p>
      </dgm:t>
    </dgm:pt>
    <dgm:pt modelId="{1A7E6B0E-9DAC-4E11-9A8A-99F8E4A69D56}" type="sibTrans" cxnId="{B1127AFD-948A-4B11-8432-7196A836BCD0}">
      <dgm:prSet/>
      <dgm:spPr/>
      <dgm:t>
        <a:bodyPr/>
        <a:lstStyle/>
        <a:p>
          <a:endParaRPr lang="en-US"/>
        </a:p>
      </dgm:t>
    </dgm:pt>
    <dgm:pt modelId="{820B0C6E-4E94-4C9E-B0A1-EA3D3E696F6B}" type="pres">
      <dgm:prSet presAssocID="{B9C2309D-6494-4576-A74C-0EC2D7EFC1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71191F-C6B5-42F9-AE97-37F5CA32A39E}" type="pres">
      <dgm:prSet presAssocID="{E0991795-29FA-42E8-AC2D-3412C2C5F09F}" presName="centerShape" presStyleLbl="node0" presStyleIdx="0" presStyleCnt="1" custFlipVert="0" custScaleX="166883" custScaleY="108524" custLinFactNeighborX="7049" custLinFactNeighborY="1827"/>
      <dgm:spPr/>
      <dgm:t>
        <a:bodyPr/>
        <a:lstStyle/>
        <a:p>
          <a:endParaRPr lang="en-US"/>
        </a:p>
      </dgm:t>
    </dgm:pt>
    <dgm:pt modelId="{B580696C-5949-44D0-926C-2407CC85148D}" type="pres">
      <dgm:prSet presAssocID="{C8C7483E-6405-429A-A4B2-2B3090D5F42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A18AEDD-FFE0-4D2E-BE75-72C1AFBDC740}" type="pres">
      <dgm:prSet presAssocID="{56633370-C4CB-4AFE-82FF-318BB7BCF625}" presName="node" presStyleLbl="node1" presStyleIdx="0" presStyleCnt="3" custRadScaleRad="138558" custRadScaleInc="21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35AB1-5CD9-4D4C-8646-DECCE9AB2535}" type="pres">
      <dgm:prSet presAssocID="{995655D5-B316-4EE9-8DE9-B86ED7B3ADF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747FC97-2B75-4D79-8EAE-BD8517C543A7}" type="pres">
      <dgm:prSet presAssocID="{85BEE393-90B0-42E3-B632-26CC469AC56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F8B6B-8E0E-4510-869C-196F59CAEAF0}" type="pres">
      <dgm:prSet presAssocID="{244AA18D-A96C-4E0A-BC9D-E5F6E5070A3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01F06A2-AC54-49B1-B0A9-B4D888257562}" type="pres">
      <dgm:prSet presAssocID="{BE17AE62-9C99-43D7-B917-163EE4B19131}" presName="node" presStyleLbl="node1" presStyleIdx="2" presStyleCnt="3" custRadScaleRad="139228" custRadScaleInc="-24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AA21B0-912E-4F66-A783-9D1E86FC6D78}" type="presOf" srcId="{56633370-C4CB-4AFE-82FF-318BB7BCF625}" destId="{3A18AEDD-FFE0-4D2E-BE75-72C1AFBDC740}" srcOrd="0" destOrd="0" presId="urn:microsoft.com/office/officeart/2005/8/layout/radial4"/>
    <dgm:cxn modelId="{E5517E58-4B13-4E8D-B99C-E63401146485}" type="presOf" srcId="{B9C2309D-6494-4576-A74C-0EC2D7EFC159}" destId="{820B0C6E-4E94-4C9E-B0A1-EA3D3E696F6B}" srcOrd="0" destOrd="0" presId="urn:microsoft.com/office/officeart/2005/8/layout/radial4"/>
    <dgm:cxn modelId="{EC69AADF-B51C-4A6B-A948-AA59EDBBE327}" type="presOf" srcId="{995655D5-B316-4EE9-8DE9-B86ED7B3ADF7}" destId="{F5935AB1-5CD9-4D4C-8646-DECCE9AB2535}" srcOrd="0" destOrd="0" presId="urn:microsoft.com/office/officeart/2005/8/layout/radial4"/>
    <dgm:cxn modelId="{624EB975-CB3A-42D2-A58C-011EE98ACB8B}" type="presOf" srcId="{C8C7483E-6405-429A-A4B2-2B3090D5F427}" destId="{B580696C-5949-44D0-926C-2407CC85148D}" srcOrd="0" destOrd="0" presId="urn:microsoft.com/office/officeart/2005/8/layout/radial4"/>
    <dgm:cxn modelId="{48C44372-8770-4B8C-BC8E-412B84705EE7}" type="presOf" srcId="{E0991795-29FA-42E8-AC2D-3412C2C5F09F}" destId="{DC71191F-C6B5-42F9-AE97-37F5CA32A39E}" srcOrd="0" destOrd="0" presId="urn:microsoft.com/office/officeart/2005/8/layout/radial4"/>
    <dgm:cxn modelId="{F7224F7E-8A2C-466F-BFBF-FBEAC1927927}" srcId="{B9C2309D-6494-4576-A74C-0EC2D7EFC159}" destId="{E0991795-29FA-42E8-AC2D-3412C2C5F09F}" srcOrd="0" destOrd="0" parTransId="{112D7F07-B635-425C-A03D-35C76FD38F7D}" sibTransId="{81D75590-C177-40E4-9A10-F33F141BFDBB}"/>
    <dgm:cxn modelId="{E5AE0054-631F-4711-A0F9-063E0BEA24AF}" srcId="{E0991795-29FA-42E8-AC2D-3412C2C5F09F}" destId="{85BEE393-90B0-42E3-B632-26CC469AC568}" srcOrd="1" destOrd="0" parTransId="{995655D5-B316-4EE9-8DE9-B86ED7B3ADF7}" sibTransId="{D61774AF-868C-40B0-B937-0FA5C0C7BB9E}"/>
    <dgm:cxn modelId="{099552E1-3BED-4664-8905-1F30A744F83F}" type="presOf" srcId="{BE17AE62-9C99-43D7-B917-163EE4B19131}" destId="{001F06A2-AC54-49B1-B0A9-B4D888257562}" srcOrd="0" destOrd="0" presId="urn:microsoft.com/office/officeart/2005/8/layout/radial4"/>
    <dgm:cxn modelId="{98ACC7B3-2D8E-45D0-BA63-2EB05A84EAF1}" type="presOf" srcId="{244AA18D-A96C-4E0A-BC9D-E5F6E5070A32}" destId="{E33F8B6B-8E0E-4510-869C-196F59CAEAF0}" srcOrd="0" destOrd="0" presId="urn:microsoft.com/office/officeart/2005/8/layout/radial4"/>
    <dgm:cxn modelId="{B047712E-6804-4C68-A291-B3CC7B9634BC}" srcId="{E0991795-29FA-42E8-AC2D-3412C2C5F09F}" destId="{56633370-C4CB-4AFE-82FF-318BB7BCF625}" srcOrd="0" destOrd="0" parTransId="{C8C7483E-6405-429A-A4B2-2B3090D5F427}" sibTransId="{8C5A33FE-ED31-47BC-A6DD-667C0DE602EC}"/>
    <dgm:cxn modelId="{C9390CC3-B66F-4689-8F99-19BAC4FB4B4B}" type="presOf" srcId="{85BEE393-90B0-42E3-B632-26CC469AC568}" destId="{8747FC97-2B75-4D79-8EAE-BD8517C543A7}" srcOrd="0" destOrd="0" presId="urn:microsoft.com/office/officeart/2005/8/layout/radial4"/>
    <dgm:cxn modelId="{B1127AFD-948A-4B11-8432-7196A836BCD0}" srcId="{E0991795-29FA-42E8-AC2D-3412C2C5F09F}" destId="{BE17AE62-9C99-43D7-B917-163EE4B19131}" srcOrd="2" destOrd="0" parTransId="{244AA18D-A96C-4E0A-BC9D-E5F6E5070A32}" sibTransId="{1A7E6B0E-9DAC-4E11-9A8A-99F8E4A69D56}"/>
    <dgm:cxn modelId="{D6046207-FA85-49C8-AD6E-EE7EBC2DCBB3}" type="presParOf" srcId="{820B0C6E-4E94-4C9E-B0A1-EA3D3E696F6B}" destId="{DC71191F-C6B5-42F9-AE97-37F5CA32A39E}" srcOrd="0" destOrd="0" presId="urn:microsoft.com/office/officeart/2005/8/layout/radial4"/>
    <dgm:cxn modelId="{C41970BD-4359-4DC7-BD63-30497DCEFB5A}" type="presParOf" srcId="{820B0C6E-4E94-4C9E-B0A1-EA3D3E696F6B}" destId="{B580696C-5949-44D0-926C-2407CC85148D}" srcOrd="1" destOrd="0" presId="urn:microsoft.com/office/officeart/2005/8/layout/radial4"/>
    <dgm:cxn modelId="{9894763C-73DD-4A2E-B628-049B044C55B0}" type="presParOf" srcId="{820B0C6E-4E94-4C9E-B0A1-EA3D3E696F6B}" destId="{3A18AEDD-FFE0-4D2E-BE75-72C1AFBDC740}" srcOrd="2" destOrd="0" presId="urn:microsoft.com/office/officeart/2005/8/layout/radial4"/>
    <dgm:cxn modelId="{17A95DAB-40C0-4C85-A128-45A4C5C80184}" type="presParOf" srcId="{820B0C6E-4E94-4C9E-B0A1-EA3D3E696F6B}" destId="{F5935AB1-5CD9-4D4C-8646-DECCE9AB2535}" srcOrd="3" destOrd="0" presId="urn:microsoft.com/office/officeart/2005/8/layout/radial4"/>
    <dgm:cxn modelId="{83FC7A69-54B0-4AC8-BE87-ED2945C20C35}" type="presParOf" srcId="{820B0C6E-4E94-4C9E-B0A1-EA3D3E696F6B}" destId="{8747FC97-2B75-4D79-8EAE-BD8517C543A7}" srcOrd="4" destOrd="0" presId="urn:microsoft.com/office/officeart/2005/8/layout/radial4"/>
    <dgm:cxn modelId="{DB1F1D53-6A0C-499A-8D3B-94E4D7CCFA94}" type="presParOf" srcId="{820B0C6E-4E94-4C9E-B0A1-EA3D3E696F6B}" destId="{E33F8B6B-8E0E-4510-869C-196F59CAEAF0}" srcOrd="5" destOrd="0" presId="urn:microsoft.com/office/officeart/2005/8/layout/radial4"/>
    <dgm:cxn modelId="{411462F6-FB7D-42CC-AC64-3CD34C054BEB}" type="presParOf" srcId="{820B0C6E-4E94-4C9E-B0A1-EA3D3E696F6B}" destId="{001F06A2-AC54-49B1-B0A9-B4D888257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762C0-932D-414D-8E58-4EB1D75AED20}">
      <dsp:nvSpPr>
        <dsp:cNvPr id="0" name=""/>
        <dsp:cNvSpPr/>
      </dsp:nvSpPr>
      <dsp:spPr>
        <a:xfrm>
          <a:off x="5467446" y="3313590"/>
          <a:ext cx="2781106" cy="278110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4730" y="3720874"/>
        <a:ext cx="1966538" cy="1966538"/>
      </dsp:txXfrm>
    </dsp:sp>
    <dsp:sp modelId="{6BC991E6-F6EE-4703-BAD3-4BE9EEE4A007}">
      <dsp:nvSpPr>
        <dsp:cNvPr id="0" name=""/>
        <dsp:cNvSpPr/>
      </dsp:nvSpPr>
      <dsp:spPr>
        <a:xfrm rot="13760472">
          <a:off x="3364527" y="1984383"/>
          <a:ext cx="2995785" cy="792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12DF6-19C3-49F2-A11E-0B0FB92AC5DD}">
      <dsp:nvSpPr>
        <dsp:cNvPr id="0" name=""/>
        <dsp:cNvSpPr/>
      </dsp:nvSpPr>
      <dsp:spPr>
        <a:xfrm>
          <a:off x="2565438" y="187564"/>
          <a:ext cx="2642051" cy="211364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7344" y="249470"/>
        <a:ext cx="2518239" cy="1989828"/>
      </dsp:txXfrm>
    </dsp:sp>
    <dsp:sp modelId="{C6573D80-DDB3-4BE6-8FC4-E0BB4FB5EF99}">
      <dsp:nvSpPr>
        <dsp:cNvPr id="0" name=""/>
        <dsp:cNvSpPr/>
      </dsp:nvSpPr>
      <dsp:spPr>
        <a:xfrm rot="16091856">
          <a:off x="5847534" y="1875839"/>
          <a:ext cx="1867870" cy="792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AFF81-F6C0-4A62-A9FA-71EC4CEFEAD3}">
      <dsp:nvSpPr>
        <dsp:cNvPr id="0" name=""/>
        <dsp:cNvSpPr/>
      </dsp:nvSpPr>
      <dsp:spPr>
        <a:xfrm>
          <a:off x="5431069" y="281853"/>
          <a:ext cx="2642051" cy="211364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92975" y="343759"/>
        <a:ext cx="2518239" cy="1989828"/>
      </dsp:txXfrm>
    </dsp:sp>
    <dsp:sp modelId="{1B38CAB6-7891-4BA7-B7CB-E6B02C87AA24}">
      <dsp:nvSpPr>
        <dsp:cNvPr id="0" name=""/>
        <dsp:cNvSpPr/>
      </dsp:nvSpPr>
      <dsp:spPr>
        <a:xfrm rot="18604608">
          <a:off x="7337191" y="1980053"/>
          <a:ext cx="2958746" cy="792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A017D-8FD3-4C2F-98D8-AAD3B0BD4728}">
      <dsp:nvSpPr>
        <dsp:cNvPr id="0" name=""/>
        <dsp:cNvSpPr/>
      </dsp:nvSpPr>
      <dsp:spPr>
        <a:xfrm>
          <a:off x="8447980" y="187550"/>
          <a:ext cx="2642051" cy="211364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9886" y="249456"/>
        <a:ext cx="2518239" cy="1989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1191F-C6B5-42F9-AE97-37F5CA32A39E}">
      <dsp:nvSpPr>
        <dsp:cNvPr id="0" name=""/>
        <dsp:cNvSpPr/>
      </dsp:nvSpPr>
      <dsp:spPr>
        <a:xfrm>
          <a:off x="1869246" y="2369707"/>
          <a:ext cx="3262644" cy="1901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disability</a:t>
          </a:r>
          <a:endParaRPr lang="en-US" sz="4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7049" y="2648170"/>
        <a:ext cx="2307038" cy="1344536"/>
      </dsp:txXfrm>
    </dsp:sp>
    <dsp:sp modelId="{B580696C-5949-44D0-926C-2407CC85148D}">
      <dsp:nvSpPr>
        <dsp:cNvPr id="0" name=""/>
        <dsp:cNvSpPr/>
      </dsp:nvSpPr>
      <dsp:spPr>
        <a:xfrm rot="13392902">
          <a:off x="597684" y="1380436"/>
          <a:ext cx="2252933" cy="541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AEDD-FFE0-4D2E-BE75-72C1AFBDC740}">
      <dsp:nvSpPr>
        <dsp:cNvPr id="0" name=""/>
        <dsp:cNvSpPr/>
      </dsp:nvSpPr>
      <dsp:spPr>
        <a:xfrm>
          <a:off x="0" y="157504"/>
          <a:ext cx="1806389" cy="144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</a:t>
          </a:r>
          <a:endParaRPr lang="en-US" sz="6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26" y="199830"/>
        <a:ext cx="1721737" cy="1360459"/>
      </dsp:txXfrm>
    </dsp:sp>
    <dsp:sp modelId="{F5935AB1-5CD9-4D4C-8646-DECCE9AB2535}">
      <dsp:nvSpPr>
        <dsp:cNvPr id="0" name=""/>
        <dsp:cNvSpPr/>
      </dsp:nvSpPr>
      <dsp:spPr>
        <a:xfrm rot="15716682">
          <a:off x="2524117" y="1296800"/>
          <a:ext cx="1456804" cy="541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7FC97-2B75-4D79-8EAE-BD8517C543A7}">
      <dsp:nvSpPr>
        <dsp:cNvPr id="0" name=""/>
        <dsp:cNvSpPr/>
      </dsp:nvSpPr>
      <dsp:spPr>
        <a:xfrm>
          <a:off x="2247254" y="123987"/>
          <a:ext cx="1806389" cy="144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able</a:t>
          </a:r>
          <a:endParaRPr lang="en-US" sz="6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9580" y="166313"/>
        <a:ext cx="1721737" cy="1360459"/>
      </dsp:txXfrm>
    </dsp:sp>
    <dsp:sp modelId="{E33F8B6B-8E0E-4510-869C-196F59CAEAF0}">
      <dsp:nvSpPr>
        <dsp:cNvPr id="0" name=""/>
        <dsp:cNvSpPr/>
      </dsp:nvSpPr>
      <dsp:spPr>
        <a:xfrm rot="18634672">
          <a:off x="3958317" y="1360243"/>
          <a:ext cx="1977942" cy="541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F06A2-AC54-49B1-B0A9-B4D888257562}">
      <dsp:nvSpPr>
        <dsp:cNvPr id="0" name=""/>
        <dsp:cNvSpPr/>
      </dsp:nvSpPr>
      <dsp:spPr>
        <a:xfrm>
          <a:off x="4687400" y="157499"/>
          <a:ext cx="1806389" cy="1445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ity</a:t>
          </a: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9726" y="199825"/>
        <a:ext cx="1721737" cy="1360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1191F-C6B5-42F9-AE97-37F5CA32A39E}">
      <dsp:nvSpPr>
        <dsp:cNvPr id="0" name=""/>
        <dsp:cNvSpPr/>
      </dsp:nvSpPr>
      <dsp:spPr>
        <a:xfrm>
          <a:off x="2056106" y="2380921"/>
          <a:ext cx="3193413" cy="2076676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অযোগ্যতা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23771" y="2685043"/>
        <a:ext cx="2258083" cy="1468432"/>
      </dsp:txXfrm>
    </dsp:sp>
    <dsp:sp modelId="{B580696C-5949-44D0-926C-2407CC85148D}">
      <dsp:nvSpPr>
        <dsp:cNvPr id="0" name=""/>
        <dsp:cNvSpPr/>
      </dsp:nvSpPr>
      <dsp:spPr>
        <a:xfrm rot="13467265">
          <a:off x="556250" y="1317547"/>
          <a:ext cx="2464728" cy="545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AEDD-FFE0-4D2E-BE75-72C1AFBDC740}">
      <dsp:nvSpPr>
        <dsp:cNvPr id="0" name=""/>
        <dsp:cNvSpPr/>
      </dsp:nvSpPr>
      <dsp:spPr>
        <a:xfrm>
          <a:off x="0" y="0"/>
          <a:ext cx="1817886" cy="14543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595" y="42595"/>
        <a:ext cx="1732696" cy="1369118"/>
      </dsp:txXfrm>
    </dsp:sp>
    <dsp:sp modelId="{F5935AB1-5CD9-4D4C-8646-DECCE9AB2535}">
      <dsp:nvSpPr>
        <dsp:cNvPr id="0" name=""/>
        <dsp:cNvSpPr/>
      </dsp:nvSpPr>
      <dsp:spPr>
        <a:xfrm rot="15718520">
          <a:off x="2570148" y="1216518"/>
          <a:ext cx="1621130" cy="545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7FC97-2B75-4D79-8EAE-BD8517C543A7}">
      <dsp:nvSpPr>
        <dsp:cNvPr id="0" name=""/>
        <dsp:cNvSpPr/>
      </dsp:nvSpPr>
      <dsp:spPr>
        <a:xfrm>
          <a:off x="2358615" y="-40580"/>
          <a:ext cx="1817886" cy="14543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যোগ্য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01210" y="2015"/>
        <a:ext cx="1732696" cy="1369118"/>
      </dsp:txXfrm>
    </dsp:sp>
    <dsp:sp modelId="{E33F8B6B-8E0E-4510-869C-196F59CAEAF0}">
      <dsp:nvSpPr>
        <dsp:cNvPr id="0" name=""/>
        <dsp:cNvSpPr/>
      </dsp:nvSpPr>
      <dsp:spPr>
        <a:xfrm rot="18374526">
          <a:off x="3990347" y="1283618"/>
          <a:ext cx="2056095" cy="545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F06A2-AC54-49B1-B0A9-B4D888257562}">
      <dsp:nvSpPr>
        <dsp:cNvPr id="0" name=""/>
        <dsp:cNvSpPr/>
      </dsp:nvSpPr>
      <dsp:spPr>
        <a:xfrm>
          <a:off x="4717231" y="0"/>
          <a:ext cx="1817886" cy="14543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9826" y="42595"/>
        <a:ext cx="1732696" cy="1369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C4EE4-A6FE-4EE0-A9A4-7AE0E27E26A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43000"/>
            <a:ext cx="5445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78AB1-7C63-4A21-8B9F-C5BB57CAE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72011"/>
            <a:ext cx="10287000" cy="270594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082310"/>
            <a:ext cx="10287000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42452" y="469584"/>
            <a:ext cx="3327201" cy="74647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0847" y="469584"/>
            <a:ext cx="9810155" cy="74647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5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37704"/>
            <a:ext cx="11830050" cy="323310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01392"/>
            <a:ext cx="11830050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0848" y="2344315"/>
            <a:ext cx="6568678" cy="55900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0976" y="2344315"/>
            <a:ext cx="6568678" cy="55900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8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3809"/>
            <a:ext cx="1183005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05318"/>
            <a:ext cx="580251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39085"/>
            <a:ext cx="580251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05318"/>
            <a:ext cx="5831087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39085"/>
            <a:ext cx="5831087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1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8160"/>
            <a:ext cx="4423767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19082"/>
            <a:ext cx="6943725" cy="5523442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31720"/>
            <a:ext cx="4423767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8160"/>
            <a:ext cx="4423767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31087" y="1119082"/>
            <a:ext cx="6943725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31720"/>
            <a:ext cx="4423767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3809"/>
            <a:ext cx="1183005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69042"/>
            <a:ext cx="1183005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03864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6B20-9B22-4DD2-97A5-6B751E69741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03864"/>
            <a:ext cx="462915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03864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0B95-C1E2-42F5-A464-660B6FBED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885" y="128337"/>
            <a:ext cx="11036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all students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8666"/>
            <a:ext cx="13716000" cy="644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63044"/>
              </p:ext>
            </p:extLst>
          </p:nvPr>
        </p:nvGraphicFramePr>
        <p:xfrm>
          <a:off x="0" y="0"/>
          <a:ext cx="13716000" cy="780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783"/>
                <a:gridCol w="1983783"/>
                <a:gridCol w="3177153"/>
                <a:gridCol w="6571281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prefix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অর্থ প্রকাশ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কাজ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</a:rPr>
                        <a:t>উদাহারণ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অর্থের পরিবর্তন ঘটায়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+ correct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(সঠিক) সঠিক নয়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30271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খারাপ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অর্থের পরিবর্তন ঘটায়</a:t>
                      </a:r>
                      <a:endParaRPr lang="en-US" sz="32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+spell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(বানান করা) ভুল বানান 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আগের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+position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(অবস্থান) পুর্বে অবস্থান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+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strat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(শুরু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করা) পুনরায় শুরু 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+seen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(দেখা) না দেখা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9164" y="2607285"/>
            <a:ext cx="9060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mis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400" y="3912446"/>
            <a:ext cx="8867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400" y="5214570"/>
            <a:ext cx="630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059" y="6484860"/>
            <a:ext cx="7056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84209" y="1295893"/>
            <a:ext cx="579005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01910" y="2591786"/>
            <a:ext cx="937802" cy="584775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is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4313" y="3966807"/>
            <a:ext cx="886781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94313" y="5214570"/>
            <a:ext cx="630301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0393" y="6510920"/>
            <a:ext cx="705642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2987" y="1284874"/>
            <a:ext cx="12314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In/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3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933" y="145657"/>
            <a:ext cx="1308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এবার বহুল ব্যবহৃত কতকগুলি 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suffix 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 হলো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65896"/>
              </p:ext>
            </p:extLst>
          </p:nvPr>
        </p:nvGraphicFramePr>
        <p:xfrm>
          <a:off x="0" y="1318644"/>
          <a:ext cx="13716000" cy="659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807"/>
                <a:gridCol w="1472339"/>
                <a:gridCol w="3812583"/>
                <a:gridCol w="6664271"/>
              </a:tblGrid>
              <a:tr h="9219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suffix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অর্থ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কাজ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উদাহারণ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 /noun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port(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বহন)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বহন যোগ্য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সম্বন্ধীয়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 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Tri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চেষ্টা করা)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যাচাই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সম্বন্ধীয়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Verb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Affiction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স্নহ)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        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স্নেহকরা</a:t>
                      </a: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Verb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Beauty(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সুন্দর) 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সুন্দর 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মত,যুক্ত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 </a:t>
                      </a:r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Act+         </a:t>
                      </a:r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কর্মঠ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1965"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ভাবে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Adverb </a:t>
                      </a:r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Fine+</a:t>
                      </a:r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bn-BD" sz="32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সুন্দরভাবে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3471" y="2241974"/>
            <a:ext cx="1056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able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448" y="3326063"/>
            <a:ext cx="5597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482" y="4098977"/>
            <a:ext cx="8306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ate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448" y="5079604"/>
            <a:ext cx="5918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6428" y="6008105"/>
            <a:ext cx="7938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ive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272" y="6799807"/>
            <a:ext cx="546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72850" y="2241974"/>
            <a:ext cx="1056700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able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1200" y="3326062"/>
            <a:ext cx="559769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81084" y="4202680"/>
            <a:ext cx="830677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ate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01200" y="5148716"/>
            <a:ext cx="723275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ify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8418" y="6008105"/>
            <a:ext cx="793807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ive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11848" y="6962669"/>
            <a:ext cx="546945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4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4" y="216976"/>
            <a:ext cx="137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from Adjective (suffix)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974" y="1047973"/>
            <a:ext cx="12615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Adjective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ant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ent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থাকলে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t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–এর স্থলে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cy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 পরে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once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form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5373"/>
              </p:ext>
            </p:extLst>
          </p:nvPr>
        </p:nvGraphicFramePr>
        <p:xfrm>
          <a:off x="30997" y="2202051"/>
          <a:ext cx="1371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অনুপস্থিত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Absen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অনুপস্থিতি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প্রয়োজন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Urgen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প্রয়োজনীয়তা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97" y="4370522"/>
            <a:ext cx="136850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at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et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t /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te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–এর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স্থলে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ce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cy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যোগ করে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74520"/>
              </p:ext>
            </p:extLst>
          </p:nvPr>
        </p:nvGraphicFramePr>
        <p:xfrm>
          <a:off x="0" y="5720167"/>
          <a:ext cx="1360751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878"/>
                <a:gridCol w="3401878"/>
                <a:gridCol w="3401878"/>
                <a:gridCol w="34018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Accura</a:t>
                      </a:r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গোপনীয়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Secre</a:t>
                      </a:r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গোপনীয়তা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593703" y="2778343"/>
            <a:ext cx="651140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93703" y="3374629"/>
            <a:ext cx="643125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974" y="2818537"/>
            <a:ext cx="15552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absent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2251" y="3315605"/>
            <a:ext cx="15744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urgent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7974" y="6296459"/>
            <a:ext cx="19944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accurate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974" y="6841824"/>
            <a:ext cx="14638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secret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37196" y="6291266"/>
            <a:ext cx="643125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15633" y="6881234"/>
            <a:ext cx="643125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77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5464"/>
            <a:ext cx="137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iii.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ar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or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থাকলে 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শেষে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যোগ করে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29607"/>
              </p:ext>
            </p:extLst>
          </p:nvPr>
        </p:nvGraphicFramePr>
        <p:xfrm>
          <a:off x="0" y="1520125"/>
          <a:ext cx="1371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জনপ্রিয়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Popular+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জনপ্রিয়তা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বয়োজ্যেষ্ঠ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Senior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বয়োজ্যেষ্ঠতা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257485"/>
            <a:ext cx="1334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el, al,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il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ile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থাকলে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ty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যোগ করে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25534"/>
              </p:ext>
            </p:extLst>
          </p:nvPr>
        </p:nvGraphicFramePr>
        <p:xfrm>
          <a:off x="-15498" y="4580924"/>
          <a:ext cx="13731500" cy="319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875"/>
                <a:gridCol w="3432875"/>
                <a:gridCol w="3432875"/>
                <a:gridCol w="3432875"/>
              </a:tblGrid>
              <a:tr h="6382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8295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নিষ্ঠুর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Cruel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নিষ্ঠুরতা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8295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ভদ্র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Civil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ভদ্রতা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8295">
                <a:tc>
                  <a:txBody>
                    <a:bodyPr/>
                    <a:lstStyle/>
                    <a:p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সমান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Equal +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8295"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উর্বর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Fertil</a:t>
                      </a:r>
                      <a:r>
                        <a:rPr lang="en-US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উর্বরতা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4601" y="2010990"/>
            <a:ext cx="17780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popular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601" y="2593352"/>
            <a:ext cx="14686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senior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39943" y="2100443"/>
            <a:ext cx="71045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28015" y="2681613"/>
            <a:ext cx="71045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96478"/>
            <a:ext cx="12474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cruel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732674"/>
            <a:ext cx="1045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civil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233258"/>
            <a:ext cx="1319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equal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928170"/>
            <a:ext cx="1471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fertile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50441" y="5271793"/>
            <a:ext cx="57900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8995" y="5844060"/>
            <a:ext cx="71045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96918" y="6459613"/>
            <a:ext cx="71045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496918" y="7105943"/>
            <a:ext cx="71045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2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95" y="108488"/>
            <a:ext cx="13607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 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ain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in,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ane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থাকলে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ty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যোগ করে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37511"/>
              </p:ext>
            </p:extLst>
          </p:nvPr>
        </p:nvGraphicFramePr>
        <p:xfrm>
          <a:off x="46495" y="1545249"/>
          <a:ext cx="1360751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878"/>
                <a:gridCol w="3401878"/>
                <a:gridCol w="3401878"/>
                <a:gridCol w="34018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নিশ্চয়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Certain +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নিশ্চয়তা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বৃথা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Vain +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অহংকার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Human +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মানবতা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95" y="4225461"/>
            <a:ext cx="13607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vi.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ry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থাকলে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 স্থানে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5003"/>
              </p:ext>
            </p:extLst>
          </p:nvPr>
        </p:nvGraphicFramePr>
        <p:xfrm>
          <a:off x="30997" y="5541160"/>
          <a:ext cx="1360751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878"/>
                <a:gridCol w="3401878"/>
                <a:gridCol w="3401878"/>
                <a:gridCol w="34018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রাগান্বিত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Ang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ক্রোধ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ক্ষুধার্ত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Hung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ক্ষুধা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495" y="2043874"/>
            <a:ext cx="1659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certain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95" y="2695860"/>
            <a:ext cx="10615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vain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95" y="3315645"/>
            <a:ext cx="18357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humane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46748" y="2111085"/>
            <a:ext cx="579005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48828" y="2678410"/>
            <a:ext cx="71045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15302" y="3269150"/>
            <a:ext cx="71045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95" y="6122254"/>
            <a:ext cx="13885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angry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95" y="6738091"/>
            <a:ext cx="16642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hungry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85001" y="6122254"/>
            <a:ext cx="63030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00151" y="6693745"/>
            <a:ext cx="63030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31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986" y="387458"/>
            <a:ext cx="13437031" cy="49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985" y="35265"/>
            <a:ext cx="13437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vii.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ous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থাকলে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ঐ স্থানে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ety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বসিয়ে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06215"/>
              </p:ext>
            </p:extLst>
          </p:nvPr>
        </p:nvGraphicFramePr>
        <p:xfrm>
          <a:off x="0" y="1158104"/>
          <a:ext cx="1356101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254"/>
                <a:gridCol w="3390254"/>
                <a:gridCol w="3390254"/>
                <a:gridCol w="3390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Anxi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উদ্বিগ্ন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Anxi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উদ্বিগ্নতা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Feroci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হিংস্র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Feroc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হিংস্রতা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993" y="2892745"/>
            <a:ext cx="13437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vii.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কতকগুলি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ness, hood,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dom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th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করে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form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করা হয়।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71112"/>
              </p:ext>
            </p:extLst>
          </p:nvPr>
        </p:nvGraphicFramePr>
        <p:xfrm>
          <a:off x="85856" y="4095793"/>
          <a:ext cx="1365400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502"/>
                <a:gridCol w="3413502"/>
                <a:gridCol w="3413502"/>
                <a:gridCol w="34135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শুস্ক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Dri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শুস্কতা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মিথ্যা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False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মিথ্যাকথা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স্বাধীন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Free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সাবাধীনতা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শক্তিশালী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strong +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শক্তি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3986" y="7105820"/>
            <a:ext cx="13592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1526" y="1710524"/>
            <a:ext cx="88678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ous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26990" y="2295299"/>
            <a:ext cx="886781" cy="584775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ous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93250" y="1746837"/>
            <a:ext cx="817852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38509" y="2327305"/>
            <a:ext cx="710451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ity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850" y="4654207"/>
            <a:ext cx="885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dry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850" y="5293403"/>
            <a:ext cx="11785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false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850" y="5780199"/>
            <a:ext cx="1045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free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420" y="6385796"/>
            <a:ext cx="15215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strong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55391" y="4643905"/>
            <a:ext cx="1093569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ness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92362" y="5226982"/>
            <a:ext cx="1189749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hood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55808" y="5811757"/>
            <a:ext cx="1074332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dom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56420" y="6405769"/>
            <a:ext cx="609461" cy="584775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88596" y="7104971"/>
            <a:ext cx="6462793" cy="4835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অনুশীলনের বিকল্প নাই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8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991" y="0"/>
            <a:ext cx="13715999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to all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93" y="1015663"/>
            <a:ext cx="4552102" cy="6756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15663"/>
            <a:ext cx="4633992" cy="6756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095" y="1015663"/>
            <a:ext cx="4467913" cy="675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447" y="464949"/>
            <a:ext cx="1281709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>
                <a:latin typeface="Times New Roman" pitchFamily="18" charset="0"/>
              </a:rPr>
              <a:t>Teacher Identification </a:t>
            </a:r>
            <a:r>
              <a:rPr lang="en-US" sz="4400" b="1" u="sng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bn-BD" sz="4400" b="1" dirty="0">
                <a:latin typeface="Times New Roman" pitchFamily="18" charset="0"/>
              </a:rPr>
              <a:t>MD. Aowalul Islam </a:t>
            </a:r>
          </a:p>
          <a:p>
            <a:r>
              <a:rPr lang="bn-BD" sz="4400" b="1" dirty="0">
                <a:latin typeface="Times New Roman" pitchFamily="18" charset="0"/>
              </a:rPr>
              <a:t>Assistant Teacher </a:t>
            </a:r>
          </a:p>
          <a:p>
            <a:r>
              <a:rPr lang="bn-BD" sz="4400" b="1" dirty="0">
                <a:latin typeface="Times New Roman" pitchFamily="18" charset="0"/>
              </a:rPr>
              <a:t>Panchurchak High School </a:t>
            </a:r>
          </a:p>
          <a:p>
            <a:r>
              <a:rPr lang="bn-BD" sz="4400" b="1" dirty="0">
                <a:latin typeface="Times New Roman" pitchFamily="18" charset="0"/>
              </a:rPr>
              <a:t>Joypurhat Sadar. </a:t>
            </a:r>
          </a:p>
          <a:p>
            <a:r>
              <a:rPr lang="bn-BD" sz="4400" b="1" dirty="0">
                <a:latin typeface="Times New Roman" pitchFamily="18" charset="0"/>
              </a:rPr>
              <a:t>Email: aowalulislam@gmail.com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 and composition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– Eight 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56" y="2288422"/>
            <a:ext cx="1406471" cy="14943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3" t="11966" r="26308"/>
          <a:stretch/>
        </p:blipFill>
        <p:spPr>
          <a:xfrm>
            <a:off x="5246176" y="1607955"/>
            <a:ext cx="1549831" cy="35219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8" r="18163"/>
          <a:stretch/>
        </p:blipFill>
        <p:spPr>
          <a:xfrm>
            <a:off x="9620573" y="2014910"/>
            <a:ext cx="1534333" cy="2438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49" y="5129938"/>
            <a:ext cx="288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before/front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5848" y="5018933"/>
            <a:ext cx="3518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after/back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7355" y="433953"/>
            <a:ext cx="120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followed by the pictures?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4922" y="6292312"/>
            <a:ext cx="2464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Believe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8420" y="6292312"/>
            <a:ext cx="3006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Un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25467" y="6292113"/>
            <a:ext cx="2258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able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403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227" y="542441"/>
            <a:ext cx="94694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Book Antiqua" pitchFamily="18" charset="0"/>
              </a:rPr>
              <a:t>Our Today’s lesson is--</a:t>
            </a:r>
          </a:p>
        </p:txBody>
      </p:sp>
      <p:sp>
        <p:nvSpPr>
          <p:cNvPr id="3" name="Oval 2"/>
          <p:cNvSpPr/>
          <p:nvPr/>
        </p:nvSpPr>
        <p:spPr>
          <a:xfrm>
            <a:off x="1828800" y="2665708"/>
            <a:ext cx="10135892" cy="26347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Book Antiqua" pitchFamily="18" charset="0"/>
              </a:rPr>
              <a:t>prefix and</a:t>
            </a:r>
            <a:r>
              <a:rPr lang="bn-BD" sz="66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6600" b="1" dirty="0" smtClean="0">
                <a:solidFill>
                  <a:schemeClr val="tx1"/>
                </a:solidFill>
                <a:latin typeface="Book Antiqua" pitchFamily="18" charset="0"/>
              </a:rPr>
              <a:t>Suffix, </a:t>
            </a:r>
            <a:r>
              <a:rPr lang="en-US" sz="6600" b="1" dirty="0">
                <a:solidFill>
                  <a:schemeClr val="tx1"/>
                </a:solidFill>
                <a:latin typeface="Book Antiqua" pitchFamily="18" charset="0"/>
              </a:rPr>
              <a:t>Part-1</a:t>
            </a:r>
            <a:endParaRPr lang="en-US" sz="6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8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912" y="247972"/>
            <a:ext cx="12507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6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sz="6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447" y="1983783"/>
            <a:ext cx="128325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By the end of the lesson, learners  will be  able to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definition of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 and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suffix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2287"/>
            <a:endParaRPr lang="en-US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22287"/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 and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</a:t>
            </a:r>
          </a:p>
          <a:p>
            <a:pPr marL="522287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22287"/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►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suffix and prefix in the sentence</a:t>
            </a:r>
            <a:endParaRPr lang="en-US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3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732" y="294467"/>
            <a:ext cx="10352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/>
              <a:t>Look at the chart</a:t>
            </a:r>
            <a:endParaRPr lang="en-US" sz="6000" b="1" u="sng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7252357"/>
              </p:ext>
            </p:extLst>
          </p:nvPr>
        </p:nvGraphicFramePr>
        <p:xfrm>
          <a:off x="0" y="1442634"/>
          <a:ext cx="13716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101510" y="2215668"/>
            <a:ext cx="16546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73760" y="2215668"/>
            <a:ext cx="16098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suffix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3281" y="5811274"/>
            <a:ext cx="14494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94996" y="2241959"/>
            <a:ext cx="11769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692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0725"/>
            <a:ext cx="1371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  দেখালাম যে, কোন শব্দকে যদি তার গাঠনিক উপাদানে ভাগ করা হয়  তাহলে মোট তিনটি অংশ পাওয়া যেতে পারে। মুল অংশ যার নিজস্ব অর্থ  আছে তাকে বলে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root,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root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 সামনে বা প্রথমে যে বর্ণ বা বর্ণগুচ্ছ  যুক্ত হয়  (যার কোন নিজস্ব অর্থ নাই) তাকে বলে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prefix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root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শেষে যে অর্থহীন  বর্ণ বা বর্ণগুচ্ছ  যুক্ত হয় তাকে বলে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suffix.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un+happy+ness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unhappiness.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4780" y="526942"/>
            <a:ext cx="10616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smtClean="0"/>
              <a:t>What are prefix and suffix?</a:t>
            </a:r>
            <a:endParaRPr lang="en-US" sz="6000" b="1" u="sng" dirty="0"/>
          </a:p>
        </p:txBody>
      </p:sp>
    </p:spTree>
    <p:extLst>
      <p:ext uri="{BB962C8B-B14F-4D97-AF65-F5344CB8AC3E}">
        <p14:creationId xmlns:p14="http://schemas.microsoft.com/office/powerpoint/2010/main" val="224890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254" y="263471"/>
            <a:ext cx="844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chart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03658346"/>
              </p:ext>
            </p:extLst>
          </p:nvPr>
        </p:nvGraphicFramePr>
        <p:xfrm>
          <a:off x="0" y="1968284"/>
          <a:ext cx="6493790" cy="4308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3540244"/>
              </p:ext>
            </p:extLst>
          </p:nvPr>
        </p:nvGraphicFramePr>
        <p:xfrm>
          <a:off x="6793424" y="2092270"/>
          <a:ext cx="6535118" cy="441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74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AsOne/>
      </p:bldGraphic>
      <p:bldGraphic spid="1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71959"/>
            <a:ext cx="1371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বেশির ভাগ ব্যবহৃত হয় এমন কয়েকটি 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prefix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নিচে দেখানো হলো।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71544"/>
              </p:ext>
            </p:extLst>
          </p:nvPr>
        </p:nvGraphicFramePr>
        <p:xfrm>
          <a:off x="-1" y="1181546"/>
          <a:ext cx="13592016" cy="659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852"/>
                <a:gridCol w="1859796"/>
                <a:gridCol w="3611106"/>
                <a:gridCol w="6757262"/>
              </a:tblGrid>
              <a:tr h="129819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prefix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অর্থ প্রকাশ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কাজ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</a:rPr>
                        <a:t>উদাহারণ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7367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পুরোপুরি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Adjective/noun 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আগে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যুক্ত হয়ে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verb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(অন্ধকার)  অন্ধকার করা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8199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Part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of speech 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পাল্টায় না।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(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বার্ষিক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 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দ্বিবার্ষিক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9030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সাথে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(  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কর্মী) সহকর্মী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9030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নিচু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Verb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 করে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(মান) অপমান করা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9030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অর্থের পরিবর্তন ঘটায়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(অনুমতি দেওয়) অনুমতি না দেওয়া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0874" y="2736970"/>
            <a:ext cx="7441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703" y="4508858"/>
            <a:ext cx="6222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bi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049" y="5607572"/>
            <a:ext cx="7104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428" y="6297829"/>
            <a:ext cx="748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728" y="7129620"/>
            <a:ext cx="8563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5240" y="2547278"/>
            <a:ext cx="1911100" cy="646331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be+dim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20744" y="4385036"/>
            <a:ext cx="2488181" cy="646331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bi+annual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6007" y="5651498"/>
            <a:ext cx="2884123" cy="646331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Co+ worker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6347910"/>
            <a:ext cx="2214068" cy="646331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de+fame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0" y="7159015"/>
            <a:ext cx="2494593" cy="646331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dis+</a:t>
            </a:r>
            <a:r>
              <a:rPr lang="bn-BD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allow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95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8" grpId="0"/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779</Words>
  <Application>Microsoft Office PowerPoint</Application>
  <PresentationFormat>Custom</PresentationFormat>
  <Paragraphs>267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Aowalul Islam</dc:creator>
  <cp:lastModifiedBy>Aowalul Islam</cp:lastModifiedBy>
  <cp:revision>192</cp:revision>
  <dcterms:created xsi:type="dcterms:W3CDTF">2020-06-28T16:40:57Z</dcterms:created>
  <dcterms:modified xsi:type="dcterms:W3CDTF">2020-07-18T17:11:35Z</dcterms:modified>
</cp:coreProperties>
</file>