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24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D wallpaper: flowers, bouquets, tulips, white background, freshness,  studio shot | Wallpaper Fl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8812" y="419100"/>
            <a:ext cx="5105400" cy="46863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436812" y="5105400"/>
            <a:ext cx="6858000" cy="132343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ডেটাবেজ সম্পর্কে ধারণা - ANUSO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3412" y="990600"/>
            <a:ext cx="8686800" cy="386559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87210" y="4953000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6412" y="2743200"/>
            <a:ext cx="13716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5212" y="3657600"/>
            <a:ext cx="13716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37412" y="3048000"/>
            <a:ext cx="13716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609012" y="4267200"/>
            <a:ext cx="13716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6812" y="4267200"/>
            <a:ext cx="1371600" cy="381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446212" y="2895600"/>
            <a:ext cx="1524000" cy="152400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3212" y="2667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4012" y="5791200"/>
            <a:ext cx="7002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অংশসমূহ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7012" y="1752600"/>
            <a:ext cx="5638800" cy="3124200"/>
            <a:chOff x="227012" y="1752600"/>
            <a:chExt cx="5638800" cy="3124200"/>
          </a:xfrm>
        </p:grpSpPr>
        <p:sp>
          <p:nvSpPr>
            <p:cNvPr id="3" name="Rectangle 2"/>
            <p:cNvSpPr/>
            <p:nvPr/>
          </p:nvSpPr>
          <p:spPr>
            <a:xfrm>
              <a:off x="227012" y="1752600"/>
              <a:ext cx="5638800" cy="3124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1812" y="1981200"/>
              <a:ext cx="762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46212" y="2209800"/>
              <a:ext cx="762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৭৮০০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4012" y="2133600"/>
              <a:ext cx="9144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রায়হান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5612" y="2971800"/>
              <a:ext cx="9144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ইসহাক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74812" y="3124200"/>
              <a:ext cx="13716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অপারেটর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812" y="2819400"/>
              <a:ext cx="762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০০২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3212" y="3810000"/>
              <a:ext cx="762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৫০০০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7212" y="3962400"/>
              <a:ext cx="762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পদবী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51212" y="3505200"/>
              <a:ext cx="1143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2212" y="4191000"/>
              <a:ext cx="762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বেতন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22812" y="2971800"/>
              <a:ext cx="762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অফার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27612" y="4038600"/>
              <a:ext cx="762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০০১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23012" y="1752600"/>
            <a:ext cx="5638800" cy="3124200"/>
            <a:chOff x="6323012" y="1752600"/>
            <a:chExt cx="5638800" cy="3124200"/>
          </a:xfrm>
        </p:grpSpPr>
        <p:sp>
          <p:nvSpPr>
            <p:cNvPr id="4" name="Rectangle 3"/>
            <p:cNvSpPr/>
            <p:nvPr/>
          </p:nvSpPr>
          <p:spPr>
            <a:xfrm>
              <a:off x="6323012" y="1752600"/>
              <a:ext cx="5638800" cy="3124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99212" y="1828800"/>
              <a:ext cx="5486400" cy="2971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পদবি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বেতন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০০১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রায়হান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অফিসার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৭৮০০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০০২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ইসহাক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অপারেটর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৫০০০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913812" y="4953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0612" y="4953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1612" y="5715000"/>
            <a:ext cx="6776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পূর্নভাবে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উপাত্তের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সমাহারকে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7012" y="1752600"/>
            <a:ext cx="5638800" cy="3124200"/>
            <a:chOff x="227012" y="1752600"/>
            <a:chExt cx="5638800" cy="3124200"/>
          </a:xfrm>
        </p:grpSpPr>
        <p:sp>
          <p:nvSpPr>
            <p:cNvPr id="3" name="Rectangle 2"/>
            <p:cNvSpPr/>
            <p:nvPr/>
          </p:nvSpPr>
          <p:spPr>
            <a:xfrm>
              <a:off x="227012" y="1752600"/>
              <a:ext cx="5638800" cy="3124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1812" y="1981200"/>
              <a:ext cx="762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46212" y="2209800"/>
              <a:ext cx="762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৭৮০০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4012" y="2133600"/>
              <a:ext cx="9144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রায়হান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5612" y="2971800"/>
              <a:ext cx="9144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ইসহাক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74812" y="3124200"/>
              <a:ext cx="13716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অপারেটর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9812" y="2819400"/>
              <a:ext cx="762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০০২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3212" y="3810000"/>
              <a:ext cx="762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৫০০০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7212" y="3962400"/>
              <a:ext cx="762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পদবী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1212" y="3505200"/>
              <a:ext cx="1143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32212" y="4191000"/>
              <a:ext cx="762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বেতন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2812" y="2971800"/>
              <a:ext cx="762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অফার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27612" y="4038600"/>
              <a:ext cx="7620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০০১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23012" y="1752600"/>
            <a:ext cx="5638800" cy="3124200"/>
            <a:chOff x="6323012" y="1752600"/>
            <a:chExt cx="5638800" cy="3124200"/>
          </a:xfrm>
        </p:grpSpPr>
        <p:sp>
          <p:nvSpPr>
            <p:cNvPr id="17" name="Rectangle 16"/>
            <p:cNvSpPr/>
            <p:nvPr/>
          </p:nvSpPr>
          <p:spPr>
            <a:xfrm>
              <a:off x="6323012" y="1752600"/>
              <a:ext cx="5638800" cy="3124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99212" y="1828800"/>
              <a:ext cx="5486400" cy="2971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পদবি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বেতন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০০১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রায়হান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অফিসার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৭৮০০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০০২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ইসহাক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অপারেটর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৫০০০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913812" y="4953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0612" y="4953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97625" y="3200400"/>
            <a:ext cx="5487987" cy="304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80212" y="5029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রেকর্ড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7161212" y="3581400"/>
            <a:ext cx="3048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13012" y="5892225"/>
            <a:ext cx="6809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ফিল্ডের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1" grpId="1" animBg="1"/>
      <p:bldP spid="22" grpId="0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1412" y="990600"/>
            <a:ext cx="9601200" cy="3962400"/>
            <a:chOff x="6323012" y="1752600"/>
            <a:chExt cx="5638800" cy="3124200"/>
          </a:xfrm>
        </p:grpSpPr>
        <p:sp>
          <p:nvSpPr>
            <p:cNvPr id="3" name="Rectangle 2"/>
            <p:cNvSpPr/>
            <p:nvPr/>
          </p:nvSpPr>
          <p:spPr>
            <a:xfrm>
              <a:off x="6323012" y="1752600"/>
              <a:ext cx="5638800" cy="3124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99212" y="1828800"/>
              <a:ext cx="5486400" cy="2971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পদবি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বেতন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০০১                  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রায়হান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অফিসার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 ৭৮০০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০০২                  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ইসহাক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অপারেটর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৫০০০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180012" y="5029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6025" y="2438400"/>
            <a:ext cx="9344410" cy="38657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7212" y="5029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রেকর্ড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2208212" y="2819400"/>
            <a:ext cx="152400" cy="2209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189412" y="19050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674812" y="19050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6780212" y="19050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9447212" y="19050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70012" y="1244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ফিল্ড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4612" y="1219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ফিল্ড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99212" y="1219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ফিল্ড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66212" y="1219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ফিল্ড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8918" y="5892225"/>
            <a:ext cx="4790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রেকর্ডের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ফিল্ড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/>
      <p:bldP spid="8" grpId="0" animBg="1"/>
      <p:bldP spid="13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1412" y="990600"/>
            <a:ext cx="9601200" cy="3962400"/>
            <a:chOff x="6323012" y="1752600"/>
            <a:chExt cx="5638800" cy="3124200"/>
          </a:xfrm>
        </p:grpSpPr>
        <p:sp>
          <p:nvSpPr>
            <p:cNvPr id="6" name="Rectangle 5"/>
            <p:cNvSpPr/>
            <p:nvPr/>
          </p:nvSpPr>
          <p:spPr>
            <a:xfrm>
              <a:off x="6323012" y="1752600"/>
              <a:ext cx="5638800" cy="3124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99212" y="1828800"/>
              <a:ext cx="5486400" cy="2971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পদবি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বেতন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০০১                  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রায়হান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অফিসার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 ৭৮০০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০০২                  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ইসহাক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অপারেটর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৫০০০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216025" y="2743200"/>
            <a:ext cx="9344410" cy="38657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0012" y="5029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012" y="2743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4812" y="5892225"/>
            <a:ext cx="896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60412" y="28956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bound Forms in Microsoft Access | Database Solutions for Microsoft Access  | databasedev.co.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7612" y="990600"/>
            <a:ext cx="9704964" cy="3886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4788" y="5029200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7427912" y="2019300"/>
            <a:ext cx="3810000" cy="1905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9294812" y="4953000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81505" y="5486400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812" y="5892225"/>
            <a:ext cx="9663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ভ্যালুর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5643" y="88169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0380" y="2123361"/>
            <a:ext cx="6727494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5879" y="2123361"/>
            <a:ext cx="214154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শপলা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535" y="3416121"/>
            <a:ext cx="214154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6036" y="3416121"/>
            <a:ext cx="6727494" cy="646331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879" y="4534679"/>
            <a:ext cx="2092860" cy="64633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035" y="4534679"/>
            <a:ext cx="6727495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লিখ।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685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12" y="1371600"/>
            <a:ext cx="112776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9612" y="2590800"/>
            <a:ext cx="7324454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11" y="152400"/>
            <a:ext cx="10439401" cy="83099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6812" y="5867400"/>
            <a:ext cx="669927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How to Work from Home During Coronavirus Quarantine - Search Engine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Little boy with good idea | Premium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6012" y="1447800"/>
            <a:ext cx="3810000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0212" y="4876800"/>
            <a:ext cx="5157788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হাত আঁকা ফুলের ছবি চিত্রণ বিনামূল্যে ছবি ডাউনলোড করুন_ছবি নম্বর  611491091_bd.lovepik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2212" y="381000"/>
            <a:ext cx="3654669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mbassy of Bangladesh Madrid - About Bangladesh - Culture Demograph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2" y="914400"/>
            <a:ext cx="3952369" cy="2362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Embassy of Bangladesh Madrid - About Bangladesh - Culture Demograph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1812" y="914400"/>
            <a:ext cx="3810000" cy="247229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Bangladeshi Culture: A Complete Guide | Koloro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1812" y="3886200"/>
            <a:ext cx="3810000" cy="2362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elebrating Eid at home today? A new normal for the Muslim fai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2" y="3810000"/>
            <a:ext cx="3962400" cy="2387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59707" y="3276600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শোভাযাত্রা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4104" y="3439180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বাউল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4046" y="6334780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ঈদুল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ফিতর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31531" y="6334780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বৈসাবি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4212" y="1905000"/>
            <a:ext cx="36615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অনুষ্ঠানগুলো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5212" y="3276600"/>
            <a:ext cx="2890535" cy="707886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বাঙ্গালী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MS Access: Databas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Unbound Forms in Microsoft Access | Database Solutions for Microsoft Access  | databasedev.co.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7612" y="990600"/>
            <a:ext cx="9704964" cy="3886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4788" y="5029200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7612" y="1905000"/>
            <a:ext cx="9677400" cy="304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533" y="1838980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রেকর্ড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7427912" y="2019300"/>
            <a:ext cx="3810000" cy="1905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837612" y="4953000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ফিল্ড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2589212" y="4114800"/>
            <a:ext cx="228600" cy="914400"/>
          </a:xfrm>
          <a:prstGeom prst="up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22147" y="502920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0012" y="5715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8212" y="5715000"/>
            <a:ext cx="1752600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ডাটাবেজের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/>
      <p:bldP spid="8" grpId="0" animBg="1"/>
      <p:bldP spid="8" grpId="1" animBg="1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22612" y="76200"/>
            <a:ext cx="5943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684212" y="1752600"/>
            <a:ext cx="4376961" cy="19812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0172" y="4495800"/>
            <a:ext cx="4309839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কম্পিউটার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প্রযুক্তি-১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dirty="0"/>
          </a:p>
        </p:txBody>
      </p:sp>
      <p:pic>
        <p:nvPicPr>
          <p:cNvPr id="13" name="Picture 2" descr="D:\well come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3321" y="1523999"/>
            <a:ext cx="3929891" cy="5121631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6341300" y="1434101"/>
            <a:ext cx="438912" cy="5042899"/>
            <a:chOff x="5699973" y="1199281"/>
            <a:chExt cx="438912" cy="5042899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19429" y="1199281"/>
              <a:ext cx="0" cy="5042899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138885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699973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812" y="2343536"/>
            <a:ext cx="883920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0655" y="838200"/>
            <a:ext cx="4121483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231" y="1635651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ডেটাবেজ সম্পর্কে ধারণা - ANUSO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3412" y="990600"/>
            <a:ext cx="8686800" cy="386559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87210" y="4953000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012" y="5562600"/>
            <a:ext cx="116798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ঘাঁটি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সম্পর্কযুক্ত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ফাইলের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সমষ্টিকে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7012" y="2538913"/>
            <a:ext cx="742954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ডাটাবেজ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2894012" y="2607086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2894012" y="3691660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7012" y="3581400"/>
            <a:ext cx="8151813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ডাটাবেজ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518" y="1823866"/>
            <a:ext cx="8159194" cy="164574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12" y="877669"/>
            <a:ext cx="396134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1612" y="2249269"/>
            <a:ext cx="7620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1612" y="2971800"/>
            <a:ext cx="7620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1612" y="3733800"/>
            <a:ext cx="7620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রেকর্ড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612" y="1676400"/>
            <a:ext cx="9525000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1612" y="4459069"/>
            <a:ext cx="7620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ফিল্ড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1612" y="5144869"/>
            <a:ext cx="7620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1612" y="5867400"/>
            <a:ext cx="762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67" y="1222451"/>
            <a:ext cx="3392872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6988" y="3048000"/>
            <a:ext cx="642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424</Words>
  <Application>Microsoft Office PowerPoint</Application>
  <PresentationFormat>Custom</PresentationFormat>
  <Paragraphs>123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SA CITZ</cp:lastModifiedBy>
  <cp:revision>26</cp:revision>
  <dcterms:created xsi:type="dcterms:W3CDTF">2006-08-16T00:00:00Z</dcterms:created>
  <dcterms:modified xsi:type="dcterms:W3CDTF">2020-08-23T12:10:21Z</dcterms:modified>
</cp:coreProperties>
</file>