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315" r:id="rId4"/>
    <p:sldId id="326" r:id="rId5"/>
    <p:sldId id="320" r:id="rId6"/>
    <p:sldId id="270" r:id="rId7"/>
    <p:sldId id="272" r:id="rId8"/>
    <p:sldId id="273" r:id="rId9"/>
    <p:sldId id="322" r:id="rId10"/>
    <p:sldId id="275" r:id="rId11"/>
    <p:sldId id="321" r:id="rId12"/>
    <p:sldId id="324" r:id="rId13"/>
    <p:sldId id="302" r:id="rId14"/>
    <p:sldId id="277" r:id="rId15"/>
    <p:sldId id="279" r:id="rId16"/>
    <p:sldId id="278" r:id="rId17"/>
    <p:sldId id="323" r:id="rId18"/>
    <p:sldId id="303" r:id="rId19"/>
    <p:sldId id="305" r:id="rId20"/>
    <p:sldId id="325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1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1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F786-86D0-4732-8451-6D8D79E779C8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D3FB-75EE-41D8-86C0-2A516E883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jpg"/><Relationship Id="rId7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33842" y="3568568"/>
            <a:ext cx="2699273" cy="2021849"/>
            <a:chOff x="-495205" y="3568568"/>
            <a:chExt cx="2699273" cy="20218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b="8393"/>
          <a:stretch/>
        </p:blipFill>
        <p:spPr>
          <a:xfrm>
            <a:off x="5087154" y="1118184"/>
            <a:ext cx="4056845" cy="4669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6"/>
          <p:cNvSpPr txBox="1"/>
          <p:nvPr/>
        </p:nvSpPr>
        <p:spPr>
          <a:xfrm>
            <a:off x="4398133" y="330806"/>
            <a:ext cx="5434885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spc="5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5400" spc="5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bn-BD" sz="5400" spc="50" dirty="0" smtClean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spc="5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600" spc="5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5400" spc="5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82" y="337080"/>
            <a:ext cx="9041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চোখকে রাসায়নিক পদার্থের ক্ষতিকর প্রভাব থেকে রক্ষা করার জন্য কী প্রয়োজন ?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846236" y="453361"/>
            <a:ext cx="4004380" cy="1043189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চশমা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37" y="1598492"/>
            <a:ext cx="2353528" cy="1839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>
          <a:xfrm>
            <a:off x="2315677" y="3728747"/>
            <a:ext cx="2310248" cy="2292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315677" y="1529423"/>
            <a:ext cx="9395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কয় ধরনের নিরাপদ চশমা ব্যবহৃত হয়?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93" y="1540244"/>
            <a:ext cx="6854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দুই ধরনের নিরাপদ চশমা ব্যবহৃত হয়।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2395" y="2731369"/>
            <a:ext cx="2310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Safe glass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9082" y="4877713"/>
            <a:ext cx="3314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 splash goggles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2983" y="1812931"/>
            <a:ext cx="6575763" cy="144655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bn-IN" sz="4400" dirty="0">
                <a:latin typeface="NikoshBAN" pitchFamily="2" charset="0"/>
                <a:cs typeface="NikoshBAN" pitchFamily="2" charset="0"/>
                <a:sym typeface="Wingdings 2"/>
              </a:rPr>
              <a:t>১।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শুধু 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চোখকে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 রাসায়নিক পদার্থের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ক্ষতি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5334" y="3818735"/>
            <a:ext cx="6575763" cy="212365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চোখ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 ও মুখ উভয়কে রাসায়নিক পদার্থের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ক্ষতি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7565" y="2589312"/>
            <a:ext cx="578907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47565" y="4776044"/>
            <a:ext cx="578907" cy="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-546721" y="3568568"/>
            <a:ext cx="2699273" cy="2021849"/>
            <a:chOff x="-495205" y="3568568"/>
            <a:chExt cx="2699273" cy="202184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226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17" grpId="0"/>
      <p:bldP spid="17" grpId="1"/>
      <p:bldP spid="18" grpId="0"/>
      <p:bldP spid="18" grpId="1"/>
      <p:bldP spid="19" grpId="0"/>
      <p:bldP spid="20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5201"/>
          <a:stretch/>
        </p:blipFill>
        <p:spPr>
          <a:xfrm>
            <a:off x="2343829" y="1677257"/>
            <a:ext cx="3302665" cy="4134119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893674" y="4007018"/>
            <a:ext cx="5632918" cy="144655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bn-IN" sz="4400" dirty="0">
                <a:latin typeface="NikoshBAN" pitchFamily="2" charset="0"/>
                <a:cs typeface="NikoshBAN" pitchFamily="2" charset="0"/>
                <a:sym typeface="Wingdings 2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ক্ষতিকারক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গ্যাস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চোখকে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9" name="Bevel 8"/>
          <p:cNvSpPr/>
          <p:nvPr/>
        </p:nvSpPr>
        <p:spPr>
          <a:xfrm>
            <a:off x="3670480" y="266777"/>
            <a:ext cx="6490951" cy="1043189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ব্যবহার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46721" y="3568568"/>
            <a:ext cx="2699273" cy="2021849"/>
            <a:chOff x="-495205" y="3568568"/>
            <a:chExt cx="2699273" cy="20218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74" y="1677257"/>
            <a:ext cx="5632917" cy="2199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48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5201"/>
          <a:stretch/>
        </p:blipFill>
        <p:spPr>
          <a:xfrm>
            <a:off x="2343829" y="1677257"/>
            <a:ext cx="3302665" cy="4134119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08371" y="3726355"/>
            <a:ext cx="5669129" cy="212365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bn-IN" sz="4400" dirty="0">
                <a:latin typeface="NikoshBAN" pitchFamily="2" charset="0"/>
                <a:cs typeface="NikoshBAN" pitchFamily="2" charset="0"/>
                <a:sym typeface="Wingdings 2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তরল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পদার্থের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Bumping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চোখতে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4400" dirty="0"/>
          </a:p>
        </p:txBody>
      </p:sp>
      <p:sp>
        <p:nvSpPr>
          <p:cNvPr id="9" name="Bevel 8"/>
          <p:cNvSpPr/>
          <p:nvPr/>
        </p:nvSpPr>
        <p:spPr>
          <a:xfrm>
            <a:off x="3670480" y="266777"/>
            <a:ext cx="6490951" cy="1043189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</a:t>
            </a:r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ব্যবহার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46721" y="3568568"/>
            <a:ext cx="2699273" cy="2021849"/>
            <a:chOff x="-495205" y="3568568"/>
            <a:chExt cx="2699273" cy="20218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5817192" y="1964789"/>
            <a:ext cx="5647428" cy="1722928"/>
            <a:chOff x="5920224" y="1964789"/>
            <a:chExt cx="5647428" cy="17229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224" y="1964790"/>
              <a:ext cx="2764151" cy="172292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193" y="1964789"/>
              <a:ext cx="2816459" cy="172292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781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3971" y="3917772"/>
            <a:ext cx="8097079" cy="132343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এপ্রোন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পরলে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তা ব্যাখ্যা করো।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890990" y="645390"/>
            <a:ext cx="4146048" cy="918368"/>
          </a:xfrm>
          <a:prstGeom prst="beve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33842" y="3568568"/>
            <a:ext cx="2699273" cy="2021849"/>
            <a:chOff x="-495205" y="3568568"/>
            <a:chExt cx="2699273" cy="20218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3" t="2651" r="28911"/>
          <a:stretch/>
        </p:blipFill>
        <p:spPr>
          <a:xfrm>
            <a:off x="5949895" y="1656521"/>
            <a:ext cx="2085230" cy="2175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54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67" y="1209412"/>
            <a:ext cx="2728540" cy="3545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84" y="1209412"/>
            <a:ext cx="2768091" cy="3545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61381" y="400288"/>
            <a:ext cx="9041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ছবিগুলোতে তোমরা কী লক্ষ করছো ?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069" y="528949"/>
            <a:ext cx="9454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ধরনের ক্ষতিকর গ্যাস থেকে কীভাবে রক্ষা পাওয়া যায় ?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546721" y="3565581"/>
            <a:ext cx="2699274" cy="1999078"/>
            <a:chOff x="-495205" y="3568568"/>
            <a:chExt cx="2699273" cy="202184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3580805" y="484460"/>
            <a:ext cx="619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বিভিন্ন ধরনের মাস্ক ব্যবহারের মাধ্যমে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5936" y="439971"/>
            <a:ext cx="4814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ক্ষতিকর গ্যাস নির্গত হচ্ছে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08" y="2633027"/>
            <a:ext cx="3079175" cy="3387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2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t="4455" r="14364" b="6311"/>
          <a:stretch/>
        </p:blipFill>
        <p:spPr>
          <a:xfrm>
            <a:off x="9124124" y="593425"/>
            <a:ext cx="2279375" cy="2676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13065" r="14231" b="12133"/>
          <a:stretch/>
        </p:blipFill>
        <p:spPr>
          <a:xfrm>
            <a:off x="2548218" y="593425"/>
            <a:ext cx="2279375" cy="2676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6389" r="12163" b="6940"/>
          <a:stretch/>
        </p:blipFill>
        <p:spPr>
          <a:xfrm>
            <a:off x="5281968" y="2139751"/>
            <a:ext cx="3342793" cy="268404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31" y="3440396"/>
            <a:ext cx="2326347" cy="2676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7223" r="7544"/>
          <a:stretch/>
        </p:blipFill>
        <p:spPr>
          <a:xfrm>
            <a:off x="9120323" y="3439527"/>
            <a:ext cx="2283176" cy="2677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Bevel 10"/>
          <p:cNvSpPr/>
          <p:nvPr/>
        </p:nvSpPr>
        <p:spPr>
          <a:xfrm>
            <a:off x="6125126" y="593426"/>
            <a:ext cx="1550682" cy="810372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546721" y="3568568"/>
            <a:ext cx="2699273" cy="2021849"/>
            <a:chOff x="-495205" y="3568568"/>
            <a:chExt cx="2699273" cy="20218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647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45564" y="666499"/>
            <a:ext cx="694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ল্যাবরেটরিতে মাস্ক কেন প্রয়োজন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2207" y="1785817"/>
            <a:ext cx="6018418" cy="3785652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ল্যাবরেটরিতে বিভিন্ন প্রকার গ্যাস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CO, HCN, Cl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হয়। এগুলো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মাস্ক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p184-2-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13" y="1785817"/>
            <a:ext cx="2987897" cy="380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-546721" y="3555689"/>
            <a:ext cx="2699273" cy="2021849"/>
            <a:chOff x="-495205" y="3568568"/>
            <a:chExt cx="2699273" cy="2021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6307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193" r="-526" b="3865"/>
          <a:stretch/>
        </p:blipFill>
        <p:spPr>
          <a:xfrm>
            <a:off x="2325832" y="656824"/>
            <a:ext cx="9181508" cy="5464562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-546721" y="3555689"/>
            <a:ext cx="2699273" cy="2021849"/>
            <a:chOff x="-495205" y="3568568"/>
            <a:chExt cx="2699273" cy="20218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25" b="9565"/>
          <a:stretch/>
        </p:blipFill>
        <p:spPr>
          <a:xfrm>
            <a:off x="27589" y="35557"/>
            <a:ext cx="2080591" cy="234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09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3221" y="4364068"/>
            <a:ext cx="7751039" cy="70788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ল্যাবরেটরিতে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মাস্কের ব্যবহার ব্যাখ্যা করো।</a:t>
            </a:r>
          </a:p>
        </p:txBody>
      </p:sp>
      <p:sp>
        <p:nvSpPr>
          <p:cNvPr id="4" name="Bevel 3"/>
          <p:cNvSpPr/>
          <p:nvPr/>
        </p:nvSpPr>
        <p:spPr>
          <a:xfrm>
            <a:off x="4742235" y="699200"/>
            <a:ext cx="3970024" cy="844421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b="10479"/>
          <a:stretch/>
        </p:blipFill>
        <p:spPr>
          <a:xfrm>
            <a:off x="4840582" y="1681590"/>
            <a:ext cx="3773331" cy="2544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-546721" y="3568567"/>
            <a:ext cx="2699273" cy="2021849"/>
            <a:chOff x="-495205" y="3568568"/>
            <a:chExt cx="2699273" cy="2021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720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036572" y="448152"/>
            <a:ext cx="3335758" cy="8212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0680" y="1476281"/>
            <a:ext cx="8892208" cy="64633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অ্যাপ্রোন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আরামদায়ক?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0680" y="2271036"/>
            <a:ext cx="8892208" cy="120032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চোখ</a:t>
            </a:r>
            <a:r>
              <a:rPr lang="bn-BD" sz="3600" b="1" dirty="0">
                <a:latin typeface="NikoshBAN" pitchFamily="2" charset="0"/>
                <a:cs typeface="NikoshBAN" pitchFamily="2" charset="0"/>
                <a:sym typeface="Wingdings 2"/>
              </a:rPr>
              <a:t> ও মুখ উভয়কে রাসায়নিক পদার্থের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 2"/>
              </a:rPr>
              <a:t>ক্ষতি</a:t>
            </a:r>
            <a:r>
              <a:rPr lang="bn-BD" sz="3600" b="1" dirty="0">
                <a:latin typeface="NikoshBAN" pitchFamily="2" charset="0"/>
                <a:cs typeface="NikoshBAN" pitchFamily="2" charset="0"/>
                <a:sym typeface="Wingdings 2"/>
              </a:rPr>
              <a:t>কর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  <a:sym typeface="Wingdings 2"/>
              </a:rPr>
              <a:t>প্রভাব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bn-BD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কোন ধরনের গ্লাস?</a:t>
            </a:r>
            <a:endParaRPr lang="en-US" sz="3600" b="1" dirty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0680" y="3619789"/>
            <a:ext cx="8892208" cy="64633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উত্তপ্ত কাচের পাত্রকে ঠাণ্ডা পানিতে ডুবালে কী ঘটবে?</a:t>
            </a:r>
            <a:endParaRPr lang="en-US" sz="3600" b="1" dirty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10680" y="4414544"/>
            <a:ext cx="8892208" cy="120032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মাস্ক ব্যবহারের মাধ্যমে ল্যবরেটরির কোন কোন গ্যাস থেকে রক্ষা পাওয়া যায়?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-533842" y="3568568"/>
            <a:ext cx="2699273" cy="2021849"/>
            <a:chOff x="-495205" y="3568568"/>
            <a:chExt cx="2699273" cy="20218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0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236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59288" y="386619"/>
            <a:ext cx="3137856" cy="921531"/>
            <a:chOff x="7032815" y="588304"/>
            <a:chExt cx="3137856" cy="1284665"/>
          </a:xfrm>
          <a:solidFill>
            <a:schemeClr val="bg2"/>
          </a:solidFill>
        </p:grpSpPr>
        <p:sp>
          <p:nvSpPr>
            <p:cNvPr id="8" name="Bevel 7"/>
            <p:cNvSpPr/>
            <p:nvPr/>
          </p:nvSpPr>
          <p:spPr>
            <a:xfrm>
              <a:off x="7032815" y="588304"/>
              <a:ext cx="3137856" cy="1284665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53925" y="747678"/>
              <a:ext cx="2892132" cy="965916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prstTxWarp prst="textDeflateBottom">
                <a:avLst/>
              </a:prstTxWarp>
            </a:bodyPr>
            <a:lstStyle/>
            <a:p>
              <a:pPr algn="ctr"/>
              <a:r>
                <a:rPr lang="bn-BD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পরিচিতি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90100" y="3036868"/>
            <a:ext cx="9332054" cy="3127263"/>
            <a:chOff x="2290100" y="2930850"/>
            <a:chExt cx="9332054" cy="31272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592CEBA-9F31-4111-BD7D-27DB35669FAB}"/>
                </a:ext>
              </a:extLst>
            </p:cNvPr>
            <p:cNvSpPr/>
            <p:nvPr/>
          </p:nvSpPr>
          <p:spPr>
            <a:xfrm>
              <a:off x="2290100" y="3411235"/>
              <a:ext cx="4452730" cy="2646878"/>
            </a:xfrm>
            <a:prstGeom prst="rect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জয়ন্ত কুমার নন্দী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প্রভাষক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endPara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কানিজ ফাতেমা গার্লস্‌ স্কুল এন্ড কলেজ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বারইল, নবগ্রাম, মানিকগঞ্জ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০১৭১৪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৭৬৬০৬৯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jknandy84@gmail.com</a:t>
              </a: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" t="40748" r="73671" b="1981"/>
            <a:stretch/>
          </p:blipFill>
          <p:spPr>
            <a:xfrm flipH="1">
              <a:off x="7057621" y="2930850"/>
              <a:ext cx="394414" cy="31015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62659" y="3411235"/>
              <a:ext cx="3859495" cy="2646878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১ম পত্র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অধ্যায়ঃ 1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ম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ল্যাবরেটরির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নিরাপদ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ব্যাব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হার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b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23.০8.২০২০</a:t>
              </a:r>
              <a:endPara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44" y="1308150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3" t="17042" r="27158" b="45986"/>
          <a:stretch/>
        </p:blipFill>
        <p:spPr>
          <a:xfrm>
            <a:off x="3326612" y="689112"/>
            <a:ext cx="2083804" cy="2663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b="9515"/>
          <a:stretch/>
        </p:blipFill>
        <p:spPr>
          <a:xfrm>
            <a:off x="8870274" y="689110"/>
            <a:ext cx="2108062" cy="2663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-533842" y="3568568"/>
            <a:ext cx="2699273" cy="2021849"/>
            <a:chOff x="-495205" y="3568568"/>
            <a:chExt cx="2699273" cy="20218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065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3" t="6985" r="12916"/>
          <a:stretch/>
        </p:blipFill>
        <p:spPr>
          <a:xfrm>
            <a:off x="4610637" y="300742"/>
            <a:ext cx="4146998" cy="3242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9679" y="2621550"/>
            <a:ext cx="3848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spc="5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spc="5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46721" y="3555689"/>
            <a:ext cx="2699273" cy="2021849"/>
            <a:chOff x="-495205" y="3568568"/>
            <a:chExt cx="2699273" cy="20218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915474" y="3531760"/>
            <a:ext cx="8097078" cy="120032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নিরাপদ চশমার প্রয়োজনীয়তা ব্যাখ্যা করো।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472" y="4851322"/>
            <a:ext cx="8097079" cy="120032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শিক্ষার্থীর কী কী করণীয় বিশ্লেষণ করো।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8" y="1157520"/>
            <a:ext cx="4846190" cy="417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6"/>
          <p:cNvSpPr txBox="1"/>
          <p:nvPr/>
        </p:nvSpPr>
        <p:spPr>
          <a:xfrm>
            <a:off x="4288494" y="149428"/>
            <a:ext cx="505242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546721" y="3555689"/>
            <a:ext cx="2699273" cy="2021849"/>
            <a:chOff x="-495205" y="3568568"/>
            <a:chExt cx="2699273" cy="2021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9097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8" y="1262130"/>
            <a:ext cx="9302840" cy="4919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44721" y="399697"/>
            <a:ext cx="678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বলোতো এটি কিসের ছবি?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0920" y="399697"/>
            <a:ext cx="6634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রসায়ন ল্যাবরেটরির ছবি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33842" y="3568568"/>
            <a:ext cx="2699273" cy="2021849"/>
            <a:chOff x="-495205" y="3568568"/>
            <a:chExt cx="2699273" cy="20218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902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5318" y="1223493"/>
            <a:ext cx="9266349" cy="4868214"/>
            <a:chOff x="2305318" y="1223493"/>
            <a:chExt cx="9266349" cy="48682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4" r="8566" b="8495"/>
            <a:stretch/>
          </p:blipFill>
          <p:spPr>
            <a:xfrm>
              <a:off x="2305318" y="1223493"/>
              <a:ext cx="4533363" cy="4868214"/>
            </a:xfrm>
            <a:prstGeom prst="rect">
              <a:avLst/>
            </a:prstGeom>
            <a:ln w="38100" cap="sq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350" y="1223493"/>
              <a:ext cx="4591317" cy="4868214"/>
            </a:xfrm>
            <a:prstGeom prst="rect">
              <a:avLst/>
            </a:prstGeom>
            <a:ln w="38100" cap="sq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802226" y="403090"/>
            <a:ext cx="8654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ছবি দুইটিতে তোমরা কী দেখতে পাচ্ছ?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682" y="457487"/>
            <a:ext cx="6795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কর্মরত আছে।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8409" y="405525"/>
            <a:ext cx="256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হঠাৎ কী ঘটল?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3410" y="437888"/>
            <a:ext cx="278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বিস্ফোরণ ঘটল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7390" y="441727"/>
            <a:ext cx="888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বিস্ফোরণের ফলে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কী ধরনের ক্ষতি হতে পারে ?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728" y="3657600"/>
            <a:ext cx="778607" cy="967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65" y="2830588"/>
            <a:ext cx="559532" cy="1276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-533842" y="3568568"/>
            <a:ext cx="2699273" cy="2021849"/>
            <a:chOff x="-495205" y="3568568"/>
            <a:chExt cx="2699273" cy="202184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635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00" y="906147"/>
            <a:ext cx="4387593" cy="2631415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16197"/>
          <a:stretch/>
        </p:blipFill>
        <p:spPr>
          <a:xfrm>
            <a:off x="6949257" y="906147"/>
            <a:ext cx="4560292" cy="2631415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57" y="3666352"/>
            <a:ext cx="4560292" cy="2476872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85640" y="211139"/>
            <a:ext cx="584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হাত, মুখ ও চোখের ক্ষতি হতে পারে 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799" y="269569"/>
            <a:ext cx="492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ধরনের ক্ষতির কারণ কী ?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977" y="211139"/>
            <a:ext cx="7593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ল্যাবরেটরির সঠিক ব্যবহার জানে না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4983" r="1612" b="1185"/>
          <a:stretch/>
        </p:blipFill>
        <p:spPr>
          <a:xfrm>
            <a:off x="2440600" y="3666352"/>
            <a:ext cx="4387593" cy="2476872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-546721" y="3568568"/>
            <a:ext cx="2699273" cy="2021849"/>
            <a:chOff x="-495205" y="3568568"/>
            <a:chExt cx="2699273" cy="20218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356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2487" y="434110"/>
            <a:ext cx="4535603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7504" r="15353" b="9491"/>
          <a:stretch/>
        </p:blipFill>
        <p:spPr>
          <a:xfrm>
            <a:off x="4675031" y="1764392"/>
            <a:ext cx="4262907" cy="4155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6"/>
          <p:cNvSpPr txBox="1"/>
          <p:nvPr/>
        </p:nvSpPr>
        <p:spPr>
          <a:xfrm>
            <a:off x="4633314" y="3036105"/>
            <a:ext cx="425394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ল্যাবরেটরির ব্যবহার বিধি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46721" y="3568568"/>
            <a:ext cx="2699273" cy="2021849"/>
            <a:chOff x="-495205" y="3568568"/>
            <a:chExt cx="2699273" cy="2021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313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4212341" y="433387"/>
            <a:ext cx="4146048" cy="893137"/>
          </a:xfrm>
          <a:prstGeom prst="beve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4360" y="1609311"/>
            <a:ext cx="5234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33843" y="3568568"/>
            <a:ext cx="2699273" cy="2021849"/>
            <a:chOff x="-495205" y="3568568"/>
            <a:chExt cx="2699273" cy="2021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377348" y="2723095"/>
            <a:ext cx="9109658" cy="3170099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ল্যাবরেটরিতে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ব্যবহার্য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নিরাপদ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চশমা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কেন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করা হয় তা বলতে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মাস্কের প্রয়োজনীয়তা ব্যাখ্যা করতে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শিক্ষার্থীর কী কী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করণীয় তা বিশ্লেষণ  </a:t>
            </a:r>
          </a:p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497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6725" y="404469"/>
            <a:ext cx="346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ল্যাবরেটরি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পোশাক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r="13374"/>
          <a:stretch/>
        </p:blipFill>
        <p:spPr>
          <a:xfrm>
            <a:off x="2317053" y="1068946"/>
            <a:ext cx="3114261" cy="4930196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73639" y="1068946"/>
            <a:ext cx="5964847" cy="70788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পরিধেয়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অ্যাপ্রোন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সুতির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3419" y="1875208"/>
            <a:ext cx="5955067" cy="132343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অ্যাপ্রোন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 2"/>
              </a:rPr>
              <a:t>দ্বারা</a:t>
            </a:r>
            <a:r>
              <a:rPr lang="bn-IN" sz="4000" b="1" dirty="0">
                <a:latin typeface="NikoshBAN" pitchFamily="2" charset="0"/>
                <a:cs typeface="NikoshBAN" pitchFamily="2" charset="0"/>
                <a:sym typeface="Wingdings 2"/>
              </a:rPr>
              <a:t> পুরো শরীর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 2"/>
              </a:rPr>
              <a:t>আবৃত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</a:p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 2"/>
              </a:rPr>
              <a:t>রাখতে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3419" y="3276402"/>
            <a:ext cx="5955067" cy="132343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অ্যাপ্রোন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পরিধান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3419" y="4675703"/>
            <a:ext cx="5955067" cy="132343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৪। সিনথেটিক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অ্যাপ্রোন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ল্যাবরেটরিতে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পরিধান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যাবে না।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1659" y="404469"/>
            <a:ext cx="169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অ্যাপ্রোন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46721" y="3568568"/>
            <a:ext cx="2699273" cy="2021849"/>
            <a:chOff x="-495205" y="3568568"/>
            <a:chExt cx="2699273" cy="20218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6308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79167E-6 1.85185E-6 L 0.00742 0.36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6721" y="3568568"/>
            <a:ext cx="2699273" cy="2021849"/>
            <a:chOff x="-495205" y="3568568"/>
            <a:chExt cx="2699273" cy="20218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05" y="3568568"/>
              <a:ext cx="2699273" cy="202184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98" y="4007018"/>
              <a:ext cx="1152745" cy="11527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5855384" y="2481161"/>
            <a:ext cx="5581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অ্যাপ্রোন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ব্যবহার করবো কেন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7310" y="1829630"/>
            <a:ext cx="5839316" cy="34778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কাজ করার সময় রাসায়নিক পদার্থ আমাদের শরীরে লাগতে পারে। এতে আমাদের ব্যবহার্য পোশাক এবং ত্বকের ক্ষতি হতে পারে।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r="13374"/>
          <a:stretch/>
        </p:blipFill>
        <p:spPr>
          <a:xfrm>
            <a:off x="2317053" y="1068946"/>
            <a:ext cx="3114261" cy="4930196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094899" y="3149323"/>
            <a:ext cx="1612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অ্যাপ্রোন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13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476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</dc:creator>
  <cp:lastModifiedBy>JK</cp:lastModifiedBy>
  <cp:revision>231</cp:revision>
  <dcterms:created xsi:type="dcterms:W3CDTF">2020-08-09T05:13:59Z</dcterms:created>
  <dcterms:modified xsi:type="dcterms:W3CDTF">2020-08-22T17:02:11Z</dcterms:modified>
</cp:coreProperties>
</file>