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9266-2D4F-4887-A5B2-15FFB9F14B3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44F92-23DD-458C-B015-7C86218A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4F92-23DD-458C-B015-7C86218A23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3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4F92-23DD-458C-B015-7C86218A23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4F92-23DD-458C-B015-7C86218A23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5526232"/>
            <a:ext cx="8839200" cy="1020096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matte">
            <a:bevelT prst="relaxedInset"/>
          </a:sp3d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0"/>
            <a:ext cx="880872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3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283" y="106055"/>
            <a:ext cx="21253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5040" y="198388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82455"/>
            <a:ext cx="2846071" cy="4692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879" y="4948852"/>
            <a:ext cx="543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ঘটনা দেখতে পাচ্ছ, তা লেখ।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43" y="1274164"/>
            <a:ext cx="5067940" cy="3674688"/>
          </a:xfrm>
          <a:prstGeom prst="rect">
            <a:avLst/>
          </a:prstGeom>
          <a:ln w="38100" cap="sq" cmpd="thickThin">
            <a:solidFill>
              <a:sysClr val="windowText" lastClr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45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" y="637082"/>
            <a:ext cx="2905345" cy="5596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0041" y="676765"/>
            <a:ext cx="4747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সূত্রঃ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 সূত্রঃ সমান সময়ে সমান পথ অতিক্রম করে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4514" y="2557958"/>
                <a:ext cx="490728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 সূত্রঃ পড়ন্ত বস্তুর বেগ সময়ের সমানুপাতিক।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∝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14" y="2557958"/>
                <a:ext cx="490728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3851" t="-5226" b="-13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5418" y="4506620"/>
                <a:ext cx="49072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সূত্রঃ পড়ন্ত বস্তুর অতিক্রান্ত দূরত্ব সময়ের বর্গের সমানুপাতিক।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h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18" y="4506620"/>
                <a:ext cx="490728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3106" t="-7345" r="-4224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0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563" y="4860563"/>
            <a:ext cx="6568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দ্বিতীয় সূত্রের গাণিতিক ব্যাখ্যা দাও।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948798"/>
            <a:ext cx="4953000" cy="8686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24" y="1817478"/>
            <a:ext cx="4776717" cy="2826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7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70308"/>
            <a:ext cx="1890310" cy="854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083" y="3635525"/>
            <a:ext cx="7810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 ও পৃথিবীর আকর্ষণকে কী বলে?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পৃষ্ঠের কোথায় অভিকর্ষজ ত্বরণের মান কম? 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ত্বরণের আদর্শমান কত?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অতিক্রান্ত দূরত্বের সাথে সময়ের সম্পর্ক কীরুপ?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0937"/>
            <a:ext cx="4572000" cy="29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96007" y="764499"/>
            <a:ext cx="260681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83" y="4070853"/>
            <a:ext cx="7869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উঁচু দালানের ছাদ থেকে কোনো বস্তু ছেড়ে দিলে এটি কত বেগে ভূ-পৃষ্ঠকে আঘাত করবে?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14" name="Half Frame 13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C:\Users\MARUF\Desktop\pic contin\বাড়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24" y="1556707"/>
            <a:ext cx="5176603" cy="24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756" y="997165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 গুরুত্ত্বপূর্ণ শব্দ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754" y="2801652"/>
            <a:ext cx="4358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 </a:t>
            </a:r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ত্বরণ, </a:t>
            </a:r>
            <a:endParaRPr lang="bn-IN" sz="3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# </a:t>
            </a:r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 ধ্রুবক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5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81000"/>
            <a:ext cx="8153401" cy="6320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3124200" y="2279176"/>
            <a:ext cx="5486399" cy="22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967335"/>
            <a:ext cx="57643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956" y="-14165"/>
            <a:ext cx="9501809" cy="68080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970" y="3542833"/>
            <a:ext cx="8626669" cy="3000820"/>
            <a:chOff x="630829" y="2909585"/>
            <a:chExt cx="10817322" cy="1939900"/>
          </a:xfrm>
        </p:grpSpPr>
        <p:grpSp>
          <p:nvGrpSpPr>
            <p:cNvPr id="8" name="Group 7"/>
            <p:cNvGrpSpPr/>
            <p:nvPr/>
          </p:nvGrpSpPr>
          <p:grpSpPr>
            <a:xfrm>
              <a:off x="630829" y="2909585"/>
              <a:ext cx="5660787" cy="1672336"/>
              <a:chOff x="630829" y="2909585"/>
              <a:chExt cx="5660787" cy="167233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921338" y="2909585"/>
                <a:ext cx="2654971" cy="4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86873" y="3357520"/>
                <a:ext cx="4743078" cy="4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0829" y="4165245"/>
                <a:ext cx="5587606" cy="4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n-BD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5206" y="3790380"/>
                <a:ext cx="5466410" cy="4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218434" y="2909585"/>
              <a:ext cx="5229717" cy="193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bn-BD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endParaRPr lang="bn-IN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পদার্থবিজ্ঞান</a:t>
              </a:r>
              <a:endParaRPr lang="bn-IN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দ্বিতীয় </a:t>
              </a:r>
              <a:endParaRPr lang="bn-IN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 ৩৯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14533" y="34634"/>
            <a:ext cx="9501808" cy="6858002"/>
            <a:chOff x="0" y="0"/>
            <a:chExt cx="9144000" cy="6858002"/>
          </a:xfrm>
        </p:grpSpPr>
        <p:sp>
          <p:nvSpPr>
            <p:cNvPr id="20" name="Half Frame 19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8" y="794815"/>
            <a:ext cx="3884430" cy="41322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436370" y="1239528"/>
            <a:ext cx="47076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70C0"/>
                </a:solidFill>
              </a:rPr>
              <a:t>মোঃ মারুফুল হক </a:t>
            </a:r>
          </a:p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সি ,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 সি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 এড </a:t>
            </a:r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01929668146</a:t>
            </a:r>
            <a:endParaRPr lang="bn-BD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bn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1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30" y="113282"/>
            <a:ext cx="2013272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8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64" y="199072"/>
            <a:ext cx="3228976" cy="5084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9920" y="5521094"/>
            <a:ext cx="292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দেখছ?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945675"/>
            <a:ext cx="4937760" cy="405057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গতি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C:\Users\MARUF\Documents\কারটু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1084458"/>
            <a:ext cx="2271713" cy="47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35335" y="2392863"/>
            <a:ext cx="7523362" cy="2210061"/>
            <a:chOff x="912247" y="2274911"/>
            <a:chExt cx="9680721" cy="1416135"/>
          </a:xfrm>
        </p:grpSpPr>
        <p:sp>
          <p:nvSpPr>
            <p:cNvPr id="10" name="TextBox 9"/>
            <p:cNvSpPr txBox="1"/>
            <p:nvPr/>
          </p:nvSpPr>
          <p:spPr>
            <a:xfrm>
              <a:off x="912247" y="2274911"/>
              <a:ext cx="9202177" cy="69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</a:t>
              </a:r>
              <a:r>
                <a:rPr lang="bn-BD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শেষে শিক্ষার্থীরা-</a:t>
              </a:r>
              <a:endPara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মুক্তভাবে পড়ন্ত বস্তুর গতি ব্যাখ্যা করতে পারবে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2248" y="3316341"/>
              <a:ext cx="9680720" cy="374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মুক্তভাবে পড়ন্ত 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বস্তুর সূত্রাবলী ব্যাখ্যা 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248" y="2965157"/>
              <a:ext cx="9680720" cy="374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অভিকর্ষজ ত্বরণ ব্যাখ্যা করতে 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39095" y="1200060"/>
            <a:ext cx="718808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15" name="Half Frame 1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761"/>
            <a:ext cx="4240531" cy="2669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7529" r="3080" b="5476"/>
          <a:stretch/>
        </p:blipFill>
        <p:spPr>
          <a:xfrm>
            <a:off x="4434839" y="1417321"/>
            <a:ext cx="4602481" cy="2179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0958" y="4742201"/>
            <a:ext cx="44348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ছুড়ে দেয়া হয়েছে যা ভূমিতে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আসছে- অভিকর্ষ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2026" y="4082088"/>
            <a:ext cx="4088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ও বস্তুর মধ্যে আকর্ষণ- মহাকর্ষ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7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93570" y="1554480"/>
            <a:ext cx="4472940" cy="3246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কেন্দ্র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76650" y="868680"/>
            <a:ext cx="90678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30040" y="1554480"/>
            <a:ext cx="3322320" cy="1463040"/>
            <a:chOff x="4130040" y="1554480"/>
            <a:chExt cx="3322320" cy="1463040"/>
          </a:xfrm>
        </p:grpSpPr>
        <p:cxnSp>
          <p:nvCxnSpPr>
            <p:cNvPr id="5" name="Straight Arrow Connector 4"/>
            <p:cNvCxnSpPr>
              <a:stCxn id="2" idx="0"/>
            </p:cNvCxnSpPr>
            <p:nvPr/>
          </p:nvCxnSpPr>
          <p:spPr>
            <a:xfrm>
              <a:off x="4130040" y="1554480"/>
              <a:ext cx="0" cy="1463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4130040" y="1676400"/>
              <a:ext cx="3322320" cy="584775"/>
              <a:chOff x="4130040" y="1676400"/>
              <a:chExt cx="3322320" cy="58477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130040" y="1965960"/>
                <a:ext cx="17526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111240" y="1676400"/>
                <a:ext cx="1341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695452" y="827753"/>
            <a:ext cx="184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ভর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6116" y="4078665"/>
            <a:ext cx="228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ভর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1750" y="3177540"/>
            <a:ext cx="260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 সূত্রানুসারে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49388" y="3762315"/>
                <a:ext cx="1985012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388" y="3762315"/>
                <a:ext cx="1985012" cy="921984"/>
              </a:xfrm>
              <a:prstGeom prst="rect">
                <a:avLst/>
              </a:prstGeom>
              <a:blipFill rotWithShape="1">
                <a:blip r:embed="rId2"/>
                <a:stretch>
                  <a:fillRect r="-11043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89168" y="4800600"/>
                <a:ext cx="392811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গতির সূত্র থেকে,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168" y="4800600"/>
                <a:ext cx="3928112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6366" t="-25000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8801" y="5610001"/>
                <a:ext cx="1985012" cy="951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01" y="5610001"/>
                <a:ext cx="1985012" cy="951992"/>
              </a:xfrm>
              <a:prstGeom prst="rect">
                <a:avLst/>
              </a:prstGeom>
              <a:blipFill rotWithShape="1">
                <a:blip r:embed="rId4"/>
                <a:stretch>
                  <a:fillRect r="-3067" b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16" name="Half Frame 1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087"/>
            <a:ext cx="2438400" cy="63855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4" name="Half Frame 3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32612" y="1274164"/>
            <a:ext cx="333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5933" y="2483506"/>
            <a:ext cx="4068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 ভারী ও হালকা বস্তু একসাথে ভূমিতে পড়তে পারে?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54680" y="1897380"/>
            <a:ext cx="2880360" cy="28613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সূত্রের শর্ত ৩টি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647263" y="385998"/>
            <a:ext cx="1935480" cy="2286000"/>
          </a:xfrm>
          <a:prstGeom prst="wedgeEllipseCallout">
            <a:avLst>
              <a:gd name="adj1" fmla="val -106080"/>
              <a:gd name="adj2" fmla="val 3727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উচ্চতা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64498" y="551950"/>
            <a:ext cx="2202180" cy="2038350"/>
          </a:xfrm>
          <a:prstGeom prst="wedgeEllipseCallout">
            <a:avLst>
              <a:gd name="adj1" fmla="val 75403"/>
              <a:gd name="adj2" fmla="val 4164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 বাধা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64498" y="4463698"/>
            <a:ext cx="2682240" cy="2240280"/>
          </a:xfrm>
          <a:prstGeom prst="wedgeEllipseCallout">
            <a:avLst>
              <a:gd name="adj1" fmla="val 54664"/>
              <a:gd name="adj2" fmla="val -5475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সময়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2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225</TotalTime>
  <Words>295</Words>
  <Application>Microsoft Office PowerPoint</Application>
  <PresentationFormat>On-screen Show (4:3)</PresentationFormat>
  <Paragraphs>63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19</cp:revision>
  <dcterms:created xsi:type="dcterms:W3CDTF">2006-08-16T00:00:00Z</dcterms:created>
  <dcterms:modified xsi:type="dcterms:W3CDTF">2020-08-24T06:25:09Z</dcterms:modified>
</cp:coreProperties>
</file>