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925" r:id="rId3"/>
  </p:sldMasterIdLst>
  <p:notesMasterIdLst>
    <p:notesMasterId r:id="rId19"/>
  </p:notesMasterIdLst>
  <p:sldIdLst>
    <p:sldId id="307" r:id="rId4"/>
    <p:sldId id="308" r:id="rId5"/>
    <p:sldId id="310" r:id="rId6"/>
    <p:sldId id="311" r:id="rId7"/>
    <p:sldId id="313" r:id="rId8"/>
    <p:sldId id="314" r:id="rId9"/>
    <p:sldId id="315" r:id="rId10"/>
    <p:sldId id="316" r:id="rId11"/>
    <p:sldId id="318" r:id="rId12"/>
    <p:sldId id="319" r:id="rId13"/>
    <p:sldId id="264" r:id="rId14"/>
    <p:sldId id="270" r:id="rId15"/>
    <p:sldId id="325" r:id="rId16"/>
    <p:sldId id="279" r:id="rId17"/>
    <p:sldId id="320" r:id="rId18"/>
  </p:sldIdLst>
  <p:sldSz cx="82296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SS" initials="T" lastIdx="1" clrIdx="0"/>
  <p:cmAuthor id="1" name="Shuayib Leptop" initials="SL" lastIdx="1" clrIdx="1">
    <p:extLst>
      <p:ext uri="{19B8F6BF-5375-455C-9EA6-DF929625EA0E}">
        <p15:presenceInfo xmlns:p15="http://schemas.microsoft.com/office/powerpoint/2012/main" userId="Shuayib Lept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2" autoAdjust="0"/>
    <p:restoredTop sz="99548" autoAdjust="0"/>
  </p:normalViewPr>
  <p:slideViewPr>
    <p:cSldViewPr>
      <p:cViewPr>
        <p:scale>
          <a:sx n="64" d="100"/>
          <a:sy n="64" d="100"/>
        </p:scale>
        <p:origin x="1632" y="630"/>
      </p:cViewPr>
      <p:guideLst>
        <p:guide orient="horz" pos="2016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60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7T06:38:29.192" idx="1">
    <p:pos x="4800" y="736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C832F-B1C3-4BF8-912F-1315D49A6EA2}" type="doc">
      <dgm:prSet loTypeId="urn:microsoft.com/office/officeart/2005/8/layout/radial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A7655D-0933-4040-94A8-E329ED5D46D9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আখিরা</a:t>
          </a:r>
          <a:r>
            <a:rPr lang="bn-BD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তের স্তর</a:t>
          </a:r>
          <a:r>
            <a:rPr lang="en-US" sz="28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সমুহ</a:t>
          </a:r>
          <a:r>
            <a: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B364F372-D9DE-4C75-8A9E-4DE64B13C94D}" type="parTrans" cxnId="{7247960D-3C9E-4690-A878-3BB78A154DB5}">
      <dgm:prSet/>
      <dgm:spPr/>
      <dgm:t>
        <a:bodyPr/>
        <a:lstStyle/>
        <a:p>
          <a:endParaRPr lang="en-US"/>
        </a:p>
      </dgm:t>
    </dgm:pt>
    <dgm:pt modelId="{87262FC1-B9AE-4B41-B478-3F320674212D}" type="sibTrans" cxnId="{7247960D-3C9E-4690-A878-3BB78A154DB5}">
      <dgm:prSet/>
      <dgm:spPr/>
      <dgm:t>
        <a:bodyPr/>
        <a:lstStyle/>
        <a:p>
          <a:endParaRPr lang="en-US"/>
        </a:p>
      </dgm:t>
    </dgm:pt>
    <dgm:pt modelId="{0318EAA6-6479-4B27-9842-7C656012C549}">
      <dgm:prSet phldrT="[Text]"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২।কবর</a:t>
          </a:r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C03539-5C3B-443E-BB1C-AFDCFD2135F3}" type="parTrans" cxnId="{127E41DE-1546-4CA7-93BE-3416A79DC8CA}">
      <dgm:prSet/>
      <dgm:spPr/>
      <dgm:t>
        <a:bodyPr/>
        <a:lstStyle/>
        <a:p>
          <a:endParaRPr lang="en-US" dirty="0"/>
        </a:p>
      </dgm:t>
    </dgm:pt>
    <dgm:pt modelId="{F3F716F7-2EBF-4DF1-9A51-AFA00A2D260B}" type="sibTrans" cxnId="{127E41DE-1546-4CA7-93BE-3416A79DC8CA}">
      <dgm:prSet/>
      <dgm:spPr/>
      <dgm:t>
        <a:bodyPr/>
        <a:lstStyle/>
        <a:p>
          <a:endParaRPr lang="en-US"/>
        </a:p>
      </dgm:t>
    </dgm:pt>
    <dgm:pt modelId="{3F5584AE-3A18-41C6-A80E-988E283317AD}">
      <dgm:prSet phldrT="[Text]"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সিরাত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8916C5-EDC6-464B-8F79-105787A4AA4D}" type="parTrans" cxnId="{E4DF7A9F-9FEC-4272-96ED-B49CC3EFBCFD}">
      <dgm:prSet/>
      <dgm:spPr/>
      <dgm:t>
        <a:bodyPr/>
        <a:lstStyle/>
        <a:p>
          <a:endParaRPr lang="en-US" dirty="0"/>
        </a:p>
      </dgm:t>
    </dgm:pt>
    <dgm:pt modelId="{AAF007D8-0BA7-471B-8724-1FA3B8A4BC85}" type="sibTrans" cxnId="{E4DF7A9F-9FEC-4272-96ED-B49CC3EFBCFD}">
      <dgm:prSet/>
      <dgm:spPr/>
      <dgm:t>
        <a:bodyPr/>
        <a:lstStyle/>
        <a:p>
          <a:endParaRPr lang="en-US"/>
        </a:p>
      </dgm:t>
    </dgm:pt>
    <dgm:pt modelId="{6DE74065-A7C9-4383-AFCA-4D169888F108}">
      <dgm:prSet phldrT="[Text]"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শাফায়াত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1C4B93-068F-469A-AB2A-1B91F51238B9}" type="parTrans" cxnId="{D603D029-AAF3-4228-9BBE-837475EC5E59}">
      <dgm:prSet/>
      <dgm:spPr/>
      <dgm:t>
        <a:bodyPr/>
        <a:lstStyle/>
        <a:p>
          <a:endParaRPr lang="en-US" dirty="0"/>
        </a:p>
      </dgm:t>
    </dgm:pt>
    <dgm:pt modelId="{1E5CF962-94BD-43D7-8ADD-6B727353A14C}" type="sibTrans" cxnId="{D603D029-AAF3-4228-9BBE-837475EC5E59}">
      <dgm:prSet/>
      <dgm:spPr/>
      <dgm:t>
        <a:bodyPr/>
        <a:lstStyle/>
        <a:p>
          <a:endParaRPr lang="en-US"/>
        </a:p>
      </dgm:t>
    </dgm:pt>
    <dgm:pt modelId="{137B5A53-F4C9-4B4B-A64E-DD918125C620}">
      <dgm:prSet phldrT="[Text]"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জাহান্নাম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16C016-BB82-4792-ABD0-DC3A23E985CB}" type="parTrans" cxnId="{05DD99E6-3B0D-4DC8-B4B5-20B7BF14119A}">
      <dgm:prSet/>
      <dgm:spPr/>
      <dgm:t>
        <a:bodyPr/>
        <a:lstStyle/>
        <a:p>
          <a:endParaRPr lang="en-US" dirty="0"/>
        </a:p>
      </dgm:t>
    </dgm:pt>
    <dgm:pt modelId="{252F06D5-06F9-4857-9399-E6CBAFFC29C4}" type="sibTrans" cxnId="{05DD99E6-3B0D-4DC8-B4B5-20B7BF14119A}">
      <dgm:prSet/>
      <dgm:spPr/>
      <dgm:t>
        <a:bodyPr/>
        <a:lstStyle/>
        <a:p>
          <a:endParaRPr lang="en-US"/>
        </a:p>
      </dgm:t>
    </dgm:pt>
    <dgm:pt modelId="{485275DF-627B-4F34-AB1D-94E7590DEA7C}">
      <dgm:prSet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জান্নাত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3A5FC1-0F93-4939-8D0D-521899D2478E}" type="parTrans" cxnId="{9C6BB810-8F24-44D5-9B2D-0A827FA4F63C}">
      <dgm:prSet/>
      <dgm:spPr/>
      <dgm:t>
        <a:bodyPr/>
        <a:lstStyle/>
        <a:p>
          <a:endParaRPr lang="en-US" dirty="0"/>
        </a:p>
      </dgm:t>
    </dgm:pt>
    <dgm:pt modelId="{CCA4FE1C-C796-49C0-8D7C-B47F2EB118CF}" type="sibTrans" cxnId="{9C6BB810-8F24-44D5-9B2D-0A827FA4F63C}">
      <dgm:prSet/>
      <dgm:spPr/>
      <dgm:t>
        <a:bodyPr/>
        <a:lstStyle/>
        <a:p>
          <a:endParaRPr lang="en-US"/>
        </a:p>
      </dgm:t>
    </dgm:pt>
    <dgm:pt modelId="{DD16EC36-CE68-4D6E-8033-71232136C1D8}">
      <dgm:prSet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মিযান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8294DE-3A95-490B-97C7-CB81E56D93DE}" type="parTrans" cxnId="{EB7D8A4C-6761-4D58-AE2E-F3369CE86FBB}">
      <dgm:prSet/>
      <dgm:spPr/>
      <dgm:t>
        <a:bodyPr/>
        <a:lstStyle/>
        <a:p>
          <a:endParaRPr lang="en-US" dirty="0"/>
        </a:p>
      </dgm:t>
    </dgm:pt>
    <dgm:pt modelId="{B9698E40-C7C3-4C15-B9EF-EA4B8794DD5D}" type="sibTrans" cxnId="{EB7D8A4C-6761-4D58-AE2E-F3369CE86FBB}">
      <dgm:prSet/>
      <dgm:spPr/>
      <dgm:t>
        <a:bodyPr/>
        <a:lstStyle/>
        <a:p>
          <a:endParaRPr lang="en-US"/>
        </a:p>
      </dgm:t>
    </dgm:pt>
    <dgm:pt modelId="{AB63CF53-806F-434A-A1D5-6FC977E39CBA}">
      <dgm:prSet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হাশর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5A7CBC-E262-4E65-BE73-F88295647397}" type="parTrans" cxnId="{3157F91D-0D56-49B9-9E44-A2CB7FE5F7FE}">
      <dgm:prSet/>
      <dgm:spPr/>
      <dgm:t>
        <a:bodyPr/>
        <a:lstStyle/>
        <a:p>
          <a:endParaRPr lang="en-US" dirty="0"/>
        </a:p>
      </dgm:t>
    </dgm:pt>
    <dgm:pt modelId="{804254E0-E2B4-46A2-BF13-9DBF75D86558}" type="sibTrans" cxnId="{3157F91D-0D56-49B9-9E44-A2CB7FE5F7FE}">
      <dgm:prSet/>
      <dgm:spPr/>
      <dgm:t>
        <a:bodyPr/>
        <a:lstStyle/>
        <a:p>
          <a:endParaRPr lang="en-US"/>
        </a:p>
      </dgm:t>
    </dgm:pt>
    <dgm:pt modelId="{98097CA0-0CC3-430C-9261-BAEC06CFC18D}">
      <dgm:prSet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কিয়ামত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BB2697-689A-4B17-BEBD-47BEE47E9CF5}" type="parTrans" cxnId="{838F8E0F-AB47-4A2D-9262-E38813D7C98C}">
      <dgm:prSet/>
      <dgm:spPr/>
      <dgm:t>
        <a:bodyPr/>
        <a:lstStyle/>
        <a:p>
          <a:endParaRPr lang="en-US" dirty="0"/>
        </a:p>
      </dgm:t>
    </dgm:pt>
    <dgm:pt modelId="{ECC04748-5B0A-44EF-A28B-AA9B8AE1D4E8}" type="sibTrans" cxnId="{838F8E0F-AB47-4A2D-9262-E38813D7C98C}">
      <dgm:prSet/>
      <dgm:spPr/>
      <dgm:t>
        <a:bodyPr/>
        <a:lstStyle/>
        <a:p>
          <a:endParaRPr lang="en-US"/>
        </a:p>
      </dgm:t>
    </dgm:pt>
    <dgm:pt modelId="{A07F6103-D34B-4B3D-83EB-05BD000E5CA8}">
      <dgm:prSet custT="1"/>
      <dgm:spPr/>
      <dgm:t>
        <a:bodyPr/>
        <a:lstStyle/>
        <a:p>
          <a:r>
            <a:rPr lang="bn-BD" sz="2400" dirty="0"/>
            <a:t>১।মৃত্যু  </a:t>
          </a:r>
          <a:endParaRPr lang="en-US" sz="2400" dirty="0"/>
        </a:p>
      </dgm:t>
    </dgm:pt>
    <dgm:pt modelId="{61DB5094-C1FD-4A0C-AE9C-8CCB1A4926B9}" type="parTrans" cxnId="{4067A400-E057-47D1-A47B-575DB89207AF}">
      <dgm:prSet/>
      <dgm:spPr/>
      <dgm:t>
        <a:bodyPr/>
        <a:lstStyle/>
        <a:p>
          <a:endParaRPr lang="en-US" dirty="0"/>
        </a:p>
      </dgm:t>
    </dgm:pt>
    <dgm:pt modelId="{144244D6-E263-4EA6-8964-8375D8B46AEB}" type="sibTrans" cxnId="{4067A400-E057-47D1-A47B-575DB89207AF}">
      <dgm:prSet/>
      <dgm:spPr/>
      <dgm:t>
        <a:bodyPr/>
        <a:lstStyle/>
        <a:p>
          <a:endParaRPr lang="en-US"/>
        </a:p>
      </dgm:t>
    </dgm:pt>
    <dgm:pt modelId="{7E66AE65-9394-41A1-8DDA-AC7A4EDA5B9B}" type="pres">
      <dgm:prSet presAssocID="{7DFC832F-B1C3-4BF8-912F-1315D49A6EA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E3F6DF3-8058-4A34-BBBE-1E6F94F99D93}" type="pres">
      <dgm:prSet presAssocID="{19A7655D-0933-4040-94A8-E329ED5D46D9}" presName="centerShape" presStyleLbl="node0" presStyleIdx="0" presStyleCnt="1" custScaleX="151226"/>
      <dgm:spPr/>
    </dgm:pt>
    <dgm:pt modelId="{9F008A10-58EB-436A-8148-6C7A44582E05}" type="pres">
      <dgm:prSet presAssocID="{61DB5094-C1FD-4A0C-AE9C-8CCB1A4926B9}" presName="parTrans" presStyleLbl="sibTrans2D1" presStyleIdx="0" presStyleCnt="9"/>
      <dgm:spPr/>
    </dgm:pt>
    <dgm:pt modelId="{EB27E638-7FA0-444C-A774-6E515FB48750}" type="pres">
      <dgm:prSet presAssocID="{61DB5094-C1FD-4A0C-AE9C-8CCB1A4926B9}" presName="connectorText" presStyleLbl="sibTrans2D1" presStyleIdx="0" presStyleCnt="9"/>
      <dgm:spPr/>
    </dgm:pt>
    <dgm:pt modelId="{80B8ABAB-9E92-47D3-A28A-6B8425F1FEB2}" type="pres">
      <dgm:prSet presAssocID="{A07F6103-D34B-4B3D-83EB-05BD000E5CA8}" presName="node" presStyleLbl="node1" presStyleIdx="0" presStyleCnt="9" custRadScaleRad="104181">
        <dgm:presLayoutVars>
          <dgm:bulletEnabled val="1"/>
        </dgm:presLayoutVars>
      </dgm:prSet>
      <dgm:spPr>
        <a:prstGeom prst="rect">
          <a:avLst/>
        </a:prstGeom>
      </dgm:spPr>
    </dgm:pt>
    <dgm:pt modelId="{C1702E86-022E-4CC7-B11E-047E1FCF8DB2}" type="pres">
      <dgm:prSet presAssocID="{B1C03539-5C3B-443E-BB1C-AFDCFD2135F3}" presName="parTrans" presStyleLbl="sibTrans2D1" presStyleIdx="1" presStyleCnt="9"/>
      <dgm:spPr/>
    </dgm:pt>
    <dgm:pt modelId="{B897026D-A887-4F08-AF82-DD52108BD047}" type="pres">
      <dgm:prSet presAssocID="{B1C03539-5C3B-443E-BB1C-AFDCFD2135F3}" presName="connectorText" presStyleLbl="sibTrans2D1" presStyleIdx="1" presStyleCnt="9"/>
      <dgm:spPr/>
    </dgm:pt>
    <dgm:pt modelId="{F4C8DE33-936F-45EE-AB74-CDADD2BF2943}" type="pres">
      <dgm:prSet presAssocID="{0318EAA6-6479-4B27-9842-7C656012C549}" presName="node" presStyleLbl="node1" presStyleIdx="1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E1C873B5-9342-4C54-99FB-F45327128EBD}" type="pres">
      <dgm:prSet presAssocID="{00BB2697-689A-4B17-BEBD-47BEE47E9CF5}" presName="parTrans" presStyleLbl="sibTrans2D1" presStyleIdx="2" presStyleCnt="9"/>
      <dgm:spPr/>
    </dgm:pt>
    <dgm:pt modelId="{01AAD653-D51A-44F3-8D3F-CCFB2C8B8A76}" type="pres">
      <dgm:prSet presAssocID="{00BB2697-689A-4B17-BEBD-47BEE47E9CF5}" presName="connectorText" presStyleLbl="sibTrans2D1" presStyleIdx="2" presStyleCnt="9"/>
      <dgm:spPr/>
    </dgm:pt>
    <dgm:pt modelId="{C1AA13C8-CD18-42A2-A68E-94C83D5516A4}" type="pres">
      <dgm:prSet presAssocID="{98097CA0-0CC3-430C-9261-BAEC06CFC18D}" presName="node" presStyleLbl="node1" presStyleIdx="2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063758A8-AD44-4BA7-874D-436F58ADDCAA}" type="pres">
      <dgm:prSet presAssocID="{095A7CBC-E262-4E65-BE73-F88295647397}" presName="parTrans" presStyleLbl="sibTrans2D1" presStyleIdx="3" presStyleCnt="9"/>
      <dgm:spPr/>
    </dgm:pt>
    <dgm:pt modelId="{84ECE8B5-BCE1-493D-97E0-E6E3009BB276}" type="pres">
      <dgm:prSet presAssocID="{095A7CBC-E262-4E65-BE73-F88295647397}" presName="connectorText" presStyleLbl="sibTrans2D1" presStyleIdx="3" presStyleCnt="9"/>
      <dgm:spPr/>
    </dgm:pt>
    <dgm:pt modelId="{4800CDF6-C6E2-46A2-89EE-AB82E6B33184}" type="pres">
      <dgm:prSet presAssocID="{AB63CF53-806F-434A-A1D5-6FC977E39CBA}" presName="node" presStyleLbl="node1" presStyleIdx="3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D1AC2305-1DA4-4297-BD4A-21DA8107BE76}" type="pres">
      <dgm:prSet presAssocID="{DE8294DE-3A95-490B-97C7-CB81E56D93DE}" presName="parTrans" presStyleLbl="sibTrans2D1" presStyleIdx="4" presStyleCnt="9"/>
      <dgm:spPr/>
    </dgm:pt>
    <dgm:pt modelId="{DFA3D53D-DCFB-4556-8D7E-914909AB0D68}" type="pres">
      <dgm:prSet presAssocID="{DE8294DE-3A95-490B-97C7-CB81E56D93DE}" presName="connectorText" presStyleLbl="sibTrans2D1" presStyleIdx="4" presStyleCnt="9"/>
      <dgm:spPr/>
    </dgm:pt>
    <dgm:pt modelId="{B537737C-6D22-4EA0-919B-75E0D30D8458}" type="pres">
      <dgm:prSet presAssocID="{DD16EC36-CE68-4D6E-8033-71232136C1D8}" presName="node" presStyleLbl="node1" presStyleIdx="4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9BE9D94C-AACB-43EB-B4E2-F5B98C0963E4}" type="pres">
      <dgm:prSet presAssocID="{898916C5-EDC6-464B-8F79-105787A4AA4D}" presName="parTrans" presStyleLbl="sibTrans2D1" presStyleIdx="5" presStyleCnt="9"/>
      <dgm:spPr/>
    </dgm:pt>
    <dgm:pt modelId="{2566584C-E679-41BA-8CBD-9A14F1F3BE36}" type="pres">
      <dgm:prSet presAssocID="{898916C5-EDC6-464B-8F79-105787A4AA4D}" presName="connectorText" presStyleLbl="sibTrans2D1" presStyleIdx="5" presStyleCnt="9"/>
      <dgm:spPr/>
    </dgm:pt>
    <dgm:pt modelId="{5A379E23-4F8C-4B1C-B3A3-D850270F204D}" type="pres">
      <dgm:prSet presAssocID="{3F5584AE-3A18-41C6-A80E-988E283317AD}" presName="node" presStyleLbl="node1" presStyleIdx="5" presStyleCnt="9">
        <dgm:presLayoutVars>
          <dgm:bulletEnabled val="1"/>
        </dgm:presLayoutVars>
      </dgm:prSet>
      <dgm:spPr>
        <a:prstGeom prst="flowChartProcess">
          <a:avLst/>
        </a:prstGeom>
      </dgm:spPr>
    </dgm:pt>
    <dgm:pt modelId="{B8DBF338-DDC2-47A2-85DF-A5FF94BD7DA5}" type="pres">
      <dgm:prSet presAssocID="{AE1C4B93-068F-469A-AB2A-1B91F51238B9}" presName="parTrans" presStyleLbl="sibTrans2D1" presStyleIdx="6" presStyleCnt="9"/>
      <dgm:spPr/>
    </dgm:pt>
    <dgm:pt modelId="{0EA35845-C29F-4AD3-A792-22FD08CD2EAE}" type="pres">
      <dgm:prSet presAssocID="{AE1C4B93-068F-469A-AB2A-1B91F51238B9}" presName="connectorText" presStyleLbl="sibTrans2D1" presStyleIdx="6" presStyleCnt="9"/>
      <dgm:spPr/>
    </dgm:pt>
    <dgm:pt modelId="{F3CBC92F-26FF-418D-8398-8E48C8126782}" type="pres">
      <dgm:prSet presAssocID="{6DE74065-A7C9-4383-AFCA-4D169888F108}" presName="node" presStyleLbl="node1" presStyleIdx="6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1F3468C4-8016-4F26-854A-4A8E4655B503}" type="pres">
      <dgm:prSet presAssocID="{E93A5FC1-0F93-4939-8D0D-521899D2478E}" presName="parTrans" presStyleLbl="sibTrans2D1" presStyleIdx="7" presStyleCnt="9"/>
      <dgm:spPr/>
    </dgm:pt>
    <dgm:pt modelId="{138BCD7B-2B5A-4180-BE28-419B4A691595}" type="pres">
      <dgm:prSet presAssocID="{E93A5FC1-0F93-4939-8D0D-521899D2478E}" presName="connectorText" presStyleLbl="sibTrans2D1" presStyleIdx="7" presStyleCnt="9"/>
      <dgm:spPr/>
    </dgm:pt>
    <dgm:pt modelId="{FCC80FF8-E9FD-4EEB-BC3E-70ACB06BF269}" type="pres">
      <dgm:prSet presAssocID="{485275DF-627B-4F34-AB1D-94E7590DEA7C}" presName="node" presStyleLbl="node1" presStyleIdx="7" presStyleCnt="9" custRadScaleRad="101192" custRadScaleInc="1608">
        <dgm:presLayoutVars>
          <dgm:bulletEnabled val="1"/>
        </dgm:presLayoutVars>
      </dgm:prSet>
      <dgm:spPr>
        <a:prstGeom prst="rect">
          <a:avLst/>
        </a:prstGeom>
      </dgm:spPr>
    </dgm:pt>
    <dgm:pt modelId="{7AEE3493-2D09-40B2-AEF0-D7CBBBE02C51}" type="pres">
      <dgm:prSet presAssocID="{0816C016-BB82-4792-ABD0-DC3A23E985CB}" presName="parTrans" presStyleLbl="sibTrans2D1" presStyleIdx="8" presStyleCnt="9"/>
      <dgm:spPr/>
    </dgm:pt>
    <dgm:pt modelId="{D6CF0598-F11D-412C-8992-D6D30E28C7B6}" type="pres">
      <dgm:prSet presAssocID="{0816C016-BB82-4792-ABD0-DC3A23E985CB}" presName="connectorText" presStyleLbl="sibTrans2D1" presStyleIdx="8" presStyleCnt="9"/>
      <dgm:spPr/>
    </dgm:pt>
    <dgm:pt modelId="{C38B6B39-A796-4671-9601-841CDE79E84C}" type="pres">
      <dgm:prSet presAssocID="{137B5A53-F4C9-4B4B-A64E-DD918125C620}" presName="node" presStyleLbl="node1" presStyleIdx="8" presStyleCnt="9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960C0600-3186-4093-AC61-1C36E9EF7986}" type="presOf" srcId="{898916C5-EDC6-464B-8F79-105787A4AA4D}" destId="{9BE9D94C-AACB-43EB-B4E2-F5B98C0963E4}" srcOrd="0" destOrd="0" presId="urn:microsoft.com/office/officeart/2005/8/layout/radial5"/>
    <dgm:cxn modelId="{4067A400-E057-47D1-A47B-575DB89207AF}" srcId="{19A7655D-0933-4040-94A8-E329ED5D46D9}" destId="{A07F6103-D34B-4B3D-83EB-05BD000E5CA8}" srcOrd="0" destOrd="0" parTransId="{61DB5094-C1FD-4A0C-AE9C-8CCB1A4926B9}" sibTransId="{144244D6-E263-4EA6-8964-8375D8B46AEB}"/>
    <dgm:cxn modelId="{9D50EB02-E457-4BC4-AC4E-B6035E219202}" type="presOf" srcId="{DE8294DE-3A95-490B-97C7-CB81E56D93DE}" destId="{D1AC2305-1DA4-4297-BD4A-21DA8107BE76}" srcOrd="0" destOrd="0" presId="urn:microsoft.com/office/officeart/2005/8/layout/radial5"/>
    <dgm:cxn modelId="{3614B20A-31E6-443D-91EE-5BAE2BC9E679}" type="presOf" srcId="{7DFC832F-B1C3-4BF8-912F-1315D49A6EA2}" destId="{7E66AE65-9394-41A1-8DDA-AC7A4EDA5B9B}" srcOrd="0" destOrd="0" presId="urn:microsoft.com/office/officeart/2005/8/layout/radial5"/>
    <dgm:cxn modelId="{4D0F280D-4127-485D-BCBD-E62BDFDA97BA}" type="presOf" srcId="{137B5A53-F4C9-4B4B-A64E-DD918125C620}" destId="{C38B6B39-A796-4671-9601-841CDE79E84C}" srcOrd="0" destOrd="0" presId="urn:microsoft.com/office/officeart/2005/8/layout/radial5"/>
    <dgm:cxn modelId="{7247960D-3C9E-4690-A878-3BB78A154DB5}" srcId="{7DFC832F-B1C3-4BF8-912F-1315D49A6EA2}" destId="{19A7655D-0933-4040-94A8-E329ED5D46D9}" srcOrd="0" destOrd="0" parTransId="{B364F372-D9DE-4C75-8A9E-4DE64B13C94D}" sibTransId="{87262FC1-B9AE-4B41-B478-3F320674212D}"/>
    <dgm:cxn modelId="{838F8E0F-AB47-4A2D-9262-E38813D7C98C}" srcId="{19A7655D-0933-4040-94A8-E329ED5D46D9}" destId="{98097CA0-0CC3-430C-9261-BAEC06CFC18D}" srcOrd="2" destOrd="0" parTransId="{00BB2697-689A-4B17-BEBD-47BEE47E9CF5}" sibTransId="{ECC04748-5B0A-44EF-A28B-AA9B8AE1D4E8}"/>
    <dgm:cxn modelId="{9C6BB810-8F24-44D5-9B2D-0A827FA4F63C}" srcId="{19A7655D-0933-4040-94A8-E329ED5D46D9}" destId="{485275DF-627B-4F34-AB1D-94E7590DEA7C}" srcOrd="7" destOrd="0" parTransId="{E93A5FC1-0F93-4939-8D0D-521899D2478E}" sibTransId="{CCA4FE1C-C796-49C0-8D7C-B47F2EB118CF}"/>
    <dgm:cxn modelId="{E12B731B-CB51-43CC-9112-DD987B12FD16}" type="presOf" srcId="{6DE74065-A7C9-4383-AFCA-4D169888F108}" destId="{F3CBC92F-26FF-418D-8398-8E48C8126782}" srcOrd="0" destOrd="0" presId="urn:microsoft.com/office/officeart/2005/8/layout/radial5"/>
    <dgm:cxn modelId="{3157F91D-0D56-49B9-9E44-A2CB7FE5F7FE}" srcId="{19A7655D-0933-4040-94A8-E329ED5D46D9}" destId="{AB63CF53-806F-434A-A1D5-6FC977E39CBA}" srcOrd="3" destOrd="0" parTransId="{095A7CBC-E262-4E65-BE73-F88295647397}" sibTransId="{804254E0-E2B4-46A2-BF13-9DBF75D86558}"/>
    <dgm:cxn modelId="{AFC43321-96EC-4E01-BBF5-B2BAF05C9241}" type="presOf" srcId="{B1C03539-5C3B-443E-BB1C-AFDCFD2135F3}" destId="{C1702E86-022E-4CC7-B11E-047E1FCF8DB2}" srcOrd="0" destOrd="0" presId="urn:microsoft.com/office/officeart/2005/8/layout/radial5"/>
    <dgm:cxn modelId="{1E47F922-F377-4571-BDF1-783FF59760CC}" type="presOf" srcId="{19A7655D-0933-4040-94A8-E329ED5D46D9}" destId="{6E3F6DF3-8058-4A34-BBBE-1E6F94F99D93}" srcOrd="0" destOrd="0" presId="urn:microsoft.com/office/officeart/2005/8/layout/radial5"/>
    <dgm:cxn modelId="{D603D029-AAF3-4228-9BBE-837475EC5E59}" srcId="{19A7655D-0933-4040-94A8-E329ED5D46D9}" destId="{6DE74065-A7C9-4383-AFCA-4D169888F108}" srcOrd="6" destOrd="0" parTransId="{AE1C4B93-068F-469A-AB2A-1B91F51238B9}" sibTransId="{1E5CF962-94BD-43D7-8ADD-6B727353A14C}"/>
    <dgm:cxn modelId="{A52D412B-7DE4-4926-841D-BAA645D815B5}" type="presOf" srcId="{E93A5FC1-0F93-4939-8D0D-521899D2478E}" destId="{1F3468C4-8016-4F26-854A-4A8E4655B503}" srcOrd="0" destOrd="0" presId="urn:microsoft.com/office/officeart/2005/8/layout/radial5"/>
    <dgm:cxn modelId="{2A2FD92D-1AE1-4A16-9440-FA144194176F}" type="presOf" srcId="{0816C016-BB82-4792-ABD0-DC3A23E985CB}" destId="{D6CF0598-F11D-412C-8992-D6D30E28C7B6}" srcOrd="1" destOrd="0" presId="urn:microsoft.com/office/officeart/2005/8/layout/radial5"/>
    <dgm:cxn modelId="{4A52212E-8F97-4350-ADF2-5217BC7E3EB7}" type="presOf" srcId="{AE1C4B93-068F-469A-AB2A-1B91F51238B9}" destId="{B8DBF338-DDC2-47A2-85DF-A5FF94BD7DA5}" srcOrd="0" destOrd="0" presId="urn:microsoft.com/office/officeart/2005/8/layout/radial5"/>
    <dgm:cxn modelId="{2479E236-FB03-43A0-8DC2-C601F9479A04}" type="presOf" srcId="{DD16EC36-CE68-4D6E-8033-71232136C1D8}" destId="{B537737C-6D22-4EA0-919B-75E0D30D8458}" srcOrd="0" destOrd="0" presId="urn:microsoft.com/office/officeart/2005/8/layout/radial5"/>
    <dgm:cxn modelId="{44FBA03F-CE7D-46F5-97F5-28D9A2278E72}" type="presOf" srcId="{485275DF-627B-4F34-AB1D-94E7590DEA7C}" destId="{FCC80FF8-E9FD-4EEB-BC3E-70ACB06BF269}" srcOrd="0" destOrd="0" presId="urn:microsoft.com/office/officeart/2005/8/layout/radial5"/>
    <dgm:cxn modelId="{9D1BB447-845F-4F98-80B1-1502106AA01E}" type="presOf" srcId="{61DB5094-C1FD-4A0C-AE9C-8CCB1A4926B9}" destId="{9F008A10-58EB-436A-8148-6C7A44582E05}" srcOrd="0" destOrd="0" presId="urn:microsoft.com/office/officeart/2005/8/layout/radial5"/>
    <dgm:cxn modelId="{0EC16F6C-2ECA-4500-9A7D-C3A98B517FD7}" type="presOf" srcId="{A07F6103-D34B-4B3D-83EB-05BD000E5CA8}" destId="{80B8ABAB-9E92-47D3-A28A-6B8425F1FEB2}" srcOrd="0" destOrd="0" presId="urn:microsoft.com/office/officeart/2005/8/layout/radial5"/>
    <dgm:cxn modelId="{EB7D8A4C-6761-4D58-AE2E-F3369CE86FBB}" srcId="{19A7655D-0933-4040-94A8-E329ED5D46D9}" destId="{DD16EC36-CE68-4D6E-8033-71232136C1D8}" srcOrd="4" destOrd="0" parTransId="{DE8294DE-3A95-490B-97C7-CB81E56D93DE}" sibTransId="{B9698E40-C7C3-4C15-B9EF-EA4B8794DD5D}"/>
    <dgm:cxn modelId="{656CB94D-7F23-4346-8006-A80C509DE90D}" type="presOf" srcId="{0816C016-BB82-4792-ABD0-DC3A23E985CB}" destId="{7AEE3493-2D09-40B2-AEF0-D7CBBBE02C51}" srcOrd="0" destOrd="0" presId="urn:microsoft.com/office/officeart/2005/8/layout/radial5"/>
    <dgm:cxn modelId="{A318224E-1358-4715-9FBF-9C082B0EB8A1}" type="presOf" srcId="{095A7CBC-E262-4E65-BE73-F88295647397}" destId="{84ECE8B5-BCE1-493D-97E0-E6E3009BB276}" srcOrd="1" destOrd="0" presId="urn:microsoft.com/office/officeart/2005/8/layout/radial5"/>
    <dgm:cxn modelId="{E7BD8E74-3B1D-45DB-A56E-AAEBCE804D9D}" type="presOf" srcId="{0318EAA6-6479-4B27-9842-7C656012C549}" destId="{F4C8DE33-936F-45EE-AB74-CDADD2BF2943}" srcOrd="0" destOrd="0" presId="urn:microsoft.com/office/officeart/2005/8/layout/radial5"/>
    <dgm:cxn modelId="{107E6F7B-FE89-4DDA-8B11-928F353729F9}" type="presOf" srcId="{61DB5094-C1FD-4A0C-AE9C-8CCB1A4926B9}" destId="{EB27E638-7FA0-444C-A774-6E515FB48750}" srcOrd="1" destOrd="0" presId="urn:microsoft.com/office/officeart/2005/8/layout/radial5"/>
    <dgm:cxn modelId="{3320028F-085B-44CE-9A64-62103353EB5C}" type="presOf" srcId="{095A7CBC-E262-4E65-BE73-F88295647397}" destId="{063758A8-AD44-4BA7-874D-436F58ADDCAA}" srcOrd="0" destOrd="0" presId="urn:microsoft.com/office/officeart/2005/8/layout/radial5"/>
    <dgm:cxn modelId="{D8EAD59B-47D7-4E55-925D-7CD10E720FAB}" type="presOf" srcId="{00BB2697-689A-4B17-BEBD-47BEE47E9CF5}" destId="{E1C873B5-9342-4C54-99FB-F45327128EBD}" srcOrd="0" destOrd="0" presId="urn:microsoft.com/office/officeart/2005/8/layout/radial5"/>
    <dgm:cxn modelId="{E4DF7A9F-9FEC-4272-96ED-B49CC3EFBCFD}" srcId="{19A7655D-0933-4040-94A8-E329ED5D46D9}" destId="{3F5584AE-3A18-41C6-A80E-988E283317AD}" srcOrd="5" destOrd="0" parTransId="{898916C5-EDC6-464B-8F79-105787A4AA4D}" sibTransId="{AAF007D8-0BA7-471B-8724-1FA3B8A4BC85}"/>
    <dgm:cxn modelId="{C03F03A7-17E7-43C1-BDBF-761B60772476}" type="presOf" srcId="{3F5584AE-3A18-41C6-A80E-988E283317AD}" destId="{5A379E23-4F8C-4B1C-B3A3-D850270F204D}" srcOrd="0" destOrd="0" presId="urn:microsoft.com/office/officeart/2005/8/layout/radial5"/>
    <dgm:cxn modelId="{24F786AC-506E-4A68-9F56-436B3FD8CD37}" type="presOf" srcId="{898916C5-EDC6-464B-8F79-105787A4AA4D}" destId="{2566584C-E679-41BA-8CBD-9A14F1F3BE36}" srcOrd="1" destOrd="0" presId="urn:microsoft.com/office/officeart/2005/8/layout/radial5"/>
    <dgm:cxn modelId="{7B608AAE-5E41-4A2C-BAEB-03E971FEBCAA}" type="presOf" srcId="{98097CA0-0CC3-430C-9261-BAEC06CFC18D}" destId="{C1AA13C8-CD18-42A2-A68E-94C83D5516A4}" srcOrd="0" destOrd="0" presId="urn:microsoft.com/office/officeart/2005/8/layout/radial5"/>
    <dgm:cxn modelId="{241A62B6-1817-4994-B599-3D23D19731E7}" type="presOf" srcId="{E93A5FC1-0F93-4939-8D0D-521899D2478E}" destId="{138BCD7B-2B5A-4180-BE28-419B4A691595}" srcOrd="1" destOrd="0" presId="urn:microsoft.com/office/officeart/2005/8/layout/radial5"/>
    <dgm:cxn modelId="{352987C7-DA4F-4719-96D2-19E5C1E5C793}" type="presOf" srcId="{AE1C4B93-068F-469A-AB2A-1B91F51238B9}" destId="{0EA35845-C29F-4AD3-A792-22FD08CD2EAE}" srcOrd="1" destOrd="0" presId="urn:microsoft.com/office/officeart/2005/8/layout/radial5"/>
    <dgm:cxn modelId="{9CFCEDD1-FCE6-4779-8821-335EDBAB30A2}" type="presOf" srcId="{DE8294DE-3A95-490B-97C7-CB81E56D93DE}" destId="{DFA3D53D-DCFB-4556-8D7E-914909AB0D68}" srcOrd="1" destOrd="0" presId="urn:microsoft.com/office/officeart/2005/8/layout/radial5"/>
    <dgm:cxn modelId="{127E41DE-1546-4CA7-93BE-3416A79DC8CA}" srcId="{19A7655D-0933-4040-94A8-E329ED5D46D9}" destId="{0318EAA6-6479-4B27-9842-7C656012C549}" srcOrd="1" destOrd="0" parTransId="{B1C03539-5C3B-443E-BB1C-AFDCFD2135F3}" sibTransId="{F3F716F7-2EBF-4DF1-9A51-AFA00A2D260B}"/>
    <dgm:cxn modelId="{55EE56E4-5848-4BDC-81E3-0E71513CBACB}" type="presOf" srcId="{B1C03539-5C3B-443E-BB1C-AFDCFD2135F3}" destId="{B897026D-A887-4F08-AF82-DD52108BD047}" srcOrd="1" destOrd="0" presId="urn:microsoft.com/office/officeart/2005/8/layout/radial5"/>
    <dgm:cxn modelId="{05DD99E6-3B0D-4DC8-B4B5-20B7BF14119A}" srcId="{19A7655D-0933-4040-94A8-E329ED5D46D9}" destId="{137B5A53-F4C9-4B4B-A64E-DD918125C620}" srcOrd="8" destOrd="0" parTransId="{0816C016-BB82-4792-ABD0-DC3A23E985CB}" sibTransId="{252F06D5-06F9-4857-9399-E6CBAFFC29C4}"/>
    <dgm:cxn modelId="{F966F0E9-B609-40DA-917B-A308FDAD632D}" type="presOf" srcId="{AB63CF53-806F-434A-A1D5-6FC977E39CBA}" destId="{4800CDF6-C6E2-46A2-89EE-AB82E6B33184}" srcOrd="0" destOrd="0" presId="urn:microsoft.com/office/officeart/2005/8/layout/radial5"/>
    <dgm:cxn modelId="{6C1ACAF4-B367-4003-AF97-3FDF9C2092F5}" type="presOf" srcId="{00BB2697-689A-4B17-BEBD-47BEE47E9CF5}" destId="{01AAD653-D51A-44F3-8D3F-CCFB2C8B8A76}" srcOrd="1" destOrd="0" presId="urn:microsoft.com/office/officeart/2005/8/layout/radial5"/>
    <dgm:cxn modelId="{92B1150B-22BF-442C-BD14-5BC4A1CA0E04}" type="presParOf" srcId="{7E66AE65-9394-41A1-8DDA-AC7A4EDA5B9B}" destId="{6E3F6DF3-8058-4A34-BBBE-1E6F94F99D93}" srcOrd="0" destOrd="0" presId="urn:microsoft.com/office/officeart/2005/8/layout/radial5"/>
    <dgm:cxn modelId="{01145CF3-F544-48E5-9CC3-B3DDD691302C}" type="presParOf" srcId="{7E66AE65-9394-41A1-8DDA-AC7A4EDA5B9B}" destId="{9F008A10-58EB-436A-8148-6C7A44582E05}" srcOrd="1" destOrd="0" presId="urn:microsoft.com/office/officeart/2005/8/layout/radial5"/>
    <dgm:cxn modelId="{4DB87F61-B6EF-466D-971B-48A3E6873642}" type="presParOf" srcId="{9F008A10-58EB-436A-8148-6C7A44582E05}" destId="{EB27E638-7FA0-444C-A774-6E515FB48750}" srcOrd="0" destOrd="0" presId="urn:microsoft.com/office/officeart/2005/8/layout/radial5"/>
    <dgm:cxn modelId="{8C4EBC7F-0539-4ACA-AB3D-3AA6E547E899}" type="presParOf" srcId="{7E66AE65-9394-41A1-8DDA-AC7A4EDA5B9B}" destId="{80B8ABAB-9E92-47D3-A28A-6B8425F1FEB2}" srcOrd="2" destOrd="0" presId="urn:microsoft.com/office/officeart/2005/8/layout/radial5"/>
    <dgm:cxn modelId="{F4A707FE-B8EA-4AF8-AD1F-1CA4E67BA679}" type="presParOf" srcId="{7E66AE65-9394-41A1-8DDA-AC7A4EDA5B9B}" destId="{C1702E86-022E-4CC7-B11E-047E1FCF8DB2}" srcOrd="3" destOrd="0" presId="urn:microsoft.com/office/officeart/2005/8/layout/radial5"/>
    <dgm:cxn modelId="{87FBDDAB-12AF-43AD-86E5-110BDA2432E2}" type="presParOf" srcId="{C1702E86-022E-4CC7-B11E-047E1FCF8DB2}" destId="{B897026D-A887-4F08-AF82-DD52108BD047}" srcOrd="0" destOrd="0" presId="urn:microsoft.com/office/officeart/2005/8/layout/radial5"/>
    <dgm:cxn modelId="{373E532E-69C6-45D0-AC85-294137BAB471}" type="presParOf" srcId="{7E66AE65-9394-41A1-8DDA-AC7A4EDA5B9B}" destId="{F4C8DE33-936F-45EE-AB74-CDADD2BF2943}" srcOrd="4" destOrd="0" presId="urn:microsoft.com/office/officeart/2005/8/layout/radial5"/>
    <dgm:cxn modelId="{542E4387-22A8-40BB-920A-0A8CFE4FBF8C}" type="presParOf" srcId="{7E66AE65-9394-41A1-8DDA-AC7A4EDA5B9B}" destId="{E1C873B5-9342-4C54-99FB-F45327128EBD}" srcOrd="5" destOrd="0" presId="urn:microsoft.com/office/officeart/2005/8/layout/radial5"/>
    <dgm:cxn modelId="{BB850D6A-A36B-499D-BA03-6ACC12314530}" type="presParOf" srcId="{E1C873B5-9342-4C54-99FB-F45327128EBD}" destId="{01AAD653-D51A-44F3-8D3F-CCFB2C8B8A76}" srcOrd="0" destOrd="0" presId="urn:microsoft.com/office/officeart/2005/8/layout/radial5"/>
    <dgm:cxn modelId="{4579A07B-7B9E-46DF-893E-1F26486583BD}" type="presParOf" srcId="{7E66AE65-9394-41A1-8DDA-AC7A4EDA5B9B}" destId="{C1AA13C8-CD18-42A2-A68E-94C83D5516A4}" srcOrd="6" destOrd="0" presId="urn:microsoft.com/office/officeart/2005/8/layout/radial5"/>
    <dgm:cxn modelId="{67F169FD-8229-4C8B-85F1-AB00CE4E762C}" type="presParOf" srcId="{7E66AE65-9394-41A1-8DDA-AC7A4EDA5B9B}" destId="{063758A8-AD44-4BA7-874D-436F58ADDCAA}" srcOrd="7" destOrd="0" presId="urn:microsoft.com/office/officeart/2005/8/layout/radial5"/>
    <dgm:cxn modelId="{BCCDDF9E-915D-4461-A056-61013A01ED81}" type="presParOf" srcId="{063758A8-AD44-4BA7-874D-436F58ADDCAA}" destId="{84ECE8B5-BCE1-493D-97E0-E6E3009BB276}" srcOrd="0" destOrd="0" presId="urn:microsoft.com/office/officeart/2005/8/layout/radial5"/>
    <dgm:cxn modelId="{DDF6C572-245F-495F-A564-7758CF81395C}" type="presParOf" srcId="{7E66AE65-9394-41A1-8DDA-AC7A4EDA5B9B}" destId="{4800CDF6-C6E2-46A2-89EE-AB82E6B33184}" srcOrd="8" destOrd="0" presId="urn:microsoft.com/office/officeart/2005/8/layout/radial5"/>
    <dgm:cxn modelId="{1D35D571-2ADD-4447-A358-34125129A2AB}" type="presParOf" srcId="{7E66AE65-9394-41A1-8DDA-AC7A4EDA5B9B}" destId="{D1AC2305-1DA4-4297-BD4A-21DA8107BE76}" srcOrd="9" destOrd="0" presId="urn:microsoft.com/office/officeart/2005/8/layout/radial5"/>
    <dgm:cxn modelId="{6065D51E-8982-4D04-BDF6-5091B7B37BB2}" type="presParOf" srcId="{D1AC2305-1DA4-4297-BD4A-21DA8107BE76}" destId="{DFA3D53D-DCFB-4556-8D7E-914909AB0D68}" srcOrd="0" destOrd="0" presId="urn:microsoft.com/office/officeart/2005/8/layout/radial5"/>
    <dgm:cxn modelId="{1C1E579A-5F4B-4E94-9640-7CE91EF76E9B}" type="presParOf" srcId="{7E66AE65-9394-41A1-8DDA-AC7A4EDA5B9B}" destId="{B537737C-6D22-4EA0-919B-75E0D30D8458}" srcOrd="10" destOrd="0" presId="urn:microsoft.com/office/officeart/2005/8/layout/radial5"/>
    <dgm:cxn modelId="{8071CF48-9276-4D78-95C8-75EEE7C631CF}" type="presParOf" srcId="{7E66AE65-9394-41A1-8DDA-AC7A4EDA5B9B}" destId="{9BE9D94C-AACB-43EB-B4E2-F5B98C0963E4}" srcOrd="11" destOrd="0" presId="urn:microsoft.com/office/officeart/2005/8/layout/radial5"/>
    <dgm:cxn modelId="{608729D7-E6E2-4754-982D-7B4155DA21A6}" type="presParOf" srcId="{9BE9D94C-AACB-43EB-B4E2-F5B98C0963E4}" destId="{2566584C-E679-41BA-8CBD-9A14F1F3BE36}" srcOrd="0" destOrd="0" presId="urn:microsoft.com/office/officeart/2005/8/layout/radial5"/>
    <dgm:cxn modelId="{3CB8FD17-E12E-43D0-ABE5-5B938E636614}" type="presParOf" srcId="{7E66AE65-9394-41A1-8DDA-AC7A4EDA5B9B}" destId="{5A379E23-4F8C-4B1C-B3A3-D850270F204D}" srcOrd="12" destOrd="0" presId="urn:microsoft.com/office/officeart/2005/8/layout/radial5"/>
    <dgm:cxn modelId="{9EC16C0B-E5E1-47D5-AFA7-5D26A8F8AEC8}" type="presParOf" srcId="{7E66AE65-9394-41A1-8DDA-AC7A4EDA5B9B}" destId="{B8DBF338-DDC2-47A2-85DF-A5FF94BD7DA5}" srcOrd="13" destOrd="0" presId="urn:microsoft.com/office/officeart/2005/8/layout/radial5"/>
    <dgm:cxn modelId="{A31E0EF9-F053-46D2-8954-CF79D0676829}" type="presParOf" srcId="{B8DBF338-DDC2-47A2-85DF-A5FF94BD7DA5}" destId="{0EA35845-C29F-4AD3-A792-22FD08CD2EAE}" srcOrd="0" destOrd="0" presId="urn:microsoft.com/office/officeart/2005/8/layout/radial5"/>
    <dgm:cxn modelId="{FFB1A41B-4C0D-41FC-86B9-A389426F4C58}" type="presParOf" srcId="{7E66AE65-9394-41A1-8DDA-AC7A4EDA5B9B}" destId="{F3CBC92F-26FF-418D-8398-8E48C8126782}" srcOrd="14" destOrd="0" presId="urn:microsoft.com/office/officeart/2005/8/layout/radial5"/>
    <dgm:cxn modelId="{3293EF64-1529-4B78-AF00-4F18F6ABE82D}" type="presParOf" srcId="{7E66AE65-9394-41A1-8DDA-AC7A4EDA5B9B}" destId="{1F3468C4-8016-4F26-854A-4A8E4655B503}" srcOrd="15" destOrd="0" presId="urn:microsoft.com/office/officeart/2005/8/layout/radial5"/>
    <dgm:cxn modelId="{DA45163C-D8A2-48B5-A9D4-720D4C398C22}" type="presParOf" srcId="{1F3468C4-8016-4F26-854A-4A8E4655B503}" destId="{138BCD7B-2B5A-4180-BE28-419B4A691595}" srcOrd="0" destOrd="0" presId="urn:microsoft.com/office/officeart/2005/8/layout/radial5"/>
    <dgm:cxn modelId="{5B614E65-7672-41A6-8C47-3DFA90588036}" type="presParOf" srcId="{7E66AE65-9394-41A1-8DDA-AC7A4EDA5B9B}" destId="{FCC80FF8-E9FD-4EEB-BC3E-70ACB06BF269}" srcOrd="16" destOrd="0" presId="urn:microsoft.com/office/officeart/2005/8/layout/radial5"/>
    <dgm:cxn modelId="{3338AFCB-4BED-4318-8765-4C513B2131BE}" type="presParOf" srcId="{7E66AE65-9394-41A1-8DDA-AC7A4EDA5B9B}" destId="{7AEE3493-2D09-40B2-AEF0-D7CBBBE02C51}" srcOrd="17" destOrd="0" presId="urn:microsoft.com/office/officeart/2005/8/layout/radial5"/>
    <dgm:cxn modelId="{A71B55A9-ECCC-444F-9F86-7F4EECCBF545}" type="presParOf" srcId="{7AEE3493-2D09-40B2-AEF0-D7CBBBE02C51}" destId="{D6CF0598-F11D-412C-8992-D6D30E28C7B6}" srcOrd="0" destOrd="0" presId="urn:microsoft.com/office/officeart/2005/8/layout/radial5"/>
    <dgm:cxn modelId="{2851161D-4CF6-42C6-AB8B-073A08B50E26}" type="presParOf" srcId="{7E66AE65-9394-41A1-8DDA-AC7A4EDA5B9B}" destId="{C38B6B39-A796-4671-9601-841CDE79E84C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FC832F-B1C3-4BF8-912F-1315D49A6EA2}" type="doc">
      <dgm:prSet loTypeId="urn:microsoft.com/office/officeart/2005/8/layout/radial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A7655D-0933-4040-94A8-E329ED5D46D9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bn-BD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জান্নাতের স্তরসমুহ   </a:t>
          </a:r>
          <a:r>
            <a: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B364F372-D9DE-4C75-8A9E-4DE64B13C94D}" type="parTrans" cxnId="{7247960D-3C9E-4690-A878-3BB78A154DB5}">
      <dgm:prSet/>
      <dgm:spPr/>
      <dgm:t>
        <a:bodyPr/>
        <a:lstStyle/>
        <a:p>
          <a:endParaRPr lang="en-US"/>
        </a:p>
      </dgm:t>
    </dgm:pt>
    <dgm:pt modelId="{87262FC1-B9AE-4B41-B478-3F320674212D}" type="sibTrans" cxnId="{7247960D-3C9E-4690-A878-3BB78A154DB5}">
      <dgm:prSet/>
      <dgm:spPr/>
      <dgm:t>
        <a:bodyPr/>
        <a:lstStyle/>
        <a:p>
          <a:endParaRPr lang="en-US"/>
        </a:p>
      </dgm:t>
    </dgm:pt>
    <dgm:pt modelId="{0318EAA6-6479-4B27-9842-7C656012C549}">
      <dgm:prSet phldrT="[Text]"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দারুল</a:t>
          </a:r>
          <a:r>
            <a:rPr lang="bn-BD" sz="2400" baseline="0" dirty="0">
              <a:latin typeface="NikoshBAN" panose="02000000000000000000" pitchFamily="2" charset="0"/>
              <a:cs typeface="NikoshBAN" panose="02000000000000000000" pitchFamily="2" charset="0"/>
            </a:rPr>
            <a:t> মাকাম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C03539-5C3B-443E-BB1C-AFDCFD2135F3}" type="parTrans" cxnId="{127E41DE-1546-4CA7-93BE-3416A79DC8CA}">
      <dgm:prSet/>
      <dgm:spPr/>
      <dgm:t>
        <a:bodyPr/>
        <a:lstStyle/>
        <a:p>
          <a:endParaRPr lang="en-US" dirty="0"/>
        </a:p>
      </dgm:t>
    </dgm:pt>
    <dgm:pt modelId="{F3F716F7-2EBF-4DF1-9A51-AFA00A2D260B}" type="sibTrans" cxnId="{127E41DE-1546-4CA7-93BE-3416A79DC8CA}">
      <dgm:prSet/>
      <dgm:spPr/>
      <dgm:t>
        <a:bodyPr/>
        <a:lstStyle/>
        <a:p>
          <a:endParaRPr lang="en-US"/>
        </a:p>
      </dgm:t>
    </dgm:pt>
    <dgm:pt modelId="{3F5584AE-3A18-41C6-A80E-988E283317AD}">
      <dgm:prSet phldrT="[Text]"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জান্নাতুল আদন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8916C5-EDC6-464B-8F79-105787A4AA4D}" type="parTrans" cxnId="{E4DF7A9F-9FEC-4272-96ED-B49CC3EFBCFD}">
      <dgm:prSet/>
      <dgm:spPr/>
      <dgm:t>
        <a:bodyPr/>
        <a:lstStyle/>
        <a:p>
          <a:endParaRPr lang="en-US" dirty="0"/>
        </a:p>
      </dgm:t>
    </dgm:pt>
    <dgm:pt modelId="{AAF007D8-0BA7-471B-8724-1FA3B8A4BC85}" type="sibTrans" cxnId="{E4DF7A9F-9FEC-4272-96ED-B49CC3EFBCFD}">
      <dgm:prSet/>
      <dgm:spPr/>
      <dgm:t>
        <a:bodyPr/>
        <a:lstStyle/>
        <a:p>
          <a:endParaRPr lang="en-US"/>
        </a:p>
      </dgm:t>
    </dgm:pt>
    <dgm:pt modelId="{6DE74065-A7C9-4383-AFCA-4D169888F108}">
      <dgm:prSet phldrT="[Text]"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দারুন নাঈম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1C4B93-068F-469A-AB2A-1B91F51238B9}" type="parTrans" cxnId="{D603D029-AAF3-4228-9BBE-837475EC5E59}">
      <dgm:prSet/>
      <dgm:spPr/>
      <dgm:t>
        <a:bodyPr/>
        <a:lstStyle/>
        <a:p>
          <a:endParaRPr lang="en-US" dirty="0"/>
        </a:p>
      </dgm:t>
    </dgm:pt>
    <dgm:pt modelId="{1E5CF962-94BD-43D7-8ADD-6B727353A14C}" type="sibTrans" cxnId="{D603D029-AAF3-4228-9BBE-837475EC5E59}">
      <dgm:prSet/>
      <dgm:spPr/>
      <dgm:t>
        <a:bodyPr/>
        <a:lstStyle/>
        <a:p>
          <a:endParaRPr lang="en-US"/>
        </a:p>
      </dgm:t>
    </dgm:pt>
    <dgm:pt modelId="{485275DF-627B-4F34-AB1D-94E7590DEA7C}">
      <dgm:prSet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দারুল খুলদ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3A5FC1-0F93-4939-8D0D-521899D2478E}" type="parTrans" cxnId="{9C6BB810-8F24-44D5-9B2D-0A827FA4F63C}">
      <dgm:prSet/>
      <dgm:spPr/>
      <dgm:t>
        <a:bodyPr/>
        <a:lstStyle/>
        <a:p>
          <a:endParaRPr lang="en-US" dirty="0"/>
        </a:p>
      </dgm:t>
    </dgm:pt>
    <dgm:pt modelId="{CCA4FE1C-C796-49C0-8D7C-B47F2EB118CF}" type="sibTrans" cxnId="{9C6BB810-8F24-44D5-9B2D-0A827FA4F63C}">
      <dgm:prSet/>
      <dgm:spPr/>
      <dgm:t>
        <a:bodyPr/>
        <a:lstStyle/>
        <a:p>
          <a:endParaRPr lang="en-US"/>
        </a:p>
      </dgm:t>
    </dgm:pt>
    <dgm:pt modelId="{DD16EC36-CE68-4D6E-8033-71232136C1D8}">
      <dgm:prSet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জান্নাতুল মাওয়া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8294DE-3A95-490B-97C7-CB81E56D93DE}" type="parTrans" cxnId="{EB7D8A4C-6761-4D58-AE2E-F3369CE86FBB}">
      <dgm:prSet/>
      <dgm:spPr/>
      <dgm:t>
        <a:bodyPr/>
        <a:lstStyle/>
        <a:p>
          <a:endParaRPr lang="en-US" dirty="0"/>
        </a:p>
      </dgm:t>
    </dgm:pt>
    <dgm:pt modelId="{B9698E40-C7C3-4C15-B9EF-EA4B8794DD5D}" type="sibTrans" cxnId="{EB7D8A4C-6761-4D58-AE2E-F3369CE86FBB}">
      <dgm:prSet/>
      <dgm:spPr/>
      <dgm:t>
        <a:bodyPr/>
        <a:lstStyle/>
        <a:p>
          <a:endParaRPr lang="en-US"/>
        </a:p>
      </dgm:t>
    </dgm:pt>
    <dgm:pt modelId="{AB63CF53-806F-434A-A1D5-6FC977E39CBA}">
      <dgm:prSet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দারুস সালাম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5A7CBC-E262-4E65-BE73-F88295647397}" type="parTrans" cxnId="{3157F91D-0D56-49B9-9E44-A2CB7FE5F7FE}">
      <dgm:prSet/>
      <dgm:spPr/>
      <dgm:t>
        <a:bodyPr/>
        <a:lstStyle/>
        <a:p>
          <a:endParaRPr lang="en-US" dirty="0"/>
        </a:p>
      </dgm:t>
    </dgm:pt>
    <dgm:pt modelId="{804254E0-E2B4-46A2-BF13-9DBF75D86558}" type="sibTrans" cxnId="{3157F91D-0D56-49B9-9E44-A2CB7FE5F7FE}">
      <dgm:prSet/>
      <dgm:spPr/>
      <dgm:t>
        <a:bodyPr/>
        <a:lstStyle/>
        <a:p>
          <a:endParaRPr lang="en-US"/>
        </a:p>
      </dgm:t>
    </dgm:pt>
    <dgm:pt modelId="{98097CA0-0CC3-430C-9261-BAEC06CFC18D}">
      <dgm:prSet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দারুল</a:t>
          </a:r>
          <a:r>
            <a:rPr lang="bn-BD" sz="2800" baseline="0" dirty="0">
              <a:latin typeface="NikoshBAN" panose="02000000000000000000" pitchFamily="2" charset="0"/>
              <a:cs typeface="NikoshBAN" panose="02000000000000000000" pitchFamily="2" charset="0"/>
            </a:rPr>
            <a:t> কারার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BB2697-689A-4B17-BEBD-47BEE47E9CF5}" type="parTrans" cxnId="{838F8E0F-AB47-4A2D-9262-E38813D7C98C}">
      <dgm:prSet/>
      <dgm:spPr/>
      <dgm:t>
        <a:bodyPr/>
        <a:lstStyle/>
        <a:p>
          <a:endParaRPr lang="en-US" dirty="0"/>
        </a:p>
      </dgm:t>
    </dgm:pt>
    <dgm:pt modelId="{ECC04748-5B0A-44EF-A28B-AA9B8AE1D4E8}" type="sibTrans" cxnId="{838F8E0F-AB47-4A2D-9262-E38813D7C98C}">
      <dgm:prSet/>
      <dgm:spPr/>
      <dgm:t>
        <a:bodyPr/>
        <a:lstStyle/>
        <a:p>
          <a:endParaRPr lang="en-US"/>
        </a:p>
      </dgm:t>
    </dgm:pt>
    <dgm:pt modelId="{A07F6103-D34B-4B3D-83EB-05BD000E5CA8}">
      <dgm:prSet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জান্নাতুল ফিরদাউস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DB5094-C1FD-4A0C-AE9C-8CCB1A4926B9}" type="parTrans" cxnId="{4067A400-E057-47D1-A47B-575DB89207AF}">
      <dgm:prSet/>
      <dgm:spPr/>
      <dgm:t>
        <a:bodyPr/>
        <a:lstStyle/>
        <a:p>
          <a:endParaRPr lang="en-US" dirty="0"/>
        </a:p>
      </dgm:t>
    </dgm:pt>
    <dgm:pt modelId="{144244D6-E263-4EA6-8964-8375D8B46AEB}" type="sibTrans" cxnId="{4067A400-E057-47D1-A47B-575DB89207AF}">
      <dgm:prSet/>
      <dgm:spPr/>
      <dgm:t>
        <a:bodyPr/>
        <a:lstStyle/>
        <a:p>
          <a:endParaRPr lang="en-US"/>
        </a:p>
      </dgm:t>
    </dgm:pt>
    <dgm:pt modelId="{7E66AE65-9394-41A1-8DDA-AC7A4EDA5B9B}" type="pres">
      <dgm:prSet presAssocID="{7DFC832F-B1C3-4BF8-912F-1315D49A6EA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E3F6DF3-8058-4A34-BBBE-1E6F94F99D93}" type="pres">
      <dgm:prSet presAssocID="{19A7655D-0933-4040-94A8-E329ED5D46D9}" presName="centerShape" presStyleLbl="node0" presStyleIdx="0" presStyleCnt="1" custScaleX="151226"/>
      <dgm:spPr/>
    </dgm:pt>
    <dgm:pt modelId="{9F008A10-58EB-436A-8148-6C7A44582E05}" type="pres">
      <dgm:prSet presAssocID="{61DB5094-C1FD-4A0C-AE9C-8CCB1A4926B9}" presName="parTrans" presStyleLbl="sibTrans2D1" presStyleIdx="0" presStyleCnt="8"/>
      <dgm:spPr/>
    </dgm:pt>
    <dgm:pt modelId="{EB27E638-7FA0-444C-A774-6E515FB48750}" type="pres">
      <dgm:prSet presAssocID="{61DB5094-C1FD-4A0C-AE9C-8CCB1A4926B9}" presName="connectorText" presStyleLbl="sibTrans2D1" presStyleIdx="0" presStyleCnt="8"/>
      <dgm:spPr/>
    </dgm:pt>
    <dgm:pt modelId="{80B8ABAB-9E92-47D3-A28A-6B8425F1FEB2}" type="pres">
      <dgm:prSet presAssocID="{A07F6103-D34B-4B3D-83EB-05BD000E5CA8}" presName="node" presStyleLbl="node1" presStyleIdx="0" presStyleCnt="8" custRadScaleRad="104181">
        <dgm:presLayoutVars>
          <dgm:bulletEnabled val="1"/>
        </dgm:presLayoutVars>
      </dgm:prSet>
      <dgm:spPr>
        <a:prstGeom prst="rect">
          <a:avLst/>
        </a:prstGeom>
      </dgm:spPr>
    </dgm:pt>
    <dgm:pt modelId="{C1702E86-022E-4CC7-B11E-047E1FCF8DB2}" type="pres">
      <dgm:prSet presAssocID="{B1C03539-5C3B-443E-BB1C-AFDCFD2135F3}" presName="parTrans" presStyleLbl="sibTrans2D1" presStyleIdx="1" presStyleCnt="8"/>
      <dgm:spPr/>
    </dgm:pt>
    <dgm:pt modelId="{B897026D-A887-4F08-AF82-DD52108BD047}" type="pres">
      <dgm:prSet presAssocID="{B1C03539-5C3B-443E-BB1C-AFDCFD2135F3}" presName="connectorText" presStyleLbl="sibTrans2D1" presStyleIdx="1" presStyleCnt="8"/>
      <dgm:spPr/>
    </dgm:pt>
    <dgm:pt modelId="{F4C8DE33-936F-45EE-AB74-CDADD2BF2943}" type="pres">
      <dgm:prSet presAssocID="{0318EAA6-6479-4B27-9842-7C656012C549}" presName="node" presStyleLbl="node1" presStyleIdx="1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E1C873B5-9342-4C54-99FB-F45327128EBD}" type="pres">
      <dgm:prSet presAssocID="{00BB2697-689A-4B17-BEBD-47BEE47E9CF5}" presName="parTrans" presStyleLbl="sibTrans2D1" presStyleIdx="2" presStyleCnt="8"/>
      <dgm:spPr/>
    </dgm:pt>
    <dgm:pt modelId="{01AAD653-D51A-44F3-8D3F-CCFB2C8B8A76}" type="pres">
      <dgm:prSet presAssocID="{00BB2697-689A-4B17-BEBD-47BEE47E9CF5}" presName="connectorText" presStyleLbl="sibTrans2D1" presStyleIdx="2" presStyleCnt="8"/>
      <dgm:spPr/>
    </dgm:pt>
    <dgm:pt modelId="{C1AA13C8-CD18-42A2-A68E-94C83D5516A4}" type="pres">
      <dgm:prSet presAssocID="{98097CA0-0CC3-430C-9261-BAEC06CFC18D}" presName="node" presStyleLbl="node1" presStyleIdx="2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063758A8-AD44-4BA7-874D-436F58ADDCAA}" type="pres">
      <dgm:prSet presAssocID="{095A7CBC-E262-4E65-BE73-F88295647397}" presName="parTrans" presStyleLbl="sibTrans2D1" presStyleIdx="3" presStyleCnt="8"/>
      <dgm:spPr/>
    </dgm:pt>
    <dgm:pt modelId="{84ECE8B5-BCE1-493D-97E0-E6E3009BB276}" type="pres">
      <dgm:prSet presAssocID="{095A7CBC-E262-4E65-BE73-F88295647397}" presName="connectorText" presStyleLbl="sibTrans2D1" presStyleIdx="3" presStyleCnt="8"/>
      <dgm:spPr/>
    </dgm:pt>
    <dgm:pt modelId="{4800CDF6-C6E2-46A2-89EE-AB82E6B33184}" type="pres">
      <dgm:prSet presAssocID="{AB63CF53-806F-434A-A1D5-6FC977E39CBA}" presName="node" presStyleLbl="node1" presStyleIdx="3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D1AC2305-1DA4-4297-BD4A-21DA8107BE76}" type="pres">
      <dgm:prSet presAssocID="{DE8294DE-3A95-490B-97C7-CB81E56D93DE}" presName="parTrans" presStyleLbl="sibTrans2D1" presStyleIdx="4" presStyleCnt="8"/>
      <dgm:spPr/>
    </dgm:pt>
    <dgm:pt modelId="{DFA3D53D-DCFB-4556-8D7E-914909AB0D68}" type="pres">
      <dgm:prSet presAssocID="{DE8294DE-3A95-490B-97C7-CB81E56D93DE}" presName="connectorText" presStyleLbl="sibTrans2D1" presStyleIdx="4" presStyleCnt="8"/>
      <dgm:spPr/>
    </dgm:pt>
    <dgm:pt modelId="{B537737C-6D22-4EA0-919B-75E0D30D8458}" type="pres">
      <dgm:prSet presAssocID="{DD16EC36-CE68-4D6E-8033-71232136C1D8}" presName="node" presStyleLbl="node1" presStyleIdx="4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9BE9D94C-AACB-43EB-B4E2-F5B98C0963E4}" type="pres">
      <dgm:prSet presAssocID="{898916C5-EDC6-464B-8F79-105787A4AA4D}" presName="parTrans" presStyleLbl="sibTrans2D1" presStyleIdx="5" presStyleCnt="8"/>
      <dgm:spPr/>
    </dgm:pt>
    <dgm:pt modelId="{2566584C-E679-41BA-8CBD-9A14F1F3BE36}" type="pres">
      <dgm:prSet presAssocID="{898916C5-EDC6-464B-8F79-105787A4AA4D}" presName="connectorText" presStyleLbl="sibTrans2D1" presStyleIdx="5" presStyleCnt="8"/>
      <dgm:spPr/>
    </dgm:pt>
    <dgm:pt modelId="{5A379E23-4F8C-4B1C-B3A3-D850270F204D}" type="pres">
      <dgm:prSet presAssocID="{3F5584AE-3A18-41C6-A80E-988E283317AD}" presName="node" presStyleLbl="node1" presStyleIdx="5" presStyleCnt="8">
        <dgm:presLayoutVars>
          <dgm:bulletEnabled val="1"/>
        </dgm:presLayoutVars>
      </dgm:prSet>
      <dgm:spPr>
        <a:prstGeom prst="flowChartProcess">
          <a:avLst/>
        </a:prstGeom>
      </dgm:spPr>
    </dgm:pt>
    <dgm:pt modelId="{B8DBF338-DDC2-47A2-85DF-A5FF94BD7DA5}" type="pres">
      <dgm:prSet presAssocID="{AE1C4B93-068F-469A-AB2A-1B91F51238B9}" presName="parTrans" presStyleLbl="sibTrans2D1" presStyleIdx="6" presStyleCnt="8"/>
      <dgm:spPr/>
    </dgm:pt>
    <dgm:pt modelId="{0EA35845-C29F-4AD3-A792-22FD08CD2EAE}" type="pres">
      <dgm:prSet presAssocID="{AE1C4B93-068F-469A-AB2A-1B91F51238B9}" presName="connectorText" presStyleLbl="sibTrans2D1" presStyleIdx="6" presStyleCnt="8"/>
      <dgm:spPr/>
    </dgm:pt>
    <dgm:pt modelId="{F3CBC92F-26FF-418D-8398-8E48C8126782}" type="pres">
      <dgm:prSet presAssocID="{6DE74065-A7C9-4383-AFCA-4D169888F108}" presName="node" presStyleLbl="node1" presStyleIdx="6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1F3468C4-8016-4F26-854A-4A8E4655B503}" type="pres">
      <dgm:prSet presAssocID="{E93A5FC1-0F93-4939-8D0D-521899D2478E}" presName="parTrans" presStyleLbl="sibTrans2D1" presStyleIdx="7" presStyleCnt="8"/>
      <dgm:spPr/>
    </dgm:pt>
    <dgm:pt modelId="{138BCD7B-2B5A-4180-BE28-419B4A691595}" type="pres">
      <dgm:prSet presAssocID="{E93A5FC1-0F93-4939-8D0D-521899D2478E}" presName="connectorText" presStyleLbl="sibTrans2D1" presStyleIdx="7" presStyleCnt="8"/>
      <dgm:spPr/>
    </dgm:pt>
    <dgm:pt modelId="{FCC80FF8-E9FD-4EEB-BC3E-70ACB06BF269}" type="pres">
      <dgm:prSet presAssocID="{485275DF-627B-4F34-AB1D-94E7590DEA7C}" presName="node" presStyleLbl="node1" presStyleIdx="7" presStyleCnt="8" custRadScaleRad="101192" custRadScaleInc="1608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960C0600-3186-4093-AC61-1C36E9EF7986}" type="presOf" srcId="{898916C5-EDC6-464B-8F79-105787A4AA4D}" destId="{9BE9D94C-AACB-43EB-B4E2-F5B98C0963E4}" srcOrd="0" destOrd="0" presId="urn:microsoft.com/office/officeart/2005/8/layout/radial5"/>
    <dgm:cxn modelId="{4067A400-E057-47D1-A47B-575DB89207AF}" srcId="{19A7655D-0933-4040-94A8-E329ED5D46D9}" destId="{A07F6103-D34B-4B3D-83EB-05BD000E5CA8}" srcOrd="0" destOrd="0" parTransId="{61DB5094-C1FD-4A0C-AE9C-8CCB1A4926B9}" sibTransId="{144244D6-E263-4EA6-8964-8375D8B46AEB}"/>
    <dgm:cxn modelId="{9D50EB02-E457-4BC4-AC4E-B6035E219202}" type="presOf" srcId="{DE8294DE-3A95-490B-97C7-CB81E56D93DE}" destId="{D1AC2305-1DA4-4297-BD4A-21DA8107BE76}" srcOrd="0" destOrd="0" presId="urn:microsoft.com/office/officeart/2005/8/layout/radial5"/>
    <dgm:cxn modelId="{3614B20A-31E6-443D-91EE-5BAE2BC9E679}" type="presOf" srcId="{7DFC832F-B1C3-4BF8-912F-1315D49A6EA2}" destId="{7E66AE65-9394-41A1-8DDA-AC7A4EDA5B9B}" srcOrd="0" destOrd="0" presId="urn:microsoft.com/office/officeart/2005/8/layout/radial5"/>
    <dgm:cxn modelId="{7247960D-3C9E-4690-A878-3BB78A154DB5}" srcId="{7DFC832F-B1C3-4BF8-912F-1315D49A6EA2}" destId="{19A7655D-0933-4040-94A8-E329ED5D46D9}" srcOrd="0" destOrd="0" parTransId="{B364F372-D9DE-4C75-8A9E-4DE64B13C94D}" sibTransId="{87262FC1-B9AE-4B41-B478-3F320674212D}"/>
    <dgm:cxn modelId="{838F8E0F-AB47-4A2D-9262-E38813D7C98C}" srcId="{19A7655D-0933-4040-94A8-E329ED5D46D9}" destId="{98097CA0-0CC3-430C-9261-BAEC06CFC18D}" srcOrd="2" destOrd="0" parTransId="{00BB2697-689A-4B17-BEBD-47BEE47E9CF5}" sibTransId="{ECC04748-5B0A-44EF-A28B-AA9B8AE1D4E8}"/>
    <dgm:cxn modelId="{9C6BB810-8F24-44D5-9B2D-0A827FA4F63C}" srcId="{19A7655D-0933-4040-94A8-E329ED5D46D9}" destId="{485275DF-627B-4F34-AB1D-94E7590DEA7C}" srcOrd="7" destOrd="0" parTransId="{E93A5FC1-0F93-4939-8D0D-521899D2478E}" sibTransId="{CCA4FE1C-C796-49C0-8D7C-B47F2EB118CF}"/>
    <dgm:cxn modelId="{E12B731B-CB51-43CC-9112-DD987B12FD16}" type="presOf" srcId="{6DE74065-A7C9-4383-AFCA-4D169888F108}" destId="{F3CBC92F-26FF-418D-8398-8E48C8126782}" srcOrd="0" destOrd="0" presId="urn:microsoft.com/office/officeart/2005/8/layout/radial5"/>
    <dgm:cxn modelId="{3157F91D-0D56-49B9-9E44-A2CB7FE5F7FE}" srcId="{19A7655D-0933-4040-94A8-E329ED5D46D9}" destId="{AB63CF53-806F-434A-A1D5-6FC977E39CBA}" srcOrd="3" destOrd="0" parTransId="{095A7CBC-E262-4E65-BE73-F88295647397}" sibTransId="{804254E0-E2B4-46A2-BF13-9DBF75D86558}"/>
    <dgm:cxn modelId="{AFC43321-96EC-4E01-BBF5-B2BAF05C9241}" type="presOf" srcId="{B1C03539-5C3B-443E-BB1C-AFDCFD2135F3}" destId="{C1702E86-022E-4CC7-B11E-047E1FCF8DB2}" srcOrd="0" destOrd="0" presId="urn:microsoft.com/office/officeart/2005/8/layout/radial5"/>
    <dgm:cxn modelId="{1E47F922-F377-4571-BDF1-783FF59760CC}" type="presOf" srcId="{19A7655D-0933-4040-94A8-E329ED5D46D9}" destId="{6E3F6DF3-8058-4A34-BBBE-1E6F94F99D93}" srcOrd="0" destOrd="0" presId="urn:microsoft.com/office/officeart/2005/8/layout/radial5"/>
    <dgm:cxn modelId="{D603D029-AAF3-4228-9BBE-837475EC5E59}" srcId="{19A7655D-0933-4040-94A8-E329ED5D46D9}" destId="{6DE74065-A7C9-4383-AFCA-4D169888F108}" srcOrd="6" destOrd="0" parTransId="{AE1C4B93-068F-469A-AB2A-1B91F51238B9}" sibTransId="{1E5CF962-94BD-43D7-8ADD-6B727353A14C}"/>
    <dgm:cxn modelId="{A52D412B-7DE4-4926-841D-BAA645D815B5}" type="presOf" srcId="{E93A5FC1-0F93-4939-8D0D-521899D2478E}" destId="{1F3468C4-8016-4F26-854A-4A8E4655B503}" srcOrd="0" destOrd="0" presId="urn:microsoft.com/office/officeart/2005/8/layout/radial5"/>
    <dgm:cxn modelId="{4A52212E-8F97-4350-ADF2-5217BC7E3EB7}" type="presOf" srcId="{AE1C4B93-068F-469A-AB2A-1B91F51238B9}" destId="{B8DBF338-DDC2-47A2-85DF-A5FF94BD7DA5}" srcOrd="0" destOrd="0" presId="urn:microsoft.com/office/officeart/2005/8/layout/radial5"/>
    <dgm:cxn modelId="{2479E236-FB03-43A0-8DC2-C601F9479A04}" type="presOf" srcId="{DD16EC36-CE68-4D6E-8033-71232136C1D8}" destId="{B537737C-6D22-4EA0-919B-75E0D30D8458}" srcOrd="0" destOrd="0" presId="urn:microsoft.com/office/officeart/2005/8/layout/radial5"/>
    <dgm:cxn modelId="{44FBA03F-CE7D-46F5-97F5-28D9A2278E72}" type="presOf" srcId="{485275DF-627B-4F34-AB1D-94E7590DEA7C}" destId="{FCC80FF8-E9FD-4EEB-BC3E-70ACB06BF269}" srcOrd="0" destOrd="0" presId="urn:microsoft.com/office/officeart/2005/8/layout/radial5"/>
    <dgm:cxn modelId="{9D1BB447-845F-4F98-80B1-1502106AA01E}" type="presOf" srcId="{61DB5094-C1FD-4A0C-AE9C-8CCB1A4926B9}" destId="{9F008A10-58EB-436A-8148-6C7A44582E05}" srcOrd="0" destOrd="0" presId="urn:microsoft.com/office/officeart/2005/8/layout/radial5"/>
    <dgm:cxn modelId="{0EC16F6C-2ECA-4500-9A7D-C3A98B517FD7}" type="presOf" srcId="{A07F6103-D34B-4B3D-83EB-05BD000E5CA8}" destId="{80B8ABAB-9E92-47D3-A28A-6B8425F1FEB2}" srcOrd="0" destOrd="0" presId="urn:microsoft.com/office/officeart/2005/8/layout/radial5"/>
    <dgm:cxn modelId="{EB7D8A4C-6761-4D58-AE2E-F3369CE86FBB}" srcId="{19A7655D-0933-4040-94A8-E329ED5D46D9}" destId="{DD16EC36-CE68-4D6E-8033-71232136C1D8}" srcOrd="4" destOrd="0" parTransId="{DE8294DE-3A95-490B-97C7-CB81E56D93DE}" sibTransId="{B9698E40-C7C3-4C15-B9EF-EA4B8794DD5D}"/>
    <dgm:cxn modelId="{A318224E-1358-4715-9FBF-9C082B0EB8A1}" type="presOf" srcId="{095A7CBC-E262-4E65-BE73-F88295647397}" destId="{84ECE8B5-BCE1-493D-97E0-E6E3009BB276}" srcOrd="1" destOrd="0" presId="urn:microsoft.com/office/officeart/2005/8/layout/radial5"/>
    <dgm:cxn modelId="{E7BD8E74-3B1D-45DB-A56E-AAEBCE804D9D}" type="presOf" srcId="{0318EAA6-6479-4B27-9842-7C656012C549}" destId="{F4C8DE33-936F-45EE-AB74-CDADD2BF2943}" srcOrd="0" destOrd="0" presId="urn:microsoft.com/office/officeart/2005/8/layout/radial5"/>
    <dgm:cxn modelId="{107E6F7B-FE89-4DDA-8B11-928F353729F9}" type="presOf" srcId="{61DB5094-C1FD-4A0C-AE9C-8CCB1A4926B9}" destId="{EB27E638-7FA0-444C-A774-6E515FB48750}" srcOrd="1" destOrd="0" presId="urn:microsoft.com/office/officeart/2005/8/layout/radial5"/>
    <dgm:cxn modelId="{3320028F-085B-44CE-9A64-62103353EB5C}" type="presOf" srcId="{095A7CBC-E262-4E65-BE73-F88295647397}" destId="{063758A8-AD44-4BA7-874D-436F58ADDCAA}" srcOrd="0" destOrd="0" presId="urn:microsoft.com/office/officeart/2005/8/layout/radial5"/>
    <dgm:cxn modelId="{D8EAD59B-47D7-4E55-925D-7CD10E720FAB}" type="presOf" srcId="{00BB2697-689A-4B17-BEBD-47BEE47E9CF5}" destId="{E1C873B5-9342-4C54-99FB-F45327128EBD}" srcOrd="0" destOrd="0" presId="urn:microsoft.com/office/officeart/2005/8/layout/radial5"/>
    <dgm:cxn modelId="{E4DF7A9F-9FEC-4272-96ED-B49CC3EFBCFD}" srcId="{19A7655D-0933-4040-94A8-E329ED5D46D9}" destId="{3F5584AE-3A18-41C6-A80E-988E283317AD}" srcOrd="5" destOrd="0" parTransId="{898916C5-EDC6-464B-8F79-105787A4AA4D}" sibTransId="{AAF007D8-0BA7-471B-8724-1FA3B8A4BC85}"/>
    <dgm:cxn modelId="{C03F03A7-17E7-43C1-BDBF-761B60772476}" type="presOf" srcId="{3F5584AE-3A18-41C6-A80E-988E283317AD}" destId="{5A379E23-4F8C-4B1C-B3A3-D850270F204D}" srcOrd="0" destOrd="0" presId="urn:microsoft.com/office/officeart/2005/8/layout/radial5"/>
    <dgm:cxn modelId="{24F786AC-506E-4A68-9F56-436B3FD8CD37}" type="presOf" srcId="{898916C5-EDC6-464B-8F79-105787A4AA4D}" destId="{2566584C-E679-41BA-8CBD-9A14F1F3BE36}" srcOrd="1" destOrd="0" presId="urn:microsoft.com/office/officeart/2005/8/layout/radial5"/>
    <dgm:cxn modelId="{7B608AAE-5E41-4A2C-BAEB-03E971FEBCAA}" type="presOf" srcId="{98097CA0-0CC3-430C-9261-BAEC06CFC18D}" destId="{C1AA13C8-CD18-42A2-A68E-94C83D5516A4}" srcOrd="0" destOrd="0" presId="urn:microsoft.com/office/officeart/2005/8/layout/radial5"/>
    <dgm:cxn modelId="{241A62B6-1817-4994-B599-3D23D19731E7}" type="presOf" srcId="{E93A5FC1-0F93-4939-8D0D-521899D2478E}" destId="{138BCD7B-2B5A-4180-BE28-419B4A691595}" srcOrd="1" destOrd="0" presId="urn:microsoft.com/office/officeart/2005/8/layout/radial5"/>
    <dgm:cxn modelId="{352987C7-DA4F-4719-96D2-19E5C1E5C793}" type="presOf" srcId="{AE1C4B93-068F-469A-AB2A-1B91F51238B9}" destId="{0EA35845-C29F-4AD3-A792-22FD08CD2EAE}" srcOrd="1" destOrd="0" presId="urn:microsoft.com/office/officeart/2005/8/layout/radial5"/>
    <dgm:cxn modelId="{9CFCEDD1-FCE6-4779-8821-335EDBAB30A2}" type="presOf" srcId="{DE8294DE-3A95-490B-97C7-CB81E56D93DE}" destId="{DFA3D53D-DCFB-4556-8D7E-914909AB0D68}" srcOrd="1" destOrd="0" presId="urn:microsoft.com/office/officeart/2005/8/layout/radial5"/>
    <dgm:cxn modelId="{127E41DE-1546-4CA7-93BE-3416A79DC8CA}" srcId="{19A7655D-0933-4040-94A8-E329ED5D46D9}" destId="{0318EAA6-6479-4B27-9842-7C656012C549}" srcOrd="1" destOrd="0" parTransId="{B1C03539-5C3B-443E-BB1C-AFDCFD2135F3}" sibTransId="{F3F716F7-2EBF-4DF1-9A51-AFA00A2D260B}"/>
    <dgm:cxn modelId="{55EE56E4-5848-4BDC-81E3-0E71513CBACB}" type="presOf" srcId="{B1C03539-5C3B-443E-BB1C-AFDCFD2135F3}" destId="{B897026D-A887-4F08-AF82-DD52108BD047}" srcOrd="1" destOrd="0" presId="urn:microsoft.com/office/officeart/2005/8/layout/radial5"/>
    <dgm:cxn modelId="{F966F0E9-B609-40DA-917B-A308FDAD632D}" type="presOf" srcId="{AB63CF53-806F-434A-A1D5-6FC977E39CBA}" destId="{4800CDF6-C6E2-46A2-89EE-AB82E6B33184}" srcOrd="0" destOrd="0" presId="urn:microsoft.com/office/officeart/2005/8/layout/radial5"/>
    <dgm:cxn modelId="{6C1ACAF4-B367-4003-AF97-3FDF9C2092F5}" type="presOf" srcId="{00BB2697-689A-4B17-BEBD-47BEE47E9CF5}" destId="{01AAD653-D51A-44F3-8D3F-CCFB2C8B8A76}" srcOrd="1" destOrd="0" presId="urn:microsoft.com/office/officeart/2005/8/layout/radial5"/>
    <dgm:cxn modelId="{92B1150B-22BF-442C-BD14-5BC4A1CA0E04}" type="presParOf" srcId="{7E66AE65-9394-41A1-8DDA-AC7A4EDA5B9B}" destId="{6E3F6DF3-8058-4A34-BBBE-1E6F94F99D93}" srcOrd="0" destOrd="0" presId="urn:microsoft.com/office/officeart/2005/8/layout/radial5"/>
    <dgm:cxn modelId="{01145CF3-F544-48E5-9CC3-B3DDD691302C}" type="presParOf" srcId="{7E66AE65-9394-41A1-8DDA-AC7A4EDA5B9B}" destId="{9F008A10-58EB-436A-8148-6C7A44582E05}" srcOrd="1" destOrd="0" presId="urn:microsoft.com/office/officeart/2005/8/layout/radial5"/>
    <dgm:cxn modelId="{4DB87F61-B6EF-466D-971B-48A3E6873642}" type="presParOf" srcId="{9F008A10-58EB-436A-8148-6C7A44582E05}" destId="{EB27E638-7FA0-444C-A774-6E515FB48750}" srcOrd="0" destOrd="0" presId="urn:microsoft.com/office/officeart/2005/8/layout/radial5"/>
    <dgm:cxn modelId="{8C4EBC7F-0539-4ACA-AB3D-3AA6E547E899}" type="presParOf" srcId="{7E66AE65-9394-41A1-8DDA-AC7A4EDA5B9B}" destId="{80B8ABAB-9E92-47D3-A28A-6B8425F1FEB2}" srcOrd="2" destOrd="0" presId="urn:microsoft.com/office/officeart/2005/8/layout/radial5"/>
    <dgm:cxn modelId="{F4A707FE-B8EA-4AF8-AD1F-1CA4E67BA679}" type="presParOf" srcId="{7E66AE65-9394-41A1-8DDA-AC7A4EDA5B9B}" destId="{C1702E86-022E-4CC7-B11E-047E1FCF8DB2}" srcOrd="3" destOrd="0" presId="urn:microsoft.com/office/officeart/2005/8/layout/radial5"/>
    <dgm:cxn modelId="{87FBDDAB-12AF-43AD-86E5-110BDA2432E2}" type="presParOf" srcId="{C1702E86-022E-4CC7-B11E-047E1FCF8DB2}" destId="{B897026D-A887-4F08-AF82-DD52108BD047}" srcOrd="0" destOrd="0" presId="urn:microsoft.com/office/officeart/2005/8/layout/radial5"/>
    <dgm:cxn modelId="{373E532E-69C6-45D0-AC85-294137BAB471}" type="presParOf" srcId="{7E66AE65-9394-41A1-8DDA-AC7A4EDA5B9B}" destId="{F4C8DE33-936F-45EE-AB74-CDADD2BF2943}" srcOrd="4" destOrd="0" presId="urn:microsoft.com/office/officeart/2005/8/layout/radial5"/>
    <dgm:cxn modelId="{542E4387-22A8-40BB-920A-0A8CFE4FBF8C}" type="presParOf" srcId="{7E66AE65-9394-41A1-8DDA-AC7A4EDA5B9B}" destId="{E1C873B5-9342-4C54-99FB-F45327128EBD}" srcOrd="5" destOrd="0" presId="urn:microsoft.com/office/officeart/2005/8/layout/radial5"/>
    <dgm:cxn modelId="{BB850D6A-A36B-499D-BA03-6ACC12314530}" type="presParOf" srcId="{E1C873B5-9342-4C54-99FB-F45327128EBD}" destId="{01AAD653-D51A-44F3-8D3F-CCFB2C8B8A76}" srcOrd="0" destOrd="0" presId="urn:microsoft.com/office/officeart/2005/8/layout/radial5"/>
    <dgm:cxn modelId="{4579A07B-7B9E-46DF-893E-1F26486583BD}" type="presParOf" srcId="{7E66AE65-9394-41A1-8DDA-AC7A4EDA5B9B}" destId="{C1AA13C8-CD18-42A2-A68E-94C83D5516A4}" srcOrd="6" destOrd="0" presId="urn:microsoft.com/office/officeart/2005/8/layout/radial5"/>
    <dgm:cxn modelId="{67F169FD-8229-4C8B-85F1-AB00CE4E762C}" type="presParOf" srcId="{7E66AE65-9394-41A1-8DDA-AC7A4EDA5B9B}" destId="{063758A8-AD44-4BA7-874D-436F58ADDCAA}" srcOrd="7" destOrd="0" presId="urn:microsoft.com/office/officeart/2005/8/layout/radial5"/>
    <dgm:cxn modelId="{BCCDDF9E-915D-4461-A056-61013A01ED81}" type="presParOf" srcId="{063758A8-AD44-4BA7-874D-436F58ADDCAA}" destId="{84ECE8B5-BCE1-493D-97E0-E6E3009BB276}" srcOrd="0" destOrd="0" presId="urn:microsoft.com/office/officeart/2005/8/layout/radial5"/>
    <dgm:cxn modelId="{DDF6C572-245F-495F-A564-7758CF81395C}" type="presParOf" srcId="{7E66AE65-9394-41A1-8DDA-AC7A4EDA5B9B}" destId="{4800CDF6-C6E2-46A2-89EE-AB82E6B33184}" srcOrd="8" destOrd="0" presId="urn:microsoft.com/office/officeart/2005/8/layout/radial5"/>
    <dgm:cxn modelId="{1D35D571-2ADD-4447-A358-34125129A2AB}" type="presParOf" srcId="{7E66AE65-9394-41A1-8DDA-AC7A4EDA5B9B}" destId="{D1AC2305-1DA4-4297-BD4A-21DA8107BE76}" srcOrd="9" destOrd="0" presId="urn:microsoft.com/office/officeart/2005/8/layout/radial5"/>
    <dgm:cxn modelId="{6065D51E-8982-4D04-BDF6-5091B7B37BB2}" type="presParOf" srcId="{D1AC2305-1DA4-4297-BD4A-21DA8107BE76}" destId="{DFA3D53D-DCFB-4556-8D7E-914909AB0D68}" srcOrd="0" destOrd="0" presId="urn:microsoft.com/office/officeart/2005/8/layout/radial5"/>
    <dgm:cxn modelId="{1C1E579A-5F4B-4E94-9640-7CE91EF76E9B}" type="presParOf" srcId="{7E66AE65-9394-41A1-8DDA-AC7A4EDA5B9B}" destId="{B537737C-6D22-4EA0-919B-75E0D30D8458}" srcOrd="10" destOrd="0" presId="urn:microsoft.com/office/officeart/2005/8/layout/radial5"/>
    <dgm:cxn modelId="{8071CF48-9276-4D78-95C8-75EEE7C631CF}" type="presParOf" srcId="{7E66AE65-9394-41A1-8DDA-AC7A4EDA5B9B}" destId="{9BE9D94C-AACB-43EB-B4E2-F5B98C0963E4}" srcOrd="11" destOrd="0" presId="urn:microsoft.com/office/officeart/2005/8/layout/radial5"/>
    <dgm:cxn modelId="{608729D7-E6E2-4754-982D-7B4155DA21A6}" type="presParOf" srcId="{9BE9D94C-AACB-43EB-B4E2-F5B98C0963E4}" destId="{2566584C-E679-41BA-8CBD-9A14F1F3BE36}" srcOrd="0" destOrd="0" presId="urn:microsoft.com/office/officeart/2005/8/layout/radial5"/>
    <dgm:cxn modelId="{3CB8FD17-E12E-43D0-ABE5-5B938E636614}" type="presParOf" srcId="{7E66AE65-9394-41A1-8DDA-AC7A4EDA5B9B}" destId="{5A379E23-4F8C-4B1C-B3A3-D850270F204D}" srcOrd="12" destOrd="0" presId="urn:microsoft.com/office/officeart/2005/8/layout/radial5"/>
    <dgm:cxn modelId="{9EC16C0B-E5E1-47D5-AFA7-5D26A8F8AEC8}" type="presParOf" srcId="{7E66AE65-9394-41A1-8DDA-AC7A4EDA5B9B}" destId="{B8DBF338-DDC2-47A2-85DF-A5FF94BD7DA5}" srcOrd="13" destOrd="0" presId="urn:microsoft.com/office/officeart/2005/8/layout/radial5"/>
    <dgm:cxn modelId="{A31E0EF9-F053-46D2-8954-CF79D0676829}" type="presParOf" srcId="{B8DBF338-DDC2-47A2-85DF-A5FF94BD7DA5}" destId="{0EA35845-C29F-4AD3-A792-22FD08CD2EAE}" srcOrd="0" destOrd="0" presId="urn:microsoft.com/office/officeart/2005/8/layout/radial5"/>
    <dgm:cxn modelId="{FFB1A41B-4C0D-41FC-86B9-A389426F4C58}" type="presParOf" srcId="{7E66AE65-9394-41A1-8DDA-AC7A4EDA5B9B}" destId="{F3CBC92F-26FF-418D-8398-8E48C8126782}" srcOrd="14" destOrd="0" presId="urn:microsoft.com/office/officeart/2005/8/layout/radial5"/>
    <dgm:cxn modelId="{3293EF64-1529-4B78-AF00-4F18F6ABE82D}" type="presParOf" srcId="{7E66AE65-9394-41A1-8DDA-AC7A4EDA5B9B}" destId="{1F3468C4-8016-4F26-854A-4A8E4655B503}" srcOrd="15" destOrd="0" presId="urn:microsoft.com/office/officeart/2005/8/layout/radial5"/>
    <dgm:cxn modelId="{DA45163C-D8A2-48B5-A9D4-720D4C398C22}" type="presParOf" srcId="{1F3468C4-8016-4F26-854A-4A8E4655B503}" destId="{138BCD7B-2B5A-4180-BE28-419B4A691595}" srcOrd="0" destOrd="0" presId="urn:microsoft.com/office/officeart/2005/8/layout/radial5"/>
    <dgm:cxn modelId="{5B614E65-7672-41A6-8C47-3DFA90588036}" type="presParOf" srcId="{7E66AE65-9394-41A1-8DDA-AC7A4EDA5B9B}" destId="{FCC80FF8-E9FD-4EEB-BC3E-70ACB06BF269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FC832F-B1C3-4BF8-912F-1315D49A6EA2}" type="doc">
      <dgm:prSet loTypeId="urn:microsoft.com/office/officeart/2005/8/layout/radial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A7655D-0933-4040-94A8-E329ED5D46D9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bn-BD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জাহানামের  স্তরসমুহ  </a:t>
          </a:r>
          <a:r>
            <a: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B364F372-D9DE-4C75-8A9E-4DE64B13C94D}" type="parTrans" cxnId="{7247960D-3C9E-4690-A878-3BB78A154DB5}">
      <dgm:prSet/>
      <dgm:spPr/>
      <dgm:t>
        <a:bodyPr/>
        <a:lstStyle/>
        <a:p>
          <a:endParaRPr lang="en-US"/>
        </a:p>
      </dgm:t>
    </dgm:pt>
    <dgm:pt modelId="{87262FC1-B9AE-4B41-B478-3F320674212D}" type="sibTrans" cxnId="{7247960D-3C9E-4690-A878-3BB78A154DB5}">
      <dgm:prSet/>
      <dgm:spPr/>
      <dgm:t>
        <a:bodyPr/>
        <a:lstStyle/>
        <a:p>
          <a:endParaRPr lang="en-US"/>
        </a:p>
      </dgm:t>
    </dgm:pt>
    <dgm:pt modelId="{0318EAA6-6479-4B27-9842-7C656012C549}">
      <dgm:prSet phldrT="[Text]"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২।হাবিয়া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C03539-5C3B-443E-BB1C-AFDCFD2135F3}" type="parTrans" cxnId="{127E41DE-1546-4CA7-93BE-3416A79DC8CA}">
      <dgm:prSet/>
      <dgm:spPr/>
      <dgm:t>
        <a:bodyPr/>
        <a:lstStyle/>
        <a:p>
          <a:endParaRPr lang="en-US" dirty="0"/>
        </a:p>
      </dgm:t>
    </dgm:pt>
    <dgm:pt modelId="{F3F716F7-2EBF-4DF1-9A51-AFA00A2D260B}" type="sibTrans" cxnId="{127E41DE-1546-4CA7-93BE-3416A79DC8CA}">
      <dgm:prSet/>
      <dgm:spPr/>
      <dgm:t>
        <a:bodyPr/>
        <a:lstStyle/>
        <a:p>
          <a:endParaRPr lang="en-US"/>
        </a:p>
      </dgm:t>
    </dgm:pt>
    <dgm:pt modelId="{3F5584AE-3A18-41C6-A80E-988E283317AD}">
      <dgm:prSet phldrT="[Text]"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৫। সাইর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8916C5-EDC6-464B-8F79-105787A4AA4D}" type="parTrans" cxnId="{E4DF7A9F-9FEC-4272-96ED-B49CC3EFBCFD}">
      <dgm:prSet/>
      <dgm:spPr/>
      <dgm:t>
        <a:bodyPr/>
        <a:lstStyle/>
        <a:p>
          <a:endParaRPr lang="en-US" dirty="0"/>
        </a:p>
      </dgm:t>
    </dgm:pt>
    <dgm:pt modelId="{AAF007D8-0BA7-471B-8724-1FA3B8A4BC85}" type="sibTrans" cxnId="{E4DF7A9F-9FEC-4272-96ED-B49CC3EFBCFD}">
      <dgm:prSet/>
      <dgm:spPr/>
      <dgm:t>
        <a:bodyPr/>
        <a:lstStyle/>
        <a:p>
          <a:endParaRPr lang="en-US"/>
        </a:p>
      </dgm:t>
    </dgm:pt>
    <dgm:pt modelId="{6DE74065-A7C9-4383-AFCA-4D169888F108}">
      <dgm:prSet phldrT="[Text]"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৬। হুতামা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1C4B93-068F-469A-AB2A-1B91F51238B9}" type="parTrans" cxnId="{D603D029-AAF3-4228-9BBE-837475EC5E59}">
      <dgm:prSet/>
      <dgm:spPr/>
      <dgm:t>
        <a:bodyPr/>
        <a:lstStyle/>
        <a:p>
          <a:endParaRPr lang="en-US" dirty="0"/>
        </a:p>
      </dgm:t>
    </dgm:pt>
    <dgm:pt modelId="{1E5CF962-94BD-43D7-8ADD-6B727353A14C}" type="sibTrans" cxnId="{D603D029-AAF3-4228-9BBE-837475EC5E59}">
      <dgm:prSet/>
      <dgm:spPr/>
      <dgm:t>
        <a:bodyPr/>
        <a:lstStyle/>
        <a:p>
          <a:endParaRPr lang="en-US"/>
        </a:p>
      </dgm:t>
    </dgm:pt>
    <dgm:pt modelId="{137B5A53-F4C9-4B4B-A64E-DD918125C620}">
      <dgm:prSet phldrT="[Text]"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১। জাহান্নাম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16C016-BB82-4792-ABD0-DC3A23E985CB}" type="parTrans" cxnId="{05DD99E6-3B0D-4DC8-B4B5-20B7BF14119A}">
      <dgm:prSet/>
      <dgm:spPr/>
      <dgm:t>
        <a:bodyPr/>
        <a:lstStyle/>
        <a:p>
          <a:endParaRPr lang="en-US" dirty="0"/>
        </a:p>
      </dgm:t>
    </dgm:pt>
    <dgm:pt modelId="{252F06D5-06F9-4857-9399-E6CBAFFC29C4}" type="sibTrans" cxnId="{05DD99E6-3B0D-4DC8-B4B5-20B7BF14119A}">
      <dgm:prSet/>
      <dgm:spPr/>
      <dgm:t>
        <a:bodyPr/>
        <a:lstStyle/>
        <a:p>
          <a:endParaRPr lang="en-US"/>
        </a:p>
      </dgm:t>
    </dgm:pt>
    <dgm:pt modelId="{485275DF-627B-4F34-AB1D-94E7590DEA7C}">
      <dgm:prSet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৭। লাজা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3A5FC1-0F93-4939-8D0D-521899D2478E}" type="parTrans" cxnId="{9C6BB810-8F24-44D5-9B2D-0A827FA4F63C}">
      <dgm:prSet/>
      <dgm:spPr/>
      <dgm:t>
        <a:bodyPr/>
        <a:lstStyle/>
        <a:p>
          <a:endParaRPr lang="en-US" dirty="0"/>
        </a:p>
      </dgm:t>
    </dgm:pt>
    <dgm:pt modelId="{CCA4FE1C-C796-49C0-8D7C-B47F2EB118CF}" type="sibTrans" cxnId="{9C6BB810-8F24-44D5-9B2D-0A827FA4F63C}">
      <dgm:prSet/>
      <dgm:spPr/>
      <dgm:t>
        <a:bodyPr/>
        <a:lstStyle/>
        <a:p>
          <a:endParaRPr lang="en-US"/>
        </a:p>
      </dgm:t>
    </dgm:pt>
    <dgm:pt modelId="{AB63CF53-806F-434A-A1D5-6FC977E39CBA}">
      <dgm:prSet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৪। সাকার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5A7CBC-E262-4E65-BE73-F88295647397}" type="parTrans" cxnId="{3157F91D-0D56-49B9-9E44-A2CB7FE5F7FE}">
      <dgm:prSet/>
      <dgm:spPr/>
      <dgm:t>
        <a:bodyPr/>
        <a:lstStyle/>
        <a:p>
          <a:endParaRPr lang="en-US" dirty="0"/>
        </a:p>
      </dgm:t>
    </dgm:pt>
    <dgm:pt modelId="{804254E0-E2B4-46A2-BF13-9DBF75D86558}" type="sibTrans" cxnId="{3157F91D-0D56-49B9-9E44-A2CB7FE5F7FE}">
      <dgm:prSet/>
      <dgm:spPr/>
      <dgm:t>
        <a:bodyPr/>
        <a:lstStyle/>
        <a:p>
          <a:endParaRPr lang="en-US"/>
        </a:p>
      </dgm:t>
    </dgm:pt>
    <dgm:pt modelId="{98097CA0-0CC3-430C-9261-BAEC06CFC18D}">
      <dgm:prSet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৩। জাহিম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BB2697-689A-4B17-BEBD-47BEE47E9CF5}" type="parTrans" cxnId="{838F8E0F-AB47-4A2D-9262-E38813D7C98C}">
      <dgm:prSet/>
      <dgm:spPr/>
      <dgm:t>
        <a:bodyPr/>
        <a:lstStyle/>
        <a:p>
          <a:endParaRPr lang="en-US" dirty="0"/>
        </a:p>
      </dgm:t>
    </dgm:pt>
    <dgm:pt modelId="{ECC04748-5B0A-44EF-A28B-AA9B8AE1D4E8}" type="sibTrans" cxnId="{838F8E0F-AB47-4A2D-9262-E38813D7C98C}">
      <dgm:prSet/>
      <dgm:spPr/>
      <dgm:t>
        <a:bodyPr/>
        <a:lstStyle/>
        <a:p>
          <a:endParaRPr lang="en-US"/>
        </a:p>
      </dgm:t>
    </dgm:pt>
    <dgm:pt modelId="{7E66AE65-9394-41A1-8DDA-AC7A4EDA5B9B}" type="pres">
      <dgm:prSet presAssocID="{7DFC832F-B1C3-4BF8-912F-1315D49A6EA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E3F6DF3-8058-4A34-BBBE-1E6F94F99D93}" type="pres">
      <dgm:prSet presAssocID="{19A7655D-0933-4040-94A8-E329ED5D46D9}" presName="centerShape" presStyleLbl="node0" presStyleIdx="0" presStyleCnt="1" custScaleX="151226"/>
      <dgm:spPr/>
    </dgm:pt>
    <dgm:pt modelId="{C1702E86-022E-4CC7-B11E-047E1FCF8DB2}" type="pres">
      <dgm:prSet presAssocID="{B1C03539-5C3B-443E-BB1C-AFDCFD2135F3}" presName="parTrans" presStyleLbl="sibTrans2D1" presStyleIdx="0" presStyleCnt="7"/>
      <dgm:spPr/>
    </dgm:pt>
    <dgm:pt modelId="{B897026D-A887-4F08-AF82-DD52108BD047}" type="pres">
      <dgm:prSet presAssocID="{B1C03539-5C3B-443E-BB1C-AFDCFD2135F3}" presName="connectorText" presStyleLbl="sibTrans2D1" presStyleIdx="0" presStyleCnt="7"/>
      <dgm:spPr/>
    </dgm:pt>
    <dgm:pt modelId="{F4C8DE33-936F-45EE-AB74-CDADD2BF2943}" type="pres">
      <dgm:prSet presAssocID="{0318EAA6-6479-4B27-9842-7C656012C549}" presName="node" presStyleLbl="node1" presStyleIdx="0" presStyleCnt="7" custRadScaleRad="100201" custRadScaleInc="0">
        <dgm:presLayoutVars>
          <dgm:bulletEnabled val="1"/>
        </dgm:presLayoutVars>
      </dgm:prSet>
      <dgm:spPr>
        <a:prstGeom prst="rect">
          <a:avLst/>
        </a:prstGeom>
      </dgm:spPr>
    </dgm:pt>
    <dgm:pt modelId="{E1C873B5-9342-4C54-99FB-F45327128EBD}" type="pres">
      <dgm:prSet presAssocID="{00BB2697-689A-4B17-BEBD-47BEE47E9CF5}" presName="parTrans" presStyleLbl="sibTrans2D1" presStyleIdx="1" presStyleCnt="7"/>
      <dgm:spPr/>
    </dgm:pt>
    <dgm:pt modelId="{01AAD653-D51A-44F3-8D3F-CCFB2C8B8A76}" type="pres">
      <dgm:prSet presAssocID="{00BB2697-689A-4B17-BEBD-47BEE47E9CF5}" presName="connectorText" presStyleLbl="sibTrans2D1" presStyleIdx="1" presStyleCnt="7"/>
      <dgm:spPr/>
    </dgm:pt>
    <dgm:pt modelId="{C1AA13C8-CD18-42A2-A68E-94C83D5516A4}" type="pres">
      <dgm:prSet presAssocID="{98097CA0-0CC3-430C-9261-BAEC06CFC18D}" presName="node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063758A8-AD44-4BA7-874D-436F58ADDCAA}" type="pres">
      <dgm:prSet presAssocID="{095A7CBC-E262-4E65-BE73-F88295647397}" presName="parTrans" presStyleLbl="sibTrans2D1" presStyleIdx="2" presStyleCnt="7"/>
      <dgm:spPr/>
    </dgm:pt>
    <dgm:pt modelId="{84ECE8B5-BCE1-493D-97E0-E6E3009BB276}" type="pres">
      <dgm:prSet presAssocID="{095A7CBC-E262-4E65-BE73-F88295647397}" presName="connectorText" presStyleLbl="sibTrans2D1" presStyleIdx="2" presStyleCnt="7"/>
      <dgm:spPr/>
    </dgm:pt>
    <dgm:pt modelId="{4800CDF6-C6E2-46A2-89EE-AB82E6B33184}" type="pres">
      <dgm:prSet presAssocID="{AB63CF53-806F-434A-A1D5-6FC977E39CBA}" presName="node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9BE9D94C-AACB-43EB-B4E2-F5B98C0963E4}" type="pres">
      <dgm:prSet presAssocID="{898916C5-EDC6-464B-8F79-105787A4AA4D}" presName="parTrans" presStyleLbl="sibTrans2D1" presStyleIdx="3" presStyleCnt="7"/>
      <dgm:spPr/>
    </dgm:pt>
    <dgm:pt modelId="{2566584C-E679-41BA-8CBD-9A14F1F3BE36}" type="pres">
      <dgm:prSet presAssocID="{898916C5-EDC6-464B-8F79-105787A4AA4D}" presName="connectorText" presStyleLbl="sibTrans2D1" presStyleIdx="3" presStyleCnt="7"/>
      <dgm:spPr/>
    </dgm:pt>
    <dgm:pt modelId="{5A379E23-4F8C-4B1C-B3A3-D850270F204D}" type="pres">
      <dgm:prSet presAssocID="{3F5584AE-3A18-41C6-A80E-988E283317AD}" presName="node" presStyleLbl="node1" presStyleIdx="3" presStyleCnt="7">
        <dgm:presLayoutVars>
          <dgm:bulletEnabled val="1"/>
        </dgm:presLayoutVars>
      </dgm:prSet>
      <dgm:spPr>
        <a:prstGeom prst="flowChartProcess">
          <a:avLst/>
        </a:prstGeom>
      </dgm:spPr>
    </dgm:pt>
    <dgm:pt modelId="{B8DBF338-DDC2-47A2-85DF-A5FF94BD7DA5}" type="pres">
      <dgm:prSet presAssocID="{AE1C4B93-068F-469A-AB2A-1B91F51238B9}" presName="parTrans" presStyleLbl="sibTrans2D1" presStyleIdx="4" presStyleCnt="7"/>
      <dgm:spPr/>
    </dgm:pt>
    <dgm:pt modelId="{0EA35845-C29F-4AD3-A792-22FD08CD2EAE}" type="pres">
      <dgm:prSet presAssocID="{AE1C4B93-068F-469A-AB2A-1B91F51238B9}" presName="connectorText" presStyleLbl="sibTrans2D1" presStyleIdx="4" presStyleCnt="7"/>
      <dgm:spPr/>
    </dgm:pt>
    <dgm:pt modelId="{F3CBC92F-26FF-418D-8398-8E48C8126782}" type="pres">
      <dgm:prSet presAssocID="{6DE74065-A7C9-4383-AFCA-4D169888F108}" presName="node" presStyleLbl="node1" presStyleIdx="4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F3468C4-8016-4F26-854A-4A8E4655B503}" type="pres">
      <dgm:prSet presAssocID="{E93A5FC1-0F93-4939-8D0D-521899D2478E}" presName="parTrans" presStyleLbl="sibTrans2D1" presStyleIdx="5" presStyleCnt="7"/>
      <dgm:spPr/>
    </dgm:pt>
    <dgm:pt modelId="{138BCD7B-2B5A-4180-BE28-419B4A691595}" type="pres">
      <dgm:prSet presAssocID="{E93A5FC1-0F93-4939-8D0D-521899D2478E}" presName="connectorText" presStyleLbl="sibTrans2D1" presStyleIdx="5" presStyleCnt="7"/>
      <dgm:spPr/>
    </dgm:pt>
    <dgm:pt modelId="{FCC80FF8-E9FD-4EEB-BC3E-70ACB06BF269}" type="pres">
      <dgm:prSet presAssocID="{485275DF-627B-4F34-AB1D-94E7590DEA7C}" presName="node" presStyleLbl="node1" presStyleIdx="5" presStyleCnt="7" custRadScaleRad="101192" custRadScaleInc="1608">
        <dgm:presLayoutVars>
          <dgm:bulletEnabled val="1"/>
        </dgm:presLayoutVars>
      </dgm:prSet>
      <dgm:spPr>
        <a:prstGeom prst="rect">
          <a:avLst/>
        </a:prstGeom>
      </dgm:spPr>
    </dgm:pt>
    <dgm:pt modelId="{7AEE3493-2D09-40B2-AEF0-D7CBBBE02C51}" type="pres">
      <dgm:prSet presAssocID="{0816C016-BB82-4792-ABD0-DC3A23E985CB}" presName="parTrans" presStyleLbl="sibTrans2D1" presStyleIdx="6" presStyleCnt="7"/>
      <dgm:spPr/>
    </dgm:pt>
    <dgm:pt modelId="{D6CF0598-F11D-412C-8992-D6D30E28C7B6}" type="pres">
      <dgm:prSet presAssocID="{0816C016-BB82-4792-ABD0-DC3A23E985CB}" presName="connectorText" presStyleLbl="sibTrans2D1" presStyleIdx="6" presStyleCnt="7"/>
      <dgm:spPr/>
    </dgm:pt>
    <dgm:pt modelId="{C38B6B39-A796-4671-9601-841CDE79E84C}" type="pres">
      <dgm:prSet presAssocID="{137B5A53-F4C9-4B4B-A64E-DD918125C620}" presName="node" presStyleLbl="node1" presStyleIdx="6" presStyleCnt="7" custRadScaleRad="92417" custRadScaleInc="4481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960C0600-3186-4093-AC61-1C36E9EF7986}" type="presOf" srcId="{898916C5-EDC6-464B-8F79-105787A4AA4D}" destId="{9BE9D94C-AACB-43EB-B4E2-F5B98C0963E4}" srcOrd="0" destOrd="0" presId="urn:microsoft.com/office/officeart/2005/8/layout/radial5"/>
    <dgm:cxn modelId="{3614B20A-31E6-443D-91EE-5BAE2BC9E679}" type="presOf" srcId="{7DFC832F-B1C3-4BF8-912F-1315D49A6EA2}" destId="{7E66AE65-9394-41A1-8DDA-AC7A4EDA5B9B}" srcOrd="0" destOrd="0" presId="urn:microsoft.com/office/officeart/2005/8/layout/radial5"/>
    <dgm:cxn modelId="{4D0F280D-4127-485D-BCBD-E62BDFDA97BA}" type="presOf" srcId="{137B5A53-F4C9-4B4B-A64E-DD918125C620}" destId="{C38B6B39-A796-4671-9601-841CDE79E84C}" srcOrd="0" destOrd="0" presId="urn:microsoft.com/office/officeart/2005/8/layout/radial5"/>
    <dgm:cxn modelId="{7247960D-3C9E-4690-A878-3BB78A154DB5}" srcId="{7DFC832F-B1C3-4BF8-912F-1315D49A6EA2}" destId="{19A7655D-0933-4040-94A8-E329ED5D46D9}" srcOrd="0" destOrd="0" parTransId="{B364F372-D9DE-4C75-8A9E-4DE64B13C94D}" sibTransId="{87262FC1-B9AE-4B41-B478-3F320674212D}"/>
    <dgm:cxn modelId="{838F8E0F-AB47-4A2D-9262-E38813D7C98C}" srcId="{19A7655D-0933-4040-94A8-E329ED5D46D9}" destId="{98097CA0-0CC3-430C-9261-BAEC06CFC18D}" srcOrd="1" destOrd="0" parTransId="{00BB2697-689A-4B17-BEBD-47BEE47E9CF5}" sibTransId="{ECC04748-5B0A-44EF-A28B-AA9B8AE1D4E8}"/>
    <dgm:cxn modelId="{9C6BB810-8F24-44D5-9B2D-0A827FA4F63C}" srcId="{19A7655D-0933-4040-94A8-E329ED5D46D9}" destId="{485275DF-627B-4F34-AB1D-94E7590DEA7C}" srcOrd="5" destOrd="0" parTransId="{E93A5FC1-0F93-4939-8D0D-521899D2478E}" sibTransId="{CCA4FE1C-C796-49C0-8D7C-B47F2EB118CF}"/>
    <dgm:cxn modelId="{E12B731B-CB51-43CC-9112-DD987B12FD16}" type="presOf" srcId="{6DE74065-A7C9-4383-AFCA-4D169888F108}" destId="{F3CBC92F-26FF-418D-8398-8E48C8126782}" srcOrd="0" destOrd="0" presId="urn:microsoft.com/office/officeart/2005/8/layout/radial5"/>
    <dgm:cxn modelId="{3157F91D-0D56-49B9-9E44-A2CB7FE5F7FE}" srcId="{19A7655D-0933-4040-94A8-E329ED5D46D9}" destId="{AB63CF53-806F-434A-A1D5-6FC977E39CBA}" srcOrd="2" destOrd="0" parTransId="{095A7CBC-E262-4E65-BE73-F88295647397}" sibTransId="{804254E0-E2B4-46A2-BF13-9DBF75D86558}"/>
    <dgm:cxn modelId="{AFC43321-96EC-4E01-BBF5-B2BAF05C9241}" type="presOf" srcId="{B1C03539-5C3B-443E-BB1C-AFDCFD2135F3}" destId="{C1702E86-022E-4CC7-B11E-047E1FCF8DB2}" srcOrd="0" destOrd="0" presId="urn:microsoft.com/office/officeart/2005/8/layout/radial5"/>
    <dgm:cxn modelId="{1E47F922-F377-4571-BDF1-783FF59760CC}" type="presOf" srcId="{19A7655D-0933-4040-94A8-E329ED5D46D9}" destId="{6E3F6DF3-8058-4A34-BBBE-1E6F94F99D93}" srcOrd="0" destOrd="0" presId="urn:microsoft.com/office/officeart/2005/8/layout/radial5"/>
    <dgm:cxn modelId="{D603D029-AAF3-4228-9BBE-837475EC5E59}" srcId="{19A7655D-0933-4040-94A8-E329ED5D46D9}" destId="{6DE74065-A7C9-4383-AFCA-4D169888F108}" srcOrd="4" destOrd="0" parTransId="{AE1C4B93-068F-469A-AB2A-1B91F51238B9}" sibTransId="{1E5CF962-94BD-43D7-8ADD-6B727353A14C}"/>
    <dgm:cxn modelId="{A52D412B-7DE4-4926-841D-BAA645D815B5}" type="presOf" srcId="{E93A5FC1-0F93-4939-8D0D-521899D2478E}" destId="{1F3468C4-8016-4F26-854A-4A8E4655B503}" srcOrd="0" destOrd="0" presId="urn:microsoft.com/office/officeart/2005/8/layout/radial5"/>
    <dgm:cxn modelId="{2A2FD92D-1AE1-4A16-9440-FA144194176F}" type="presOf" srcId="{0816C016-BB82-4792-ABD0-DC3A23E985CB}" destId="{D6CF0598-F11D-412C-8992-D6D30E28C7B6}" srcOrd="1" destOrd="0" presId="urn:microsoft.com/office/officeart/2005/8/layout/radial5"/>
    <dgm:cxn modelId="{4A52212E-8F97-4350-ADF2-5217BC7E3EB7}" type="presOf" srcId="{AE1C4B93-068F-469A-AB2A-1B91F51238B9}" destId="{B8DBF338-DDC2-47A2-85DF-A5FF94BD7DA5}" srcOrd="0" destOrd="0" presId="urn:microsoft.com/office/officeart/2005/8/layout/radial5"/>
    <dgm:cxn modelId="{44FBA03F-CE7D-46F5-97F5-28D9A2278E72}" type="presOf" srcId="{485275DF-627B-4F34-AB1D-94E7590DEA7C}" destId="{FCC80FF8-E9FD-4EEB-BC3E-70ACB06BF269}" srcOrd="0" destOrd="0" presId="urn:microsoft.com/office/officeart/2005/8/layout/radial5"/>
    <dgm:cxn modelId="{656CB94D-7F23-4346-8006-A80C509DE90D}" type="presOf" srcId="{0816C016-BB82-4792-ABD0-DC3A23E985CB}" destId="{7AEE3493-2D09-40B2-AEF0-D7CBBBE02C51}" srcOrd="0" destOrd="0" presId="urn:microsoft.com/office/officeart/2005/8/layout/radial5"/>
    <dgm:cxn modelId="{A318224E-1358-4715-9FBF-9C082B0EB8A1}" type="presOf" srcId="{095A7CBC-E262-4E65-BE73-F88295647397}" destId="{84ECE8B5-BCE1-493D-97E0-E6E3009BB276}" srcOrd="1" destOrd="0" presId="urn:microsoft.com/office/officeart/2005/8/layout/radial5"/>
    <dgm:cxn modelId="{E7BD8E74-3B1D-45DB-A56E-AAEBCE804D9D}" type="presOf" srcId="{0318EAA6-6479-4B27-9842-7C656012C549}" destId="{F4C8DE33-936F-45EE-AB74-CDADD2BF2943}" srcOrd="0" destOrd="0" presId="urn:microsoft.com/office/officeart/2005/8/layout/radial5"/>
    <dgm:cxn modelId="{3320028F-085B-44CE-9A64-62103353EB5C}" type="presOf" srcId="{095A7CBC-E262-4E65-BE73-F88295647397}" destId="{063758A8-AD44-4BA7-874D-436F58ADDCAA}" srcOrd="0" destOrd="0" presId="urn:microsoft.com/office/officeart/2005/8/layout/radial5"/>
    <dgm:cxn modelId="{D8EAD59B-47D7-4E55-925D-7CD10E720FAB}" type="presOf" srcId="{00BB2697-689A-4B17-BEBD-47BEE47E9CF5}" destId="{E1C873B5-9342-4C54-99FB-F45327128EBD}" srcOrd="0" destOrd="0" presId="urn:microsoft.com/office/officeart/2005/8/layout/radial5"/>
    <dgm:cxn modelId="{E4DF7A9F-9FEC-4272-96ED-B49CC3EFBCFD}" srcId="{19A7655D-0933-4040-94A8-E329ED5D46D9}" destId="{3F5584AE-3A18-41C6-A80E-988E283317AD}" srcOrd="3" destOrd="0" parTransId="{898916C5-EDC6-464B-8F79-105787A4AA4D}" sibTransId="{AAF007D8-0BA7-471B-8724-1FA3B8A4BC85}"/>
    <dgm:cxn modelId="{C03F03A7-17E7-43C1-BDBF-761B60772476}" type="presOf" srcId="{3F5584AE-3A18-41C6-A80E-988E283317AD}" destId="{5A379E23-4F8C-4B1C-B3A3-D850270F204D}" srcOrd="0" destOrd="0" presId="urn:microsoft.com/office/officeart/2005/8/layout/radial5"/>
    <dgm:cxn modelId="{24F786AC-506E-4A68-9F56-436B3FD8CD37}" type="presOf" srcId="{898916C5-EDC6-464B-8F79-105787A4AA4D}" destId="{2566584C-E679-41BA-8CBD-9A14F1F3BE36}" srcOrd="1" destOrd="0" presId="urn:microsoft.com/office/officeart/2005/8/layout/radial5"/>
    <dgm:cxn modelId="{7B608AAE-5E41-4A2C-BAEB-03E971FEBCAA}" type="presOf" srcId="{98097CA0-0CC3-430C-9261-BAEC06CFC18D}" destId="{C1AA13C8-CD18-42A2-A68E-94C83D5516A4}" srcOrd="0" destOrd="0" presId="urn:microsoft.com/office/officeart/2005/8/layout/radial5"/>
    <dgm:cxn modelId="{241A62B6-1817-4994-B599-3D23D19731E7}" type="presOf" srcId="{E93A5FC1-0F93-4939-8D0D-521899D2478E}" destId="{138BCD7B-2B5A-4180-BE28-419B4A691595}" srcOrd="1" destOrd="0" presId="urn:microsoft.com/office/officeart/2005/8/layout/radial5"/>
    <dgm:cxn modelId="{352987C7-DA4F-4719-96D2-19E5C1E5C793}" type="presOf" srcId="{AE1C4B93-068F-469A-AB2A-1B91F51238B9}" destId="{0EA35845-C29F-4AD3-A792-22FD08CD2EAE}" srcOrd="1" destOrd="0" presId="urn:microsoft.com/office/officeart/2005/8/layout/radial5"/>
    <dgm:cxn modelId="{127E41DE-1546-4CA7-93BE-3416A79DC8CA}" srcId="{19A7655D-0933-4040-94A8-E329ED5D46D9}" destId="{0318EAA6-6479-4B27-9842-7C656012C549}" srcOrd="0" destOrd="0" parTransId="{B1C03539-5C3B-443E-BB1C-AFDCFD2135F3}" sibTransId="{F3F716F7-2EBF-4DF1-9A51-AFA00A2D260B}"/>
    <dgm:cxn modelId="{55EE56E4-5848-4BDC-81E3-0E71513CBACB}" type="presOf" srcId="{B1C03539-5C3B-443E-BB1C-AFDCFD2135F3}" destId="{B897026D-A887-4F08-AF82-DD52108BD047}" srcOrd="1" destOrd="0" presId="urn:microsoft.com/office/officeart/2005/8/layout/radial5"/>
    <dgm:cxn modelId="{05DD99E6-3B0D-4DC8-B4B5-20B7BF14119A}" srcId="{19A7655D-0933-4040-94A8-E329ED5D46D9}" destId="{137B5A53-F4C9-4B4B-A64E-DD918125C620}" srcOrd="6" destOrd="0" parTransId="{0816C016-BB82-4792-ABD0-DC3A23E985CB}" sibTransId="{252F06D5-06F9-4857-9399-E6CBAFFC29C4}"/>
    <dgm:cxn modelId="{F966F0E9-B609-40DA-917B-A308FDAD632D}" type="presOf" srcId="{AB63CF53-806F-434A-A1D5-6FC977E39CBA}" destId="{4800CDF6-C6E2-46A2-89EE-AB82E6B33184}" srcOrd="0" destOrd="0" presId="urn:microsoft.com/office/officeart/2005/8/layout/radial5"/>
    <dgm:cxn modelId="{6C1ACAF4-B367-4003-AF97-3FDF9C2092F5}" type="presOf" srcId="{00BB2697-689A-4B17-BEBD-47BEE47E9CF5}" destId="{01AAD653-D51A-44F3-8D3F-CCFB2C8B8A76}" srcOrd="1" destOrd="0" presId="urn:microsoft.com/office/officeart/2005/8/layout/radial5"/>
    <dgm:cxn modelId="{92B1150B-22BF-442C-BD14-5BC4A1CA0E04}" type="presParOf" srcId="{7E66AE65-9394-41A1-8DDA-AC7A4EDA5B9B}" destId="{6E3F6DF3-8058-4A34-BBBE-1E6F94F99D93}" srcOrd="0" destOrd="0" presId="urn:microsoft.com/office/officeart/2005/8/layout/radial5"/>
    <dgm:cxn modelId="{F4A707FE-B8EA-4AF8-AD1F-1CA4E67BA679}" type="presParOf" srcId="{7E66AE65-9394-41A1-8DDA-AC7A4EDA5B9B}" destId="{C1702E86-022E-4CC7-B11E-047E1FCF8DB2}" srcOrd="1" destOrd="0" presId="urn:microsoft.com/office/officeart/2005/8/layout/radial5"/>
    <dgm:cxn modelId="{87FBDDAB-12AF-43AD-86E5-110BDA2432E2}" type="presParOf" srcId="{C1702E86-022E-4CC7-B11E-047E1FCF8DB2}" destId="{B897026D-A887-4F08-AF82-DD52108BD047}" srcOrd="0" destOrd="0" presId="urn:microsoft.com/office/officeart/2005/8/layout/radial5"/>
    <dgm:cxn modelId="{373E532E-69C6-45D0-AC85-294137BAB471}" type="presParOf" srcId="{7E66AE65-9394-41A1-8DDA-AC7A4EDA5B9B}" destId="{F4C8DE33-936F-45EE-AB74-CDADD2BF2943}" srcOrd="2" destOrd="0" presId="urn:microsoft.com/office/officeart/2005/8/layout/radial5"/>
    <dgm:cxn modelId="{542E4387-22A8-40BB-920A-0A8CFE4FBF8C}" type="presParOf" srcId="{7E66AE65-9394-41A1-8DDA-AC7A4EDA5B9B}" destId="{E1C873B5-9342-4C54-99FB-F45327128EBD}" srcOrd="3" destOrd="0" presId="urn:microsoft.com/office/officeart/2005/8/layout/radial5"/>
    <dgm:cxn modelId="{BB850D6A-A36B-499D-BA03-6ACC12314530}" type="presParOf" srcId="{E1C873B5-9342-4C54-99FB-F45327128EBD}" destId="{01AAD653-D51A-44F3-8D3F-CCFB2C8B8A76}" srcOrd="0" destOrd="0" presId="urn:microsoft.com/office/officeart/2005/8/layout/radial5"/>
    <dgm:cxn modelId="{4579A07B-7B9E-46DF-893E-1F26486583BD}" type="presParOf" srcId="{7E66AE65-9394-41A1-8DDA-AC7A4EDA5B9B}" destId="{C1AA13C8-CD18-42A2-A68E-94C83D5516A4}" srcOrd="4" destOrd="0" presId="urn:microsoft.com/office/officeart/2005/8/layout/radial5"/>
    <dgm:cxn modelId="{67F169FD-8229-4C8B-85F1-AB00CE4E762C}" type="presParOf" srcId="{7E66AE65-9394-41A1-8DDA-AC7A4EDA5B9B}" destId="{063758A8-AD44-4BA7-874D-436F58ADDCAA}" srcOrd="5" destOrd="0" presId="urn:microsoft.com/office/officeart/2005/8/layout/radial5"/>
    <dgm:cxn modelId="{BCCDDF9E-915D-4461-A056-61013A01ED81}" type="presParOf" srcId="{063758A8-AD44-4BA7-874D-436F58ADDCAA}" destId="{84ECE8B5-BCE1-493D-97E0-E6E3009BB276}" srcOrd="0" destOrd="0" presId="urn:microsoft.com/office/officeart/2005/8/layout/radial5"/>
    <dgm:cxn modelId="{DDF6C572-245F-495F-A564-7758CF81395C}" type="presParOf" srcId="{7E66AE65-9394-41A1-8DDA-AC7A4EDA5B9B}" destId="{4800CDF6-C6E2-46A2-89EE-AB82E6B33184}" srcOrd="6" destOrd="0" presId="urn:microsoft.com/office/officeart/2005/8/layout/radial5"/>
    <dgm:cxn modelId="{8071CF48-9276-4D78-95C8-75EEE7C631CF}" type="presParOf" srcId="{7E66AE65-9394-41A1-8DDA-AC7A4EDA5B9B}" destId="{9BE9D94C-AACB-43EB-B4E2-F5B98C0963E4}" srcOrd="7" destOrd="0" presId="urn:microsoft.com/office/officeart/2005/8/layout/radial5"/>
    <dgm:cxn modelId="{608729D7-E6E2-4754-982D-7B4155DA21A6}" type="presParOf" srcId="{9BE9D94C-AACB-43EB-B4E2-F5B98C0963E4}" destId="{2566584C-E679-41BA-8CBD-9A14F1F3BE36}" srcOrd="0" destOrd="0" presId="urn:microsoft.com/office/officeart/2005/8/layout/radial5"/>
    <dgm:cxn modelId="{3CB8FD17-E12E-43D0-ABE5-5B938E636614}" type="presParOf" srcId="{7E66AE65-9394-41A1-8DDA-AC7A4EDA5B9B}" destId="{5A379E23-4F8C-4B1C-B3A3-D850270F204D}" srcOrd="8" destOrd="0" presId="urn:microsoft.com/office/officeart/2005/8/layout/radial5"/>
    <dgm:cxn modelId="{9EC16C0B-E5E1-47D5-AFA7-5D26A8F8AEC8}" type="presParOf" srcId="{7E66AE65-9394-41A1-8DDA-AC7A4EDA5B9B}" destId="{B8DBF338-DDC2-47A2-85DF-A5FF94BD7DA5}" srcOrd="9" destOrd="0" presId="urn:microsoft.com/office/officeart/2005/8/layout/radial5"/>
    <dgm:cxn modelId="{A31E0EF9-F053-46D2-8954-CF79D0676829}" type="presParOf" srcId="{B8DBF338-DDC2-47A2-85DF-A5FF94BD7DA5}" destId="{0EA35845-C29F-4AD3-A792-22FD08CD2EAE}" srcOrd="0" destOrd="0" presId="urn:microsoft.com/office/officeart/2005/8/layout/radial5"/>
    <dgm:cxn modelId="{FFB1A41B-4C0D-41FC-86B9-A389426F4C58}" type="presParOf" srcId="{7E66AE65-9394-41A1-8DDA-AC7A4EDA5B9B}" destId="{F3CBC92F-26FF-418D-8398-8E48C8126782}" srcOrd="10" destOrd="0" presId="urn:microsoft.com/office/officeart/2005/8/layout/radial5"/>
    <dgm:cxn modelId="{3293EF64-1529-4B78-AF00-4F18F6ABE82D}" type="presParOf" srcId="{7E66AE65-9394-41A1-8DDA-AC7A4EDA5B9B}" destId="{1F3468C4-8016-4F26-854A-4A8E4655B503}" srcOrd="11" destOrd="0" presId="urn:microsoft.com/office/officeart/2005/8/layout/radial5"/>
    <dgm:cxn modelId="{DA45163C-D8A2-48B5-A9D4-720D4C398C22}" type="presParOf" srcId="{1F3468C4-8016-4F26-854A-4A8E4655B503}" destId="{138BCD7B-2B5A-4180-BE28-419B4A691595}" srcOrd="0" destOrd="0" presId="urn:microsoft.com/office/officeart/2005/8/layout/radial5"/>
    <dgm:cxn modelId="{5B614E65-7672-41A6-8C47-3DFA90588036}" type="presParOf" srcId="{7E66AE65-9394-41A1-8DDA-AC7A4EDA5B9B}" destId="{FCC80FF8-E9FD-4EEB-BC3E-70ACB06BF269}" srcOrd="12" destOrd="0" presId="urn:microsoft.com/office/officeart/2005/8/layout/radial5"/>
    <dgm:cxn modelId="{3338AFCB-4BED-4318-8765-4C513B2131BE}" type="presParOf" srcId="{7E66AE65-9394-41A1-8DDA-AC7A4EDA5B9B}" destId="{7AEE3493-2D09-40B2-AEF0-D7CBBBE02C51}" srcOrd="13" destOrd="0" presId="urn:microsoft.com/office/officeart/2005/8/layout/radial5"/>
    <dgm:cxn modelId="{A71B55A9-ECCC-444F-9F86-7F4EECCBF545}" type="presParOf" srcId="{7AEE3493-2D09-40B2-AEF0-D7CBBBE02C51}" destId="{D6CF0598-F11D-412C-8992-D6D30E28C7B6}" srcOrd="0" destOrd="0" presId="urn:microsoft.com/office/officeart/2005/8/layout/radial5"/>
    <dgm:cxn modelId="{2851161D-4CF6-42C6-AB8B-073A08B50E26}" type="presParOf" srcId="{7E66AE65-9394-41A1-8DDA-AC7A4EDA5B9B}" destId="{C38B6B39-A796-4671-9601-841CDE79E84C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F6DF3-8058-4A34-BBBE-1E6F94F99D93}">
      <dsp:nvSpPr>
        <dsp:cNvPr id="0" name=""/>
        <dsp:cNvSpPr/>
      </dsp:nvSpPr>
      <dsp:spPr>
        <a:xfrm>
          <a:off x="2854190" y="2114145"/>
          <a:ext cx="2246898" cy="1485788"/>
        </a:xfrm>
        <a:prstGeom prst="ellipse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  <a:sp3d extrusionH="3810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আখিরা</a:t>
          </a:r>
          <a:r>
            <a:rPr lang="bn-BD" sz="28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তের স্তর</a:t>
          </a:r>
          <a:r>
            <a:rPr lang="en-US" sz="2800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সমুহ</a:t>
          </a:r>
          <a:r>
            <a:rPr lang="en-US" sz="28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183241" y="2331734"/>
        <a:ext cx="1588796" cy="1050610"/>
      </dsp:txXfrm>
    </dsp:sp>
    <dsp:sp modelId="{9F008A10-58EB-436A-8148-6C7A44582E05}">
      <dsp:nvSpPr>
        <dsp:cNvPr id="0" name=""/>
        <dsp:cNvSpPr/>
      </dsp:nvSpPr>
      <dsp:spPr>
        <a:xfrm rot="16200000">
          <a:off x="3732378" y="1412686"/>
          <a:ext cx="490522" cy="505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805957" y="1587299"/>
        <a:ext cx="343365" cy="303100"/>
      </dsp:txXfrm>
    </dsp:sp>
    <dsp:sp modelId="{80B8ABAB-9E92-47D3-A28A-6B8425F1FEB2}">
      <dsp:nvSpPr>
        <dsp:cNvPr id="0" name=""/>
        <dsp:cNvSpPr/>
      </dsp:nvSpPr>
      <dsp:spPr>
        <a:xfrm>
          <a:off x="3383324" y="0"/>
          <a:ext cx="1188630" cy="1188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১।মৃত্যু  </a:t>
          </a:r>
          <a:endParaRPr lang="en-US" sz="2400" kern="1200" dirty="0"/>
        </a:p>
      </dsp:txBody>
      <dsp:txXfrm>
        <a:off x="3383324" y="0"/>
        <a:ext cx="1188630" cy="1188630"/>
      </dsp:txXfrm>
    </dsp:sp>
    <dsp:sp modelId="{C1702E86-022E-4CC7-B11E-047E1FCF8DB2}">
      <dsp:nvSpPr>
        <dsp:cNvPr id="0" name=""/>
        <dsp:cNvSpPr/>
      </dsp:nvSpPr>
      <dsp:spPr>
        <a:xfrm rot="18600000">
          <a:off x="4560902" y="1651400"/>
          <a:ext cx="432891" cy="505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4584097" y="1802176"/>
        <a:ext cx="303024" cy="303100"/>
      </dsp:txXfrm>
    </dsp:sp>
    <dsp:sp modelId="{F4C8DE33-936F-45EE-AB74-CDADD2BF2943}">
      <dsp:nvSpPr>
        <dsp:cNvPr id="0" name=""/>
        <dsp:cNvSpPr/>
      </dsp:nvSpPr>
      <dsp:spPr>
        <a:xfrm>
          <a:off x="4835433" y="532168"/>
          <a:ext cx="1188630" cy="1188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২।কবর</a:t>
          </a: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35433" y="532168"/>
        <a:ext cx="1188630" cy="1188630"/>
      </dsp:txXfrm>
    </dsp:sp>
    <dsp:sp modelId="{E1C873B5-9342-4C54-99FB-F45327128EBD}">
      <dsp:nvSpPr>
        <dsp:cNvPr id="0" name=""/>
        <dsp:cNvSpPr/>
      </dsp:nvSpPr>
      <dsp:spPr>
        <a:xfrm rot="21000000">
          <a:off x="5182764" y="2365675"/>
          <a:ext cx="298124" cy="505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5183443" y="2474474"/>
        <a:ext cx="208687" cy="303100"/>
      </dsp:txXfrm>
    </dsp:sp>
    <dsp:sp modelId="{C1AA13C8-CD18-42A2-A68E-94C83D5516A4}">
      <dsp:nvSpPr>
        <dsp:cNvPr id="0" name=""/>
        <dsp:cNvSpPr/>
      </dsp:nvSpPr>
      <dsp:spPr>
        <a:xfrm>
          <a:off x="5608084" y="1870439"/>
          <a:ext cx="1188630" cy="1188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কিয়ামত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08084" y="1870439"/>
        <a:ext cx="1188630" cy="1188630"/>
      </dsp:txXfrm>
    </dsp:sp>
    <dsp:sp modelId="{063758A8-AD44-4BA7-874D-436F58ADDCAA}">
      <dsp:nvSpPr>
        <dsp:cNvPr id="0" name=""/>
        <dsp:cNvSpPr/>
      </dsp:nvSpPr>
      <dsp:spPr>
        <a:xfrm rot="1800000">
          <a:off x="4930504" y="3259788"/>
          <a:ext cx="364411" cy="505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4937827" y="3333491"/>
        <a:ext cx="255088" cy="303100"/>
      </dsp:txXfrm>
    </dsp:sp>
    <dsp:sp modelId="{4800CDF6-C6E2-46A2-89EE-AB82E6B33184}">
      <dsp:nvSpPr>
        <dsp:cNvPr id="0" name=""/>
        <dsp:cNvSpPr/>
      </dsp:nvSpPr>
      <dsp:spPr>
        <a:xfrm>
          <a:off x="5339745" y="3392264"/>
          <a:ext cx="1188630" cy="1188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হাশর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9745" y="3392264"/>
        <a:ext cx="1188630" cy="1188630"/>
      </dsp:txXfrm>
    </dsp:sp>
    <dsp:sp modelId="{D1AC2305-1DA4-4297-BD4A-21DA8107BE76}">
      <dsp:nvSpPr>
        <dsp:cNvPr id="0" name=""/>
        <dsp:cNvSpPr/>
      </dsp:nvSpPr>
      <dsp:spPr>
        <a:xfrm rot="4200000">
          <a:off x="4151698" y="3735142"/>
          <a:ext cx="474955" cy="505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4198574" y="3769229"/>
        <a:ext cx="332469" cy="303100"/>
      </dsp:txXfrm>
    </dsp:sp>
    <dsp:sp modelId="{B537737C-6D22-4EA0-919B-75E0D30D8458}">
      <dsp:nvSpPr>
        <dsp:cNvPr id="0" name=""/>
        <dsp:cNvSpPr/>
      </dsp:nvSpPr>
      <dsp:spPr>
        <a:xfrm>
          <a:off x="4155975" y="4385565"/>
          <a:ext cx="1188630" cy="1188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মিযান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55975" y="4385565"/>
        <a:ext cx="1188630" cy="1188630"/>
      </dsp:txXfrm>
    </dsp:sp>
    <dsp:sp modelId="{9BE9D94C-AACB-43EB-B4E2-F5B98C0963E4}">
      <dsp:nvSpPr>
        <dsp:cNvPr id="0" name=""/>
        <dsp:cNvSpPr/>
      </dsp:nvSpPr>
      <dsp:spPr>
        <a:xfrm rot="6600000">
          <a:off x="3328626" y="3735142"/>
          <a:ext cx="474955" cy="505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10800000">
        <a:off x="3424236" y="3769229"/>
        <a:ext cx="332469" cy="303100"/>
      </dsp:txXfrm>
    </dsp:sp>
    <dsp:sp modelId="{5A379E23-4F8C-4B1C-B3A3-D850270F204D}">
      <dsp:nvSpPr>
        <dsp:cNvPr id="0" name=""/>
        <dsp:cNvSpPr/>
      </dsp:nvSpPr>
      <dsp:spPr>
        <a:xfrm>
          <a:off x="2610673" y="4385565"/>
          <a:ext cx="1188630" cy="1188630"/>
        </a:xfrm>
        <a:prstGeom prst="flowChart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সিরাত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10673" y="4385565"/>
        <a:ext cx="1188630" cy="1188630"/>
      </dsp:txXfrm>
    </dsp:sp>
    <dsp:sp modelId="{B8DBF338-DDC2-47A2-85DF-A5FF94BD7DA5}">
      <dsp:nvSpPr>
        <dsp:cNvPr id="0" name=""/>
        <dsp:cNvSpPr/>
      </dsp:nvSpPr>
      <dsp:spPr>
        <a:xfrm rot="9000000">
          <a:off x="2660363" y="3259788"/>
          <a:ext cx="364411" cy="505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10800000">
        <a:off x="2762363" y="3333491"/>
        <a:ext cx="255088" cy="303100"/>
      </dsp:txXfrm>
    </dsp:sp>
    <dsp:sp modelId="{F3CBC92F-26FF-418D-8398-8E48C8126782}">
      <dsp:nvSpPr>
        <dsp:cNvPr id="0" name=""/>
        <dsp:cNvSpPr/>
      </dsp:nvSpPr>
      <dsp:spPr>
        <a:xfrm>
          <a:off x="1426903" y="3392264"/>
          <a:ext cx="1188630" cy="1188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শাফায়াত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26903" y="3392264"/>
        <a:ext cx="1188630" cy="1188630"/>
      </dsp:txXfrm>
    </dsp:sp>
    <dsp:sp modelId="{1F3468C4-8016-4F26-854A-4A8E4655B503}">
      <dsp:nvSpPr>
        <dsp:cNvPr id="0" name=""/>
        <dsp:cNvSpPr/>
      </dsp:nvSpPr>
      <dsp:spPr>
        <a:xfrm rot="11419296">
          <a:off x="2456088" y="2355861"/>
          <a:ext cx="313100" cy="505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10800000">
        <a:off x="2549258" y="2465310"/>
        <a:ext cx="219170" cy="303100"/>
      </dsp:txXfrm>
    </dsp:sp>
    <dsp:sp modelId="{FCC80FF8-E9FD-4EEB-BC3E-70ACB06BF269}">
      <dsp:nvSpPr>
        <dsp:cNvPr id="0" name=""/>
        <dsp:cNvSpPr/>
      </dsp:nvSpPr>
      <dsp:spPr>
        <a:xfrm>
          <a:off x="1134309" y="1853133"/>
          <a:ext cx="1188630" cy="1188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জান্নাত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34309" y="1853133"/>
        <a:ext cx="1188630" cy="1188630"/>
      </dsp:txXfrm>
    </dsp:sp>
    <dsp:sp modelId="{7AEE3493-2D09-40B2-AEF0-D7CBBBE02C51}">
      <dsp:nvSpPr>
        <dsp:cNvPr id="0" name=""/>
        <dsp:cNvSpPr/>
      </dsp:nvSpPr>
      <dsp:spPr>
        <a:xfrm rot="13800000">
          <a:off x="2961486" y="1651400"/>
          <a:ext cx="432891" cy="505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10800000">
        <a:off x="3068158" y="1802176"/>
        <a:ext cx="303024" cy="303100"/>
      </dsp:txXfrm>
    </dsp:sp>
    <dsp:sp modelId="{C38B6B39-A796-4671-9601-841CDE79E84C}">
      <dsp:nvSpPr>
        <dsp:cNvPr id="0" name=""/>
        <dsp:cNvSpPr/>
      </dsp:nvSpPr>
      <dsp:spPr>
        <a:xfrm>
          <a:off x="1931215" y="532168"/>
          <a:ext cx="1188630" cy="1188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জাহান্নাম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31215" y="532168"/>
        <a:ext cx="1188630" cy="1188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F6DF3-8058-4A34-BBBE-1E6F94F99D93}">
      <dsp:nvSpPr>
        <dsp:cNvPr id="0" name=""/>
        <dsp:cNvSpPr/>
      </dsp:nvSpPr>
      <dsp:spPr>
        <a:xfrm>
          <a:off x="3127343" y="1666581"/>
          <a:ext cx="1700593" cy="1124537"/>
        </a:xfrm>
        <a:prstGeom prst="ellipse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  <a:sp3d extrusionH="3810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জান্নাতের স্তরসমুহ   </a:t>
          </a:r>
          <a:r>
            <a:rPr lang="en-US" sz="28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376389" y="1831266"/>
        <a:ext cx="1202501" cy="795167"/>
      </dsp:txXfrm>
    </dsp:sp>
    <dsp:sp modelId="{9F008A10-58EB-436A-8148-6C7A44582E05}">
      <dsp:nvSpPr>
        <dsp:cNvPr id="0" name=""/>
        <dsp:cNvSpPr/>
      </dsp:nvSpPr>
      <dsp:spPr>
        <a:xfrm rot="16200000">
          <a:off x="3804198" y="1157978"/>
          <a:ext cx="346883" cy="382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3856231" y="1286479"/>
        <a:ext cx="242818" cy="229406"/>
      </dsp:txXfrm>
    </dsp:sp>
    <dsp:sp modelId="{80B8ABAB-9E92-47D3-A28A-6B8425F1FEB2}">
      <dsp:nvSpPr>
        <dsp:cNvPr id="0" name=""/>
        <dsp:cNvSpPr/>
      </dsp:nvSpPr>
      <dsp:spPr>
        <a:xfrm>
          <a:off x="3471597" y="0"/>
          <a:ext cx="1012084" cy="1012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জান্নাতুল ফিরদাউস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1597" y="0"/>
        <a:ext cx="1012084" cy="1012084"/>
      </dsp:txXfrm>
    </dsp:sp>
    <dsp:sp modelId="{C1702E86-022E-4CC7-B11E-047E1FCF8DB2}">
      <dsp:nvSpPr>
        <dsp:cNvPr id="0" name=""/>
        <dsp:cNvSpPr/>
      </dsp:nvSpPr>
      <dsp:spPr>
        <a:xfrm rot="18900000">
          <a:off x="4489549" y="1379894"/>
          <a:ext cx="291748" cy="382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502367" y="1487306"/>
        <a:ext cx="204224" cy="229406"/>
      </dsp:txXfrm>
    </dsp:sp>
    <dsp:sp modelId="{F4C8DE33-936F-45EE-AB74-CDADD2BF2943}">
      <dsp:nvSpPr>
        <dsp:cNvPr id="0" name=""/>
        <dsp:cNvSpPr/>
      </dsp:nvSpPr>
      <dsp:spPr>
        <a:xfrm>
          <a:off x="4687666" y="506739"/>
          <a:ext cx="1012084" cy="1012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দারুল</a:t>
          </a:r>
          <a:r>
            <a:rPr lang="bn-BD" sz="2400" kern="1200" baseline="0" dirty="0">
              <a:latin typeface="NikoshBAN" panose="02000000000000000000" pitchFamily="2" charset="0"/>
              <a:cs typeface="NikoshBAN" panose="02000000000000000000" pitchFamily="2" charset="0"/>
            </a:rPr>
            <a:t> মাকাম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87666" y="506739"/>
        <a:ext cx="1012084" cy="1012084"/>
      </dsp:txXfrm>
    </dsp:sp>
    <dsp:sp modelId="{E1C873B5-9342-4C54-99FB-F45327128EBD}">
      <dsp:nvSpPr>
        <dsp:cNvPr id="0" name=""/>
        <dsp:cNvSpPr/>
      </dsp:nvSpPr>
      <dsp:spPr>
        <a:xfrm>
          <a:off x="4907893" y="2037678"/>
          <a:ext cx="192623" cy="382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907893" y="2114146"/>
        <a:ext cx="134836" cy="229406"/>
      </dsp:txXfrm>
    </dsp:sp>
    <dsp:sp modelId="{C1AA13C8-CD18-42A2-A68E-94C83D5516A4}">
      <dsp:nvSpPr>
        <dsp:cNvPr id="0" name=""/>
        <dsp:cNvSpPr/>
      </dsp:nvSpPr>
      <dsp:spPr>
        <a:xfrm>
          <a:off x="5191378" y="1722807"/>
          <a:ext cx="1012084" cy="1012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দারুল</a:t>
          </a:r>
          <a:r>
            <a:rPr lang="bn-BD" sz="2800" kern="1200" baseline="0" dirty="0">
              <a:latin typeface="NikoshBAN" panose="02000000000000000000" pitchFamily="2" charset="0"/>
              <a:cs typeface="NikoshBAN" panose="02000000000000000000" pitchFamily="2" charset="0"/>
            </a:rPr>
            <a:t> কারার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91378" y="1722807"/>
        <a:ext cx="1012084" cy="1012084"/>
      </dsp:txXfrm>
    </dsp:sp>
    <dsp:sp modelId="{063758A8-AD44-4BA7-874D-436F58ADDCAA}">
      <dsp:nvSpPr>
        <dsp:cNvPr id="0" name=""/>
        <dsp:cNvSpPr/>
      </dsp:nvSpPr>
      <dsp:spPr>
        <a:xfrm rot="2700000">
          <a:off x="4489549" y="2695462"/>
          <a:ext cx="291748" cy="382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502367" y="2740986"/>
        <a:ext cx="204224" cy="229406"/>
      </dsp:txXfrm>
    </dsp:sp>
    <dsp:sp modelId="{4800CDF6-C6E2-46A2-89EE-AB82E6B33184}">
      <dsp:nvSpPr>
        <dsp:cNvPr id="0" name=""/>
        <dsp:cNvSpPr/>
      </dsp:nvSpPr>
      <dsp:spPr>
        <a:xfrm>
          <a:off x="4687666" y="2938876"/>
          <a:ext cx="1012084" cy="1012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দারুস সালাম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87666" y="2938876"/>
        <a:ext cx="1012084" cy="1012084"/>
      </dsp:txXfrm>
    </dsp:sp>
    <dsp:sp modelId="{D1AC2305-1DA4-4297-BD4A-21DA8107BE76}">
      <dsp:nvSpPr>
        <dsp:cNvPr id="0" name=""/>
        <dsp:cNvSpPr/>
      </dsp:nvSpPr>
      <dsp:spPr>
        <a:xfrm rot="5400000">
          <a:off x="3805000" y="2915910"/>
          <a:ext cx="345278" cy="382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3856792" y="2940587"/>
        <a:ext cx="241695" cy="229406"/>
      </dsp:txXfrm>
    </dsp:sp>
    <dsp:sp modelId="{B537737C-6D22-4EA0-919B-75E0D30D8458}">
      <dsp:nvSpPr>
        <dsp:cNvPr id="0" name=""/>
        <dsp:cNvSpPr/>
      </dsp:nvSpPr>
      <dsp:spPr>
        <a:xfrm>
          <a:off x="3471597" y="3442588"/>
          <a:ext cx="1012084" cy="1012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জান্নাতুল মাওয়া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1597" y="3442588"/>
        <a:ext cx="1012084" cy="1012084"/>
      </dsp:txXfrm>
    </dsp:sp>
    <dsp:sp modelId="{9BE9D94C-AACB-43EB-B4E2-F5B98C0963E4}">
      <dsp:nvSpPr>
        <dsp:cNvPr id="0" name=""/>
        <dsp:cNvSpPr/>
      </dsp:nvSpPr>
      <dsp:spPr>
        <a:xfrm rot="8100000">
          <a:off x="3173981" y="2695462"/>
          <a:ext cx="291748" cy="382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10800000">
        <a:off x="3248687" y="2740986"/>
        <a:ext cx="204224" cy="229406"/>
      </dsp:txXfrm>
    </dsp:sp>
    <dsp:sp modelId="{5A379E23-4F8C-4B1C-B3A3-D850270F204D}">
      <dsp:nvSpPr>
        <dsp:cNvPr id="0" name=""/>
        <dsp:cNvSpPr/>
      </dsp:nvSpPr>
      <dsp:spPr>
        <a:xfrm>
          <a:off x="2255529" y="2938876"/>
          <a:ext cx="1012084" cy="1012084"/>
        </a:xfrm>
        <a:prstGeom prst="flowChart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জান্নাতুল আদন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5529" y="2938876"/>
        <a:ext cx="1012084" cy="1012084"/>
      </dsp:txXfrm>
    </dsp:sp>
    <dsp:sp modelId="{B8DBF338-DDC2-47A2-85DF-A5FF94BD7DA5}">
      <dsp:nvSpPr>
        <dsp:cNvPr id="0" name=""/>
        <dsp:cNvSpPr/>
      </dsp:nvSpPr>
      <dsp:spPr>
        <a:xfrm rot="10800000">
          <a:off x="2854762" y="2037678"/>
          <a:ext cx="192623" cy="382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10800000">
        <a:off x="2912549" y="2114146"/>
        <a:ext cx="134836" cy="229406"/>
      </dsp:txXfrm>
    </dsp:sp>
    <dsp:sp modelId="{F3CBC92F-26FF-418D-8398-8E48C8126782}">
      <dsp:nvSpPr>
        <dsp:cNvPr id="0" name=""/>
        <dsp:cNvSpPr/>
      </dsp:nvSpPr>
      <dsp:spPr>
        <a:xfrm>
          <a:off x="1751817" y="1722807"/>
          <a:ext cx="1012084" cy="1012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দারুন নাঈম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51817" y="1722807"/>
        <a:ext cx="1012084" cy="1012084"/>
      </dsp:txXfrm>
    </dsp:sp>
    <dsp:sp modelId="{1F3468C4-8016-4F26-854A-4A8E4655B503}">
      <dsp:nvSpPr>
        <dsp:cNvPr id="0" name=""/>
        <dsp:cNvSpPr/>
      </dsp:nvSpPr>
      <dsp:spPr>
        <a:xfrm rot="13521708">
          <a:off x="3165888" y="1369278"/>
          <a:ext cx="303478" cy="382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10800000">
        <a:off x="3243394" y="1478137"/>
        <a:ext cx="212435" cy="229406"/>
      </dsp:txXfrm>
    </dsp:sp>
    <dsp:sp modelId="{FCC80FF8-E9FD-4EEB-BC3E-70ACB06BF269}">
      <dsp:nvSpPr>
        <dsp:cNvPr id="0" name=""/>
        <dsp:cNvSpPr/>
      </dsp:nvSpPr>
      <dsp:spPr>
        <a:xfrm>
          <a:off x="2248829" y="484498"/>
          <a:ext cx="1012084" cy="1012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দারুল খুলদ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48829" y="484498"/>
        <a:ext cx="1012084" cy="1012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F6DF3-8058-4A34-BBBE-1E6F94F99D93}">
      <dsp:nvSpPr>
        <dsp:cNvPr id="0" name=""/>
        <dsp:cNvSpPr/>
      </dsp:nvSpPr>
      <dsp:spPr>
        <a:xfrm>
          <a:off x="3021606" y="1646878"/>
          <a:ext cx="1912066" cy="1264376"/>
        </a:xfrm>
        <a:prstGeom prst="ellipse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  <a:sp3d extrusionH="3810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জাহানামের  স্তরসমুহ  </a:t>
          </a:r>
          <a:r>
            <a:rPr lang="en-US" sz="28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301622" y="1832042"/>
        <a:ext cx="1352034" cy="894048"/>
      </dsp:txXfrm>
    </dsp:sp>
    <dsp:sp modelId="{C1702E86-022E-4CC7-B11E-047E1FCF8DB2}">
      <dsp:nvSpPr>
        <dsp:cNvPr id="0" name=""/>
        <dsp:cNvSpPr/>
      </dsp:nvSpPr>
      <dsp:spPr>
        <a:xfrm rot="16200000">
          <a:off x="3842771" y="1185099"/>
          <a:ext cx="269736" cy="4298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883232" y="1311538"/>
        <a:ext cx="188815" cy="257932"/>
      </dsp:txXfrm>
    </dsp:sp>
    <dsp:sp modelId="{F4C8DE33-936F-45EE-AB74-CDADD2BF2943}">
      <dsp:nvSpPr>
        <dsp:cNvPr id="0" name=""/>
        <dsp:cNvSpPr/>
      </dsp:nvSpPr>
      <dsp:spPr>
        <a:xfrm>
          <a:off x="3408670" y="1"/>
          <a:ext cx="1137939" cy="113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২।হাবিয়া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8670" y="1"/>
        <a:ext cx="1137939" cy="1137939"/>
      </dsp:txXfrm>
    </dsp:sp>
    <dsp:sp modelId="{E1C873B5-9342-4C54-99FB-F45327128EBD}">
      <dsp:nvSpPr>
        <dsp:cNvPr id="0" name=""/>
        <dsp:cNvSpPr/>
      </dsp:nvSpPr>
      <dsp:spPr>
        <a:xfrm rot="19285714">
          <a:off x="4628663" y="1469467"/>
          <a:ext cx="189300" cy="4298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634858" y="1573149"/>
        <a:ext cx="132510" cy="257932"/>
      </dsp:txXfrm>
    </dsp:sp>
    <dsp:sp modelId="{C1AA13C8-CD18-42A2-A68E-94C83D5516A4}">
      <dsp:nvSpPr>
        <dsp:cNvPr id="0" name=""/>
        <dsp:cNvSpPr/>
      </dsp:nvSpPr>
      <dsp:spPr>
        <a:xfrm>
          <a:off x="4742994" y="646008"/>
          <a:ext cx="1137939" cy="113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৩। জাহিম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42994" y="646008"/>
        <a:ext cx="1137939" cy="1137939"/>
      </dsp:txXfrm>
    </dsp:sp>
    <dsp:sp modelId="{063758A8-AD44-4BA7-874D-436F58ADDCAA}">
      <dsp:nvSpPr>
        <dsp:cNvPr id="0" name=""/>
        <dsp:cNvSpPr/>
      </dsp:nvSpPr>
      <dsp:spPr>
        <a:xfrm rot="771429">
          <a:off x="4925154" y="2293132"/>
          <a:ext cx="111692" cy="4298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925574" y="2375382"/>
        <a:ext cx="78184" cy="257932"/>
      </dsp:txXfrm>
    </dsp:sp>
    <dsp:sp modelId="{4800CDF6-C6E2-46A2-89EE-AB82E6B33184}">
      <dsp:nvSpPr>
        <dsp:cNvPr id="0" name=""/>
        <dsp:cNvSpPr/>
      </dsp:nvSpPr>
      <dsp:spPr>
        <a:xfrm>
          <a:off x="5072545" y="2089865"/>
          <a:ext cx="1137939" cy="113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৪। সাকার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72545" y="2089865"/>
        <a:ext cx="1137939" cy="1137939"/>
      </dsp:txXfrm>
    </dsp:sp>
    <dsp:sp modelId="{9BE9D94C-AACB-43EB-B4E2-F5B98C0963E4}">
      <dsp:nvSpPr>
        <dsp:cNvPr id="0" name=""/>
        <dsp:cNvSpPr/>
      </dsp:nvSpPr>
      <dsp:spPr>
        <a:xfrm rot="3857143">
          <a:off x="4242134" y="2871487"/>
          <a:ext cx="248623" cy="4298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263246" y="2923865"/>
        <a:ext cx="174036" cy="257932"/>
      </dsp:txXfrm>
    </dsp:sp>
    <dsp:sp modelId="{5A379E23-4F8C-4B1C-B3A3-D850270F204D}">
      <dsp:nvSpPr>
        <dsp:cNvPr id="0" name=""/>
        <dsp:cNvSpPr/>
      </dsp:nvSpPr>
      <dsp:spPr>
        <a:xfrm>
          <a:off x="4149164" y="3247748"/>
          <a:ext cx="1137939" cy="1137939"/>
        </a:xfrm>
        <a:prstGeom prst="flowChart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৫। সাইর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49164" y="3247748"/>
        <a:ext cx="1137939" cy="1137939"/>
      </dsp:txXfrm>
    </dsp:sp>
    <dsp:sp modelId="{B8DBF338-DDC2-47A2-85DF-A5FF94BD7DA5}">
      <dsp:nvSpPr>
        <dsp:cNvPr id="0" name=""/>
        <dsp:cNvSpPr/>
      </dsp:nvSpPr>
      <dsp:spPr>
        <a:xfrm rot="6942857">
          <a:off x="3464521" y="2871487"/>
          <a:ext cx="248623" cy="4298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10800000">
        <a:off x="3517996" y="2923865"/>
        <a:ext cx="174036" cy="257932"/>
      </dsp:txXfrm>
    </dsp:sp>
    <dsp:sp modelId="{F3CBC92F-26FF-418D-8398-8E48C8126782}">
      <dsp:nvSpPr>
        <dsp:cNvPr id="0" name=""/>
        <dsp:cNvSpPr/>
      </dsp:nvSpPr>
      <dsp:spPr>
        <a:xfrm>
          <a:off x="2668176" y="3247748"/>
          <a:ext cx="1137939" cy="113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৬। হুতামা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68176" y="3247748"/>
        <a:ext cx="1137939" cy="1137939"/>
      </dsp:txXfrm>
    </dsp:sp>
    <dsp:sp modelId="{1F3468C4-8016-4F26-854A-4A8E4655B503}">
      <dsp:nvSpPr>
        <dsp:cNvPr id="0" name=""/>
        <dsp:cNvSpPr/>
      </dsp:nvSpPr>
      <dsp:spPr>
        <a:xfrm rot="10053381">
          <a:off x="2901368" y="2288204"/>
          <a:ext cx="121555" cy="4298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10800000">
        <a:off x="2937406" y="2370253"/>
        <a:ext cx="85089" cy="257932"/>
      </dsp:txXfrm>
    </dsp:sp>
    <dsp:sp modelId="{FCC80FF8-E9FD-4EEB-BC3E-70ACB06BF269}">
      <dsp:nvSpPr>
        <dsp:cNvPr id="0" name=""/>
        <dsp:cNvSpPr/>
      </dsp:nvSpPr>
      <dsp:spPr>
        <a:xfrm>
          <a:off x="1722232" y="2082231"/>
          <a:ext cx="1137939" cy="113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৭। লাজা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22232" y="2082231"/>
        <a:ext cx="1137939" cy="1137939"/>
      </dsp:txXfrm>
    </dsp:sp>
    <dsp:sp modelId="{7AEE3493-2D09-40B2-AEF0-D7CBBBE02C51}">
      <dsp:nvSpPr>
        <dsp:cNvPr id="0" name=""/>
        <dsp:cNvSpPr/>
      </dsp:nvSpPr>
      <dsp:spPr>
        <a:xfrm rot="13183421">
          <a:off x="3232850" y="1496848"/>
          <a:ext cx="124159" cy="4298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10800000">
        <a:off x="3265798" y="1594728"/>
        <a:ext cx="86911" cy="257932"/>
      </dsp:txXfrm>
    </dsp:sp>
    <dsp:sp modelId="{C38B6B39-A796-4671-9601-841CDE79E84C}">
      <dsp:nvSpPr>
        <dsp:cNvPr id="0" name=""/>
        <dsp:cNvSpPr/>
      </dsp:nvSpPr>
      <dsp:spPr>
        <a:xfrm>
          <a:off x="2195552" y="702099"/>
          <a:ext cx="1137939" cy="113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১। জাহান্নাম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95552" y="702099"/>
        <a:ext cx="1137939" cy="113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9BBF9-50AA-4CE3-A24A-BC1157175872}" type="datetimeFigureOut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F2179-BB6F-471D-BF09-98D19AA82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2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3963" y="685800"/>
            <a:ext cx="4410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CD975-5F4D-4214-98B8-DF88BC2E392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3963" y="685800"/>
            <a:ext cx="4410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0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988398"/>
            <a:ext cx="6995160" cy="1372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3627120"/>
            <a:ext cx="576072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13BB-AA33-4798-AC81-0EDD1FB3B2E7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0F72-E8BA-4AC6-9DB6-E585BF064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3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001-4768-496D-9BFC-8E6B1E3BD76A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0F72-E8BA-4AC6-9DB6-E585BF064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6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256330"/>
            <a:ext cx="1851660" cy="54614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256330"/>
            <a:ext cx="5417820" cy="54614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91D-408B-48B6-B093-ECD392435756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0F72-E8BA-4AC6-9DB6-E585BF064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6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988398"/>
            <a:ext cx="6995160" cy="1372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3627120"/>
            <a:ext cx="576072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8E0-7457-4C52-B69F-E087A61DC424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DEB4-8E39-41B4-9A40-DFBD3A92FA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44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099-1100-49B8-9AD7-9914559D1042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DEB4-8E39-41B4-9A40-DFBD3A92FA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6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4113107"/>
            <a:ext cx="6995160" cy="1271270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2712933"/>
            <a:ext cx="6995160" cy="140017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5CE7-22A2-4AF7-AD49-0FC50642EA93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DEB4-8E39-41B4-9A40-DFBD3A92FA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18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493521"/>
            <a:ext cx="3634740" cy="4224232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493521"/>
            <a:ext cx="3634740" cy="4224232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C4ED-B700-4DEB-99A6-1D2E099979CC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DEB4-8E39-41B4-9A40-DFBD3A92FA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60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432773"/>
            <a:ext cx="3636169" cy="597111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2029884"/>
            <a:ext cx="3636169" cy="3687869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4" y="1432773"/>
            <a:ext cx="3637598" cy="597111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4" y="2029884"/>
            <a:ext cx="3637598" cy="3687869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717E-67B3-45DA-BE58-62C5A87A1A14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DEB4-8E39-41B4-9A40-DFBD3A92FA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02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2DE5-4BD4-44DA-96D4-B51E0CBE246D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DEB4-8E39-41B4-9A40-DFBD3A92FA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08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DE6-7EBA-4A8C-9B46-59993D654974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DEB4-8E39-41B4-9A40-DFBD3A92FA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9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254847"/>
            <a:ext cx="2707482" cy="108458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254848"/>
            <a:ext cx="4600575" cy="546290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1339428"/>
            <a:ext cx="2707482" cy="4378325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29D4-0CA9-4F13-BBFF-92F113CF7291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DEB4-8E39-41B4-9A40-DFBD3A92FA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0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27B-6D1A-435A-8F84-B9F71C6BEFD9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0F72-E8BA-4AC6-9DB6-E585BF064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35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4480561"/>
            <a:ext cx="4937760" cy="52895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571923"/>
            <a:ext cx="4937760" cy="384048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5009516"/>
            <a:ext cx="4937760" cy="751205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C337-2661-451F-A707-6CE644EA62A2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DEB4-8E39-41B4-9A40-DFBD3A92FA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97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9EDD-A256-48FF-AEBB-A563B1BB78B8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DEB4-8E39-41B4-9A40-DFBD3A92FA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10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256330"/>
            <a:ext cx="1851660" cy="54614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256330"/>
            <a:ext cx="5417820" cy="54614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2732-D75C-42C1-B5C6-67558781AE93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DEB4-8E39-41B4-9A40-DFBD3A92FA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55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047539"/>
            <a:ext cx="6995160" cy="222842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361902"/>
            <a:ext cx="6172200" cy="1545378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B43A-0E0B-496E-9D10-45B460697377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01713560780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8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72A7-B416-4EC5-979A-767DDD8F2A4C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01713560780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5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1595757"/>
            <a:ext cx="7098030" cy="266255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4283500"/>
            <a:ext cx="7098030" cy="1400175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7809-2E2F-4F84-8697-119EFA295BC2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01713560780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08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1703917"/>
            <a:ext cx="3497580" cy="406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1703917"/>
            <a:ext cx="3497580" cy="406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</a:t>
            </a:r>
            <a:fld id="{3FCFB034-9D98-4858-BFBA-E201109BF686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01713560780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0F72-E8BA-4AC6-9DB6-E585BF064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95660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40785"/>
            <a:ext cx="7098030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1569085"/>
            <a:ext cx="3481506" cy="76898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2338070"/>
            <a:ext cx="3481506" cy="343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1569085"/>
            <a:ext cx="3498652" cy="76898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2338070"/>
            <a:ext cx="3498652" cy="343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130F-1330-4547-81A9-C2E74304366A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01713560780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43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DE0-0DB3-44BF-A6CB-F5979C0B9E1D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01713560780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75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DB00-92EA-4527-B20A-E119961E0780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01713560780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4113107"/>
            <a:ext cx="6995160" cy="1271270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2712933"/>
            <a:ext cx="6995160" cy="140017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BF29-0B0B-45DA-B6E5-C1E277E4F88B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0F72-E8BA-4AC6-9DB6-E585BF064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426720"/>
            <a:ext cx="2654260" cy="149352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921598"/>
            <a:ext cx="4166235" cy="4548717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920240"/>
            <a:ext cx="2654260" cy="3557482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5E6A-CD87-46BC-BF1D-F9DC180A0B72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01713560780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74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426720"/>
            <a:ext cx="2654260" cy="149352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921598"/>
            <a:ext cx="4166235" cy="4548717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920240"/>
            <a:ext cx="2654260" cy="3557482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EA22-F073-41A5-B2EB-81DAD4F79955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01713560780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41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E2C1-6917-4A6D-ADB1-21D024002717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01713560780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67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340783"/>
            <a:ext cx="1774508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340783"/>
            <a:ext cx="5220653" cy="54243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66D8-AB3C-4538-9F16-965C9259C17D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01713560780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1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493521"/>
            <a:ext cx="3634740" cy="4224232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493521"/>
            <a:ext cx="3634740" cy="4224232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25EA-E6AD-4FA6-A8CF-4E64DEDBF85E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0F72-E8BA-4AC6-9DB6-E585BF064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5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432773"/>
            <a:ext cx="3636169" cy="597111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2029884"/>
            <a:ext cx="3636169" cy="3687869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4" y="1432773"/>
            <a:ext cx="3637598" cy="597111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4" y="2029884"/>
            <a:ext cx="3637598" cy="3687869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026B-B062-401C-AAA3-53D3CEA617E5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0F72-E8BA-4AC6-9DB6-E585BF064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03F8-0138-4C9C-8D12-51E62A8F432B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0F72-E8BA-4AC6-9DB6-E585BF064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4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4F25-9838-472D-9889-7F4137AB7B78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0F72-E8BA-4AC6-9DB6-E585BF064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8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254847"/>
            <a:ext cx="2707482" cy="108458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254848"/>
            <a:ext cx="4600575" cy="546290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1339428"/>
            <a:ext cx="2707482" cy="4378325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295C-CAAC-440E-830D-CE508505E9E5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0F72-E8BA-4AC6-9DB6-E585BF064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7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4480561"/>
            <a:ext cx="4937760" cy="52895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571923"/>
            <a:ext cx="4937760" cy="384048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5009516"/>
            <a:ext cx="4937760" cy="751205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948-ED5D-4499-B835-A52278E24ABD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01713560780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0F72-E8BA-4AC6-9DB6-E585BF064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1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56329"/>
            <a:ext cx="740664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35761"/>
            <a:ext cx="740664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5932595"/>
            <a:ext cx="192024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</a:t>
            </a:r>
            <a:fld id="{3FCFB034-9D98-4858-BFBA-E201109BF686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5932595"/>
            <a:ext cx="260604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01713560780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5932595"/>
            <a:ext cx="192024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bg2"/>
                </a:solidFill>
              </a:defRPr>
            </a:lvl1pPr>
          </a:lstStyle>
          <a:p>
            <a:fld id="{53050F72-E8BA-4AC6-9DB6-E585BF0643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"/>
            <a:ext cx="771525" cy="80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65" y="213360"/>
            <a:ext cx="81153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5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56329"/>
            <a:ext cx="740664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493521"/>
            <a:ext cx="740664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5932595"/>
            <a:ext cx="192024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6FA2B-D653-44D6-B55F-EC74BFE6A682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5932595"/>
            <a:ext cx="260604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01713560780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5932595"/>
            <a:ext cx="192024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8DEB4-8E39-41B4-9A40-DFBD3A92FA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10" y="160956"/>
            <a:ext cx="1062990" cy="924560"/>
          </a:xfrm>
          <a:prstGeom prst="rect">
            <a:avLst/>
          </a:prstGeom>
        </p:spPr>
      </p:pic>
      <p:sp>
        <p:nvSpPr>
          <p:cNvPr id="8" name="Action Button: Home 7">
            <a:hlinkClick r:id="" action="ppaction://hlinkshowjump?jump=firstslide" highlightClick="1"/>
          </p:cNvPr>
          <p:cNvSpPr/>
          <p:nvPr userDrawn="1"/>
        </p:nvSpPr>
        <p:spPr>
          <a:xfrm>
            <a:off x="5554980" y="5831840"/>
            <a:ext cx="274320" cy="56896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369450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340785"/>
            <a:ext cx="709803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1703917"/>
            <a:ext cx="709803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5932595"/>
            <a:ext cx="185166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</a:t>
            </a:r>
            <a:fld id="{3FCFB034-9D98-4858-BFBA-E201109BF686}" type="datetime1">
              <a:rPr lang="en-US" smtClean="0"/>
              <a:pPr/>
              <a:t>28-Jun-20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5932595"/>
            <a:ext cx="277749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01713560780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5932595"/>
            <a:ext cx="185166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50F72-E8BA-4AC6-9DB6-E585BF0643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ction Button: Home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C520499-607A-45E9-912C-3334E7B07291}"/>
              </a:ext>
            </a:extLst>
          </p:cNvPr>
          <p:cNvSpPr/>
          <p:nvPr userDrawn="1"/>
        </p:nvSpPr>
        <p:spPr>
          <a:xfrm>
            <a:off x="7475220" y="5760720"/>
            <a:ext cx="377190" cy="640080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395054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sldNum="0" hd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audio" Target="../media/audio2.wav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8B7F34-0713-49AE-BAE6-D1CBE78CD7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52"/>
            <a:ext cx="8229600" cy="6003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5740" y="1623061"/>
            <a:ext cx="7719060" cy="1034129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2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পাঠান নগর নুরুল হক উচ্চ বিদ্যা</a:t>
            </a:r>
            <a:r>
              <a:rPr lang="as-IN" sz="252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52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IN" sz="252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288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পক্ষ থেকে </a:t>
            </a:r>
            <a:r>
              <a:rPr lang="en-US" sz="288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as-IN" sz="288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8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8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8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জেলা অনলাইন স</a:t>
            </a:r>
            <a:r>
              <a:rPr lang="as-IN" sz="288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8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8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288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লের ৯ম/১০ম শ্রেনির </a:t>
            </a:r>
            <a:r>
              <a:rPr lang="bn-IN" sz="288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8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8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8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শিক্ষার</a:t>
            </a:r>
            <a:r>
              <a:rPr lang="as-IN" sz="288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8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থী</a:t>
            </a:r>
            <a:r>
              <a:rPr lang="bn-IN" sz="288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 </a:t>
            </a:r>
            <a:r>
              <a:rPr lang="bn-IN" sz="324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216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16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Assalamualaikum.gif"/>
          <p:cNvPicPr/>
          <p:nvPr/>
        </p:nvPicPr>
        <p:blipFill>
          <a:blip r:embed="rId6"/>
          <a:stretch>
            <a:fillRect/>
          </a:stretch>
        </p:blipFill>
        <p:spPr>
          <a:xfrm>
            <a:off x="4389120" y="388620"/>
            <a:ext cx="3634740" cy="123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i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" y="388620"/>
            <a:ext cx="3909060" cy="123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36F3C-FCFE-47E9-88FB-76C9418357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4160520"/>
            <a:ext cx="1714500" cy="1877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C97909-83EC-453C-BAEF-FF28129396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2" y="4179593"/>
            <a:ext cx="3855389" cy="1764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  <p:sndAc>
          <p:stSnd>
            <p:snd r:embed="rId3" name="arrow.wav"/>
          </p:stSnd>
        </p:sndAc>
      </p:transition>
    </mc:Choice>
    <mc:Fallback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F2B374-4774-47AB-9847-488A089FDA64}"/>
              </a:ext>
            </a:extLst>
          </p:cNvPr>
          <p:cNvSpPr/>
          <p:nvPr/>
        </p:nvSpPr>
        <p:spPr>
          <a:xfrm>
            <a:off x="137160" y="525780"/>
            <a:ext cx="7955280" cy="564642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B5B729E-D010-4219-8642-9CB0BECBE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031421"/>
              </p:ext>
            </p:extLst>
          </p:nvPr>
        </p:nvGraphicFramePr>
        <p:xfrm>
          <a:off x="137160" y="1417320"/>
          <a:ext cx="795528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A2245A5-7273-4972-A782-D7B158C7B461}"/>
              </a:ext>
            </a:extLst>
          </p:cNvPr>
          <p:cNvSpPr txBox="1"/>
          <p:nvPr/>
        </p:nvSpPr>
        <p:spPr>
          <a:xfrm>
            <a:off x="480060" y="594360"/>
            <a:ext cx="726948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জাহান্নাম&gt;আগুনের গর্ত।সেখানে আছে&gt;সাপ,বিচ্ছুও কাটাযুক্ত বৃক্ষ।তাদের-</a:t>
            </a:r>
          </a:p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খাবার হবে-জাক্কুম,আর পানীয় হবে- উপ্তপ্ত &lt;পূঁজও রক্ত।  </a:t>
            </a:r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128816-20DD-4389-88D5-D433F37EED3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1990725"/>
            <a:ext cx="2190750" cy="1978025"/>
          </a:xfrm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FCC502-0C2E-41D2-850E-1C864BCEE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632" y="426955"/>
            <a:ext cx="1728216" cy="1408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3" name="Rectangle 13">
            <a:extLst>
              <a:ext uri="{FF2B5EF4-FFF2-40B4-BE49-F238E27FC236}">
                <a16:creationId xmlns:a16="http://schemas.microsoft.com/office/drawing/2014/main" id="{0259DA74-AA9E-4E38-8295-F92AC8147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12" y="4037895"/>
            <a:ext cx="2513828" cy="5355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288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জান্নাত লাভের উপায়</a:t>
            </a:r>
            <a:endParaRPr lang="en-US" altLang="en-US" sz="288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C385D-A6B1-43BA-B6E4-DB81F3B5C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018" y="1493637"/>
            <a:ext cx="2139696" cy="22797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6" name="Rectangle 16">
            <a:extLst>
              <a:ext uri="{FF2B5EF4-FFF2-40B4-BE49-F238E27FC236}">
                <a16:creationId xmlns:a16="http://schemas.microsoft.com/office/drawing/2014/main" id="{6771AE47-081A-4087-8093-B9601BB45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" y="4608576"/>
            <a:ext cx="7680960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ইমানের সাথে </a:t>
            </a:r>
            <a:r>
              <a:rPr lang="bn-BD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ও তার রাসুলের আনুগত্য, </a:t>
            </a:r>
            <a:r>
              <a:rPr lang="en-US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আন তিলাওয়াত,</a:t>
            </a:r>
            <a:r>
              <a:rPr lang="bn-BD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নেক আমল ,সালাত আদায় , সাওম  পালন ,</a:t>
            </a:r>
            <a:r>
              <a:rPr lang="bn-BD" altLang="en-US" sz="252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 ও যাকাত </a:t>
            </a:r>
            <a:r>
              <a:rPr lang="bn-BD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ফরজ হলে আদায়</a:t>
            </a:r>
            <a:r>
              <a:rPr lang="en-US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252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s-IN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থায় কুরআন-সুন্না </a:t>
            </a:r>
            <a:r>
              <a:rPr lang="as-IN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altLang="en-US" sz="2520" b="1" dirty="0">
                <a:latin typeface="NikoshBAN" panose="02000000000000000000" pitchFamily="2" charset="0"/>
                <a:cs typeface="NikoshBAN" panose="02000000000000000000" pitchFamily="2" charset="0"/>
              </a:rPr>
              <a:t>েক জীবন পরিচালনা ।  </a:t>
            </a:r>
            <a:endParaRPr lang="bn-BD" altLang="en-US" sz="252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3" descr="lail.jpg">
            <a:extLst>
              <a:ext uri="{FF2B5EF4-FFF2-40B4-BE49-F238E27FC236}">
                <a16:creationId xmlns:a16="http://schemas.microsoft.com/office/drawing/2014/main" id="{3CC3DFF4-F1CC-4D36-9AC3-8AB0BFA902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093" y="469861"/>
            <a:ext cx="2304288" cy="1365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" descr="Apa hukumnya mengobrol di sebelah orang yang sedang salat -1.jpg">
            <a:extLst>
              <a:ext uri="{FF2B5EF4-FFF2-40B4-BE49-F238E27FC236}">
                <a16:creationId xmlns:a16="http://schemas.microsoft.com/office/drawing/2014/main" id="{6F9B3883-D8A1-4B4E-868E-8E67EA65650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2010" y="469862"/>
            <a:ext cx="3303270" cy="345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3D1BCC-B786-4773-82A0-90A37D33BEEA}"/>
              </a:ext>
            </a:extLst>
          </p:cNvPr>
          <p:cNvSpPr/>
          <p:nvPr/>
        </p:nvSpPr>
        <p:spPr>
          <a:xfrm>
            <a:off x="3114163" y="4025388"/>
            <a:ext cx="433299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80" b="1">
                <a:latin typeface="NikoshBAN" panose="02000000000000000000" pitchFamily="2" charset="0"/>
                <a:cs typeface="NikoshBAN" panose="02000000000000000000" pitchFamily="2" charset="0"/>
              </a:rPr>
              <a:t>বা জাহান্নাম </a:t>
            </a:r>
            <a:r>
              <a:rPr lang="bn-BD" sz="2880" b="1" dirty="0">
                <a:latin typeface="NikoshBAN" panose="02000000000000000000" pitchFamily="2" charset="0"/>
                <a:cs typeface="NikoshBAN" panose="02000000000000000000" pitchFamily="2" charset="0"/>
              </a:rPr>
              <a:t>থেকে পরিত্রানের উপায়</a:t>
            </a:r>
            <a:endParaRPr lang="en-US" sz="28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8411B097-53AF-4ABF-9F0A-63371E134C3F}"/>
              </a:ext>
            </a:extLst>
          </p:cNvPr>
          <p:cNvSpPr/>
          <p:nvPr/>
        </p:nvSpPr>
        <p:spPr>
          <a:xfrm>
            <a:off x="203093" y="152401"/>
            <a:ext cx="7823414" cy="6095999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89F13D-38F0-4387-9A59-C081550A7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25" y="1608305"/>
            <a:ext cx="4398836" cy="358251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18900000" algn="bl" rotWithShape="0">
              <a:srgbClr val="000000">
                <a:alpha val="39998"/>
              </a:srgbClr>
            </a:outerShdw>
          </a:effec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bn-BD" alt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জান্নাত শব্দের অর্থ কী?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bn-BD" alt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জান্নাতের স্তর কয়টিও কী কী?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bn-BD" alt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শ্রেষ্ট জান্নাত কোনটি।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bn-BD" alt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 অর্থ কি?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bn-BD" alt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জান্নামের স্তর কয়টিও কিকি?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bn-BD" alt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কি কি কর্মে জান্নামে যেতে হয়? </a:t>
            </a:r>
          </a:p>
        </p:txBody>
      </p:sp>
      <p:grpSp>
        <p:nvGrpSpPr>
          <p:cNvPr id="16389" name="Group 10">
            <a:extLst>
              <a:ext uri="{FF2B5EF4-FFF2-40B4-BE49-F238E27FC236}">
                <a16:creationId xmlns:a16="http://schemas.microsoft.com/office/drawing/2014/main" id="{3CE03A69-80F8-4B50-BBFB-3FCB1EA0D0CE}"/>
              </a:ext>
            </a:extLst>
          </p:cNvPr>
          <p:cNvGrpSpPr>
            <a:grpSpLocks/>
          </p:cNvGrpSpPr>
          <p:nvPr/>
        </p:nvGrpSpPr>
        <p:grpSpPr bwMode="auto">
          <a:xfrm>
            <a:off x="2322576" y="576072"/>
            <a:ext cx="3307080" cy="840105"/>
            <a:chOff x="1584" y="336"/>
            <a:chExt cx="2480" cy="630"/>
          </a:xfrm>
        </p:grpSpPr>
        <p:pic>
          <p:nvPicPr>
            <p:cNvPr id="16390" name="Rounded Rectangle 2">
              <a:extLst>
                <a:ext uri="{FF2B5EF4-FFF2-40B4-BE49-F238E27FC236}">
                  <a16:creationId xmlns:a16="http://schemas.microsoft.com/office/drawing/2014/main" id="{497FC976-A905-4546-A230-4F258DD2EAC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36"/>
              <a:ext cx="2480" cy="6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 Box 9">
              <a:extLst>
                <a:ext uri="{FF2B5EF4-FFF2-40B4-BE49-F238E27FC236}">
                  <a16:creationId xmlns:a16="http://schemas.microsoft.com/office/drawing/2014/main" id="{54A15138-3B33-452C-864F-12C67C212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7" y="459"/>
              <a:ext cx="2354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bn-BD" altLang="en-US" sz="3696" b="1">
                  <a:solidFill>
                    <a:srgbClr val="0D0D0D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মুল্যায়ন</a:t>
              </a:r>
              <a:endParaRPr lang="en-US" altLang="en-US" sz="3696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26EEB54A-E341-4BE0-9DAC-841A8F424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73" y="1475633"/>
            <a:ext cx="3752460" cy="450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0722" y="640080"/>
            <a:ext cx="1248156" cy="609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688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368" y="1422978"/>
            <a:ext cx="665683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5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35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35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5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আখিরাত </a:t>
            </a:r>
            <a:r>
              <a:rPr lang="as-IN" sz="235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235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 </a:t>
            </a:r>
            <a:r>
              <a:rPr lang="bn-BD" sz="235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4143902"/>
            <a:ext cx="5888736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জান্নাতের স্তর </a:t>
            </a:r>
            <a:r>
              <a:rPr lang="bn-BD" sz="235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408" y="3392424"/>
            <a:ext cx="1472184" cy="4542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52" dirty="0">
                <a:latin typeface="NikoshBAN" pitchFamily="2" charset="0"/>
                <a:cs typeface="NikoshBAN" pitchFamily="2" charset="0"/>
              </a:rPr>
              <a:t>২ টি</a:t>
            </a:r>
            <a:endParaRPr lang="en-US" sz="16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6614" y="4838815"/>
            <a:ext cx="1472184" cy="4542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52" dirty="0">
                <a:latin typeface="NikoshBAN" pitchFamily="2" charset="0"/>
                <a:cs typeface="NikoshBAN" pitchFamily="2" charset="0"/>
              </a:rPr>
              <a:t>৮ টি</a:t>
            </a:r>
            <a:endParaRPr lang="en-US" sz="16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6824" y="3392424"/>
            <a:ext cx="1472184" cy="4542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52" dirty="0">
                <a:latin typeface="NikoshBAN" pitchFamily="2" charset="0"/>
                <a:cs typeface="NikoshBAN" pitchFamily="2" charset="0"/>
              </a:rPr>
              <a:t>৫ টি</a:t>
            </a:r>
            <a:endParaRPr lang="en-US" sz="16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9028" y="3392424"/>
            <a:ext cx="1632204" cy="4542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52" dirty="0">
                <a:latin typeface="NikoshBAN" pitchFamily="2" charset="0"/>
                <a:cs typeface="NikoshBAN" pitchFamily="2" charset="0"/>
              </a:rPr>
              <a:t>১ টি </a:t>
            </a:r>
            <a:endParaRPr lang="en-US" sz="16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77403" y="4807783"/>
            <a:ext cx="512064" cy="415020"/>
          </a:xfrm>
          <a:custGeom>
            <a:avLst/>
            <a:gdLst>
              <a:gd name="connsiteX0" fmla="*/ 0 w 884903"/>
              <a:gd name="connsiteY0" fmla="*/ 280219 h 722671"/>
              <a:gd name="connsiteX1" fmla="*/ 58994 w 884903"/>
              <a:gd name="connsiteY1" fmla="*/ 353961 h 722671"/>
              <a:gd name="connsiteX2" fmla="*/ 117987 w 884903"/>
              <a:gd name="connsiteY2" fmla="*/ 457200 h 722671"/>
              <a:gd name="connsiteX3" fmla="*/ 176981 w 884903"/>
              <a:gd name="connsiteY3" fmla="*/ 545690 h 722671"/>
              <a:gd name="connsiteX4" fmla="*/ 206477 w 884903"/>
              <a:gd name="connsiteY4" fmla="*/ 589935 h 722671"/>
              <a:gd name="connsiteX5" fmla="*/ 280219 w 884903"/>
              <a:gd name="connsiteY5" fmla="*/ 678425 h 722671"/>
              <a:gd name="connsiteX6" fmla="*/ 294968 w 884903"/>
              <a:gd name="connsiteY6" fmla="*/ 722671 h 722671"/>
              <a:gd name="connsiteX7" fmla="*/ 339213 w 884903"/>
              <a:gd name="connsiteY7" fmla="*/ 678425 h 722671"/>
              <a:gd name="connsiteX8" fmla="*/ 353961 w 884903"/>
              <a:gd name="connsiteY8" fmla="*/ 604683 h 722671"/>
              <a:gd name="connsiteX9" fmla="*/ 383458 w 884903"/>
              <a:gd name="connsiteY9" fmla="*/ 560438 h 722671"/>
              <a:gd name="connsiteX10" fmla="*/ 457200 w 884903"/>
              <a:gd name="connsiteY10" fmla="*/ 427703 h 722671"/>
              <a:gd name="connsiteX11" fmla="*/ 486697 w 884903"/>
              <a:gd name="connsiteY11" fmla="*/ 383458 h 722671"/>
              <a:gd name="connsiteX12" fmla="*/ 619432 w 884903"/>
              <a:gd name="connsiteY12" fmla="*/ 294967 h 722671"/>
              <a:gd name="connsiteX13" fmla="*/ 707923 w 884903"/>
              <a:gd name="connsiteY13" fmla="*/ 221225 h 722671"/>
              <a:gd name="connsiteX14" fmla="*/ 737419 w 884903"/>
              <a:gd name="connsiteY14" fmla="*/ 176980 h 722671"/>
              <a:gd name="connsiteX15" fmla="*/ 781665 w 884903"/>
              <a:gd name="connsiteY15" fmla="*/ 132735 h 722671"/>
              <a:gd name="connsiteX16" fmla="*/ 811161 w 884903"/>
              <a:gd name="connsiteY16" fmla="*/ 88490 h 722671"/>
              <a:gd name="connsiteX17" fmla="*/ 855406 w 884903"/>
              <a:gd name="connsiteY17" fmla="*/ 44245 h 722671"/>
              <a:gd name="connsiteX18" fmla="*/ 884903 w 884903"/>
              <a:gd name="connsiteY18" fmla="*/ 0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4903" h="722671">
                <a:moveTo>
                  <a:pt x="0" y="280219"/>
                </a:moveTo>
                <a:cubicBezTo>
                  <a:pt x="19665" y="304800"/>
                  <a:pt x="41533" y="327769"/>
                  <a:pt x="58994" y="353961"/>
                </a:cubicBezTo>
                <a:cubicBezTo>
                  <a:pt x="80980" y="386939"/>
                  <a:pt x="97214" y="423444"/>
                  <a:pt x="117987" y="457200"/>
                </a:cubicBezTo>
                <a:cubicBezTo>
                  <a:pt x="136567" y="487392"/>
                  <a:pt x="157316" y="516193"/>
                  <a:pt x="176981" y="545690"/>
                </a:cubicBezTo>
                <a:cubicBezTo>
                  <a:pt x="186813" y="560438"/>
                  <a:pt x="193943" y="577402"/>
                  <a:pt x="206477" y="589935"/>
                </a:cubicBezTo>
                <a:cubicBezTo>
                  <a:pt x="239097" y="622554"/>
                  <a:pt x="259685" y="637356"/>
                  <a:pt x="280219" y="678425"/>
                </a:cubicBezTo>
                <a:cubicBezTo>
                  <a:pt x="287172" y="692330"/>
                  <a:pt x="290052" y="707922"/>
                  <a:pt x="294968" y="722671"/>
                </a:cubicBezTo>
                <a:cubicBezTo>
                  <a:pt x="309716" y="707922"/>
                  <a:pt x="329885" y="697081"/>
                  <a:pt x="339213" y="678425"/>
                </a:cubicBezTo>
                <a:cubicBezTo>
                  <a:pt x="350423" y="656004"/>
                  <a:pt x="345159" y="628154"/>
                  <a:pt x="353961" y="604683"/>
                </a:cubicBezTo>
                <a:cubicBezTo>
                  <a:pt x="360185" y="588086"/>
                  <a:pt x="373626" y="575186"/>
                  <a:pt x="383458" y="560438"/>
                </a:cubicBezTo>
                <a:cubicBezTo>
                  <a:pt x="409416" y="482561"/>
                  <a:pt x="389583" y="529128"/>
                  <a:pt x="457200" y="427703"/>
                </a:cubicBezTo>
                <a:cubicBezTo>
                  <a:pt x="467032" y="412955"/>
                  <a:pt x="471949" y="393290"/>
                  <a:pt x="486697" y="383458"/>
                </a:cubicBezTo>
                <a:lnTo>
                  <a:pt x="619432" y="294967"/>
                </a:lnTo>
                <a:cubicBezTo>
                  <a:pt x="662938" y="265963"/>
                  <a:pt x="672435" y="263811"/>
                  <a:pt x="707923" y="221225"/>
                </a:cubicBezTo>
                <a:cubicBezTo>
                  <a:pt x="719270" y="207608"/>
                  <a:pt x="726072" y="190597"/>
                  <a:pt x="737419" y="176980"/>
                </a:cubicBezTo>
                <a:cubicBezTo>
                  <a:pt x="750772" y="160957"/>
                  <a:pt x="768312" y="148758"/>
                  <a:pt x="781665" y="132735"/>
                </a:cubicBezTo>
                <a:cubicBezTo>
                  <a:pt x="793012" y="119118"/>
                  <a:pt x="799814" y="102107"/>
                  <a:pt x="811161" y="88490"/>
                </a:cubicBezTo>
                <a:cubicBezTo>
                  <a:pt x="824513" y="72467"/>
                  <a:pt x="842053" y="60268"/>
                  <a:pt x="855406" y="44245"/>
                </a:cubicBezTo>
                <a:cubicBezTo>
                  <a:pt x="866754" y="30628"/>
                  <a:pt x="884903" y="0"/>
                  <a:pt x="884903" y="0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12" dirty="0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91695" y="4915196"/>
            <a:ext cx="320040" cy="270487"/>
            <a:chOff x="1219200" y="4953000"/>
            <a:chExt cx="381000" cy="32200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939028" y="4880049"/>
            <a:ext cx="320040" cy="270487"/>
            <a:chOff x="1219200" y="4953000"/>
            <a:chExt cx="381000" cy="32200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29000" y="4872138"/>
            <a:ext cx="320040" cy="270487"/>
            <a:chOff x="1219200" y="4953000"/>
            <a:chExt cx="381000" cy="32200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78408" y="1968079"/>
            <a:ext cx="1472184" cy="4542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52" dirty="0">
                <a:latin typeface="NikoshBAN" pitchFamily="2" charset="0"/>
                <a:cs typeface="NikoshBAN" pitchFamily="2" charset="0"/>
              </a:rPr>
              <a:t>ইহকাল </a:t>
            </a:r>
            <a:endParaRPr lang="en-US" sz="16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2616" y="1968079"/>
            <a:ext cx="1472184" cy="4542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52" dirty="0">
                <a:latin typeface="NikoshBAN" pitchFamily="2" charset="0"/>
                <a:cs typeface="NikoshBAN" pitchFamily="2" charset="0"/>
              </a:rPr>
              <a:t>পরকাল</a:t>
            </a:r>
            <a:endParaRPr lang="en-US" sz="16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6824" y="1968079"/>
            <a:ext cx="1472184" cy="4542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52" dirty="0">
                <a:latin typeface="NikoshBAN" pitchFamily="2" charset="0"/>
                <a:cs typeface="NikoshBAN" pitchFamily="2" charset="0"/>
              </a:rPr>
              <a:t>শাস্তির স্</a:t>
            </a:r>
            <a:r>
              <a:rPr lang="as-IN" sz="2352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2352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352" dirty="0">
                <a:latin typeface="NikoshBAN" pitchFamily="2" charset="0"/>
                <a:cs typeface="NikoshBAN" pitchFamily="2" charset="0"/>
              </a:rPr>
              <a:t>ন</a:t>
            </a:r>
            <a:endParaRPr lang="en-US" sz="16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39028" y="1968079"/>
            <a:ext cx="1632204" cy="4542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52" dirty="0">
                <a:latin typeface="NikoshBAN" pitchFamily="2" charset="0"/>
                <a:cs typeface="NikoshBAN" pitchFamily="2" charset="0"/>
              </a:rPr>
              <a:t>আরামের স্থান </a:t>
            </a:r>
            <a:endParaRPr lang="en-US" sz="16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2770632" y="1920240"/>
            <a:ext cx="512064" cy="415020"/>
          </a:xfrm>
          <a:custGeom>
            <a:avLst/>
            <a:gdLst>
              <a:gd name="connsiteX0" fmla="*/ 0 w 884903"/>
              <a:gd name="connsiteY0" fmla="*/ 280219 h 722671"/>
              <a:gd name="connsiteX1" fmla="*/ 58994 w 884903"/>
              <a:gd name="connsiteY1" fmla="*/ 353961 h 722671"/>
              <a:gd name="connsiteX2" fmla="*/ 117987 w 884903"/>
              <a:gd name="connsiteY2" fmla="*/ 457200 h 722671"/>
              <a:gd name="connsiteX3" fmla="*/ 176981 w 884903"/>
              <a:gd name="connsiteY3" fmla="*/ 545690 h 722671"/>
              <a:gd name="connsiteX4" fmla="*/ 206477 w 884903"/>
              <a:gd name="connsiteY4" fmla="*/ 589935 h 722671"/>
              <a:gd name="connsiteX5" fmla="*/ 280219 w 884903"/>
              <a:gd name="connsiteY5" fmla="*/ 678425 h 722671"/>
              <a:gd name="connsiteX6" fmla="*/ 294968 w 884903"/>
              <a:gd name="connsiteY6" fmla="*/ 722671 h 722671"/>
              <a:gd name="connsiteX7" fmla="*/ 339213 w 884903"/>
              <a:gd name="connsiteY7" fmla="*/ 678425 h 722671"/>
              <a:gd name="connsiteX8" fmla="*/ 353961 w 884903"/>
              <a:gd name="connsiteY8" fmla="*/ 604683 h 722671"/>
              <a:gd name="connsiteX9" fmla="*/ 383458 w 884903"/>
              <a:gd name="connsiteY9" fmla="*/ 560438 h 722671"/>
              <a:gd name="connsiteX10" fmla="*/ 457200 w 884903"/>
              <a:gd name="connsiteY10" fmla="*/ 427703 h 722671"/>
              <a:gd name="connsiteX11" fmla="*/ 486697 w 884903"/>
              <a:gd name="connsiteY11" fmla="*/ 383458 h 722671"/>
              <a:gd name="connsiteX12" fmla="*/ 619432 w 884903"/>
              <a:gd name="connsiteY12" fmla="*/ 294967 h 722671"/>
              <a:gd name="connsiteX13" fmla="*/ 707923 w 884903"/>
              <a:gd name="connsiteY13" fmla="*/ 221225 h 722671"/>
              <a:gd name="connsiteX14" fmla="*/ 737419 w 884903"/>
              <a:gd name="connsiteY14" fmla="*/ 176980 h 722671"/>
              <a:gd name="connsiteX15" fmla="*/ 781665 w 884903"/>
              <a:gd name="connsiteY15" fmla="*/ 132735 h 722671"/>
              <a:gd name="connsiteX16" fmla="*/ 811161 w 884903"/>
              <a:gd name="connsiteY16" fmla="*/ 88490 h 722671"/>
              <a:gd name="connsiteX17" fmla="*/ 855406 w 884903"/>
              <a:gd name="connsiteY17" fmla="*/ 44245 h 722671"/>
              <a:gd name="connsiteX18" fmla="*/ 884903 w 884903"/>
              <a:gd name="connsiteY18" fmla="*/ 0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4903" h="722671">
                <a:moveTo>
                  <a:pt x="0" y="280219"/>
                </a:moveTo>
                <a:cubicBezTo>
                  <a:pt x="19665" y="304800"/>
                  <a:pt x="41533" y="327769"/>
                  <a:pt x="58994" y="353961"/>
                </a:cubicBezTo>
                <a:cubicBezTo>
                  <a:pt x="80980" y="386939"/>
                  <a:pt x="97214" y="423444"/>
                  <a:pt x="117987" y="457200"/>
                </a:cubicBezTo>
                <a:cubicBezTo>
                  <a:pt x="136567" y="487392"/>
                  <a:pt x="157316" y="516193"/>
                  <a:pt x="176981" y="545690"/>
                </a:cubicBezTo>
                <a:cubicBezTo>
                  <a:pt x="186813" y="560438"/>
                  <a:pt x="193943" y="577402"/>
                  <a:pt x="206477" y="589935"/>
                </a:cubicBezTo>
                <a:cubicBezTo>
                  <a:pt x="239097" y="622554"/>
                  <a:pt x="259685" y="637356"/>
                  <a:pt x="280219" y="678425"/>
                </a:cubicBezTo>
                <a:cubicBezTo>
                  <a:pt x="287172" y="692330"/>
                  <a:pt x="290052" y="707922"/>
                  <a:pt x="294968" y="722671"/>
                </a:cubicBezTo>
                <a:cubicBezTo>
                  <a:pt x="309716" y="707922"/>
                  <a:pt x="329885" y="697081"/>
                  <a:pt x="339213" y="678425"/>
                </a:cubicBezTo>
                <a:cubicBezTo>
                  <a:pt x="350423" y="656004"/>
                  <a:pt x="345159" y="628154"/>
                  <a:pt x="353961" y="604683"/>
                </a:cubicBezTo>
                <a:cubicBezTo>
                  <a:pt x="360185" y="588086"/>
                  <a:pt x="373626" y="575186"/>
                  <a:pt x="383458" y="560438"/>
                </a:cubicBezTo>
                <a:cubicBezTo>
                  <a:pt x="409416" y="482561"/>
                  <a:pt x="389583" y="529128"/>
                  <a:pt x="457200" y="427703"/>
                </a:cubicBezTo>
                <a:cubicBezTo>
                  <a:pt x="467032" y="412955"/>
                  <a:pt x="471949" y="393290"/>
                  <a:pt x="486697" y="383458"/>
                </a:cubicBezTo>
                <a:lnTo>
                  <a:pt x="619432" y="294967"/>
                </a:lnTo>
                <a:cubicBezTo>
                  <a:pt x="662938" y="265963"/>
                  <a:pt x="672435" y="263811"/>
                  <a:pt x="707923" y="221225"/>
                </a:cubicBezTo>
                <a:cubicBezTo>
                  <a:pt x="719270" y="207608"/>
                  <a:pt x="726072" y="190597"/>
                  <a:pt x="737419" y="176980"/>
                </a:cubicBezTo>
                <a:cubicBezTo>
                  <a:pt x="750772" y="160957"/>
                  <a:pt x="768312" y="148758"/>
                  <a:pt x="781665" y="132735"/>
                </a:cubicBezTo>
                <a:cubicBezTo>
                  <a:pt x="793012" y="119118"/>
                  <a:pt x="799814" y="102107"/>
                  <a:pt x="811161" y="88490"/>
                </a:cubicBezTo>
                <a:cubicBezTo>
                  <a:pt x="824513" y="72467"/>
                  <a:pt x="842053" y="60268"/>
                  <a:pt x="855406" y="44245"/>
                </a:cubicBezTo>
                <a:cubicBezTo>
                  <a:pt x="866754" y="30628"/>
                  <a:pt x="884903" y="0"/>
                  <a:pt x="884903" y="0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12" dirty="0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78408" y="2015220"/>
            <a:ext cx="320040" cy="270487"/>
            <a:chOff x="1219200" y="4953000"/>
            <a:chExt cx="381000" cy="32200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971032" y="2015220"/>
            <a:ext cx="320040" cy="270487"/>
            <a:chOff x="1219200" y="4953000"/>
            <a:chExt cx="381000" cy="32200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306824" y="2015220"/>
            <a:ext cx="320040" cy="270487"/>
            <a:chOff x="1219200" y="4953000"/>
            <a:chExt cx="381000" cy="322008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661151" y="2735608"/>
            <a:ext cx="5120640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5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235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35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কবরে প্রশ্ন হবে </a:t>
            </a:r>
            <a:r>
              <a:rPr lang="bn-BD" sz="235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78408" y="4816770"/>
            <a:ext cx="1472184" cy="4542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52" dirty="0">
                <a:latin typeface="NikoshBAN" pitchFamily="2" charset="0"/>
                <a:cs typeface="NikoshBAN" pitchFamily="2" charset="0"/>
              </a:rPr>
              <a:t>৫ টি</a:t>
            </a:r>
            <a:endParaRPr lang="en-US" sz="16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42616" y="3448992"/>
            <a:ext cx="1472184" cy="4542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52" dirty="0">
                <a:latin typeface="NikoshBAN" pitchFamily="2" charset="0"/>
                <a:cs typeface="NikoshBAN" pitchFamily="2" charset="0"/>
              </a:rPr>
              <a:t>৩ টি</a:t>
            </a:r>
            <a:endParaRPr lang="en-US" sz="16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06824" y="4816770"/>
            <a:ext cx="1472184" cy="4542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52" dirty="0">
                <a:latin typeface="NikoshBAN" pitchFamily="2" charset="0"/>
                <a:cs typeface="NikoshBAN" pitchFamily="2" charset="0"/>
              </a:rPr>
              <a:t>৭ টি</a:t>
            </a:r>
            <a:endParaRPr lang="en-US" sz="16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39028" y="4816770"/>
            <a:ext cx="1632204" cy="4542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52" dirty="0">
                <a:latin typeface="NikoshBAN" pitchFamily="2" charset="0"/>
                <a:cs typeface="NikoshBAN" pitchFamily="2" charset="0"/>
              </a:rPr>
              <a:t>৯ টি </a:t>
            </a:r>
            <a:endParaRPr lang="en-US" sz="16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2677403" y="3412817"/>
            <a:ext cx="512064" cy="415020"/>
          </a:xfrm>
          <a:custGeom>
            <a:avLst/>
            <a:gdLst>
              <a:gd name="connsiteX0" fmla="*/ 0 w 884903"/>
              <a:gd name="connsiteY0" fmla="*/ 280219 h 722671"/>
              <a:gd name="connsiteX1" fmla="*/ 58994 w 884903"/>
              <a:gd name="connsiteY1" fmla="*/ 353961 h 722671"/>
              <a:gd name="connsiteX2" fmla="*/ 117987 w 884903"/>
              <a:gd name="connsiteY2" fmla="*/ 457200 h 722671"/>
              <a:gd name="connsiteX3" fmla="*/ 176981 w 884903"/>
              <a:gd name="connsiteY3" fmla="*/ 545690 h 722671"/>
              <a:gd name="connsiteX4" fmla="*/ 206477 w 884903"/>
              <a:gd name="connsiteY4" fmla="*/ 589935 h 722671"/>
              <a:gd name="connsiteX5" fmla="*/ 280219 w 884903"/>
              <a:gd name="connsiteY5" fmla="*/ 678425 h 722671"/>
              <a:gd name="connsiteX6" fmla="*/ 294968 w 884903"/>
              <a:gd name="connsiteY6" fmla="*/ 722671 h 722671"/>
              <a:gd name="connsiteX7" fmla="*/ 339213 w 884903"/>
              <a:gd name="connsiteY7" fmla="*/ 678425 h 722671"/>
              <a:gd name="connsiteX8" fmla="*/ 353961 w 884903"/>
              <a:gd name="connsiteY8" fmla="*/ 604683 h 722671"/>
              <a:gd name="connsiteX9" fmla="*/ 383458 w 884903"/>
              <a:gd name="connsiteY9" fmla="*/ 560438 h 722671"/>
              <a:gd name="connsiteX10" fmla="*/ 457200 w 884903"/>
              <a:gd name="connsiteY10" fmla="*/ 427703 h 722671"/>
              <a:gd name="connsiteX11" fmla="*/ 486697 w 884903"/>
              <a:gd name="connsiteY11" fmla="*/ 383458 h 722671"/>
              <a:gd name="connsiteX12" fmla="*/ 619432 w 884903"/>
              <a:gd name="connsiteY12" fmla="*/ 294967 h 722671"/>
              <a:gd name="connsiteX13" fmla="*/ 707923 w 884903"/>
              <a:gd name="connsiteY13" fmla="*/ 221225 h 722671"/>
              <a:gd name="connsiteX14" fmla="*/ 737419 w 884903"/>
              <a:gd name="connsiteY14" fmla="*/ 176980 h 722671"/>
              <a:gd name="connsiteX15" fmla="*/ 781665 w 884903"/>
              <a:gd name="connsiteY15" fmla="*/ 132735 h 722671"/>
              <a:gd name="connsiteX16" fmla="*/ 811161 w 884903"/>
              <a:gd name="connsiteY16" fmla="*/ 88490 h 722671"/>
              <a:gd name="connsiteX17" fmla="*/ 855406 w 884903"/>
              <a:gd name="connsiteY17" fmla="*/ 44245 h 722671"/>
              <a:gd name="connsiteX18" fmla="*/ 884903 w 884903"/>
              <a:gd name="connsiteY18" fmla="*/ 0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4903" h="722671">
                <a:moveTo>
                  <a:pt x="0" y="280219"/>
                </a:moveTo>
                <a:cubicBezTo>
                  <a:pt x="19665" y="304800"/>
                  <a:pt x="41533" y="327769"/>
                  <a:pt x="58994" y="353961"/>
                </a:cubicBezTo>
                <a:cubicBezTo>
                  <a:pt x="80980" y="386939"/>
                  <a:pt x="97214" y="423444"/>
                  <a:pt x="117987" y="457200"/>
                </a:cubicBezTo>
                <a:cubicBezTo>
                  <a:pt x="136567" y="487392"/>
                  <a:pt x="157316" y="516193"/>
                  <a:pt x="176981" y="545690"/>
                </a:cubicBezTo>
                <a:cubicBezTo>
                  <a:pt x="186813" y="560438"/>
                  <a:pt x="193943" y="577402"/>
                  <a:pt x="206477" y="589935"/>
                </a:cubicBezTo>
                <a:cubicBezTo>
                  <a:pt x="239097" y="622554"/>
                  <a:pt x="259685" y="637356"/>
                  <a:pt x="280219" y="678425"/>
                </a:cubicBezTo>
                <a:cubicBezTo>
                  <a:pt x="287172" y="692330"/>
                  <a:pt x="290052" y="707922"/>
                  <a:pt x="294968" y="722671"/>
                </a:cubicBezTo>
                <a:cubicBezTo>
                  <a:pt x="309716" y="707922"/>
                  <a:pt x="329885" y="697081"/>
                  <a:pt x="339213" y="678425"/>
                </a:cubicBezTo>
                <a:cubicBezTo>
                  <a:pt x="350423" y="656004"/>
                  <a:pt x="345159" y="628154"/>
                  <a:pt x="353961" y="604683"/>
                </a:cubicBezTo>
                <a:cubicBezTo>
                  <a:pt x="360185" y="588086"/>
                  <a:pt x="373626" y="575186"/>
                  <a:pt x="383458" y="560438"/>
                </a:cubicBezTo>
                <a:cubicBezTo>
                  <a:pt x="409416" y="482561"/>
                  <a:pt x="389583" y="529128"/>
                  <a:pt x="457200" y="427703"/>
                </a:cubicBezTo>
                <a:cubicBezTo>
                  <a:pt x="467032" y="412955"/>
                  <a:pt x="471949" y="393290"/>
                  <a:pt x="486697" y="383458"/>
                </a:cubicBezTo>
                <a:lnTo>
                  <a:pt x="619432" y="294967"/>
                </a:lnTo>
                <a:cubicBezTo>
                  <a:pt x="662938" y="265963"/>
                  <a:pt x="672435" y="263811"/>
                  <a:pt x="707923" y="221225"/>
                </a:cubicBezTo>
                <a:cubicBezTo>
                  <a:pt x="719270" y="207608"/>
                  <a:pt x="726072" y="190597"/>
                  <a:pt x="737419" y="176980"/>
                </a:cubicBezTo>
                <a:cubicBezTo>
                  <a:pt x="750772" y="160957"/>
                  <a:pt x="768312" y="148758"/>
                  <a:pt x="781665" y="132735"/>
                </a:cubicBezTo>
                <a:cubicBezTo>
                  <a:pt x="793012" y="119118"/>
                  <a:pt x="799814" y="102107"/>
                  <a:pt x="811161" y="88490"/>
                </a:cubicBezTo>
                <a:cubicBezTo>
                  <a:pt x="824513" y="72467"/>
                  <a:pt x="842053" y="60268"/>
                  <a:pt x="855406" y="44245"/>
                </a:cubicBezTo>
                <a:cubicBezTo>
                  <a:pt x="866754" y="30628"/>
                  <a:pt x="884903" y="0"/>
                  <a:pt x="884903" y="0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12" dirty="0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023746" y="3469264"/>
            <a:ext cx="320040" cy="270487"/>
            <a:chOff x="1219200" y="4953000"/>
            <a:chExt cx="381000" cy="32200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976598" y="3485083"/>
            <a:ext cx="320040" cy="270487"/>
            <a:chOff x="1219200" y="4953000"/>
            <a:chExt cx="381000" cy="322008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363340" y="3538387"/>
            <a:ext cx="320040" cy="270487"/>
            <a:chOff x="1219200" y="4953000"/>
            <a:chExt cx="381000" cy="322008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0765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38" grpId="0" animBg="1"/>
      <p:bldP spid="49" grpId="0" animBg="1"/>
      <p:bldP spid="51" grpId="0" animBg="1"/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820" y="525780"/>
            <a:ext cx="3909060" cy="10287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2308860"/>
            <a:ext cx="7406640" cy="3360420"/>
          </a:xfr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bn-BD" sz="59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94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জান্নাতের সুখ ও জাহান্নামের কষ্টের বিবরণ বর্ণনা কর। </a:t>
            </a:r>
            <a:endParaRPr lang="en-US" sz="594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791F0492-58E2-4347-BE9A-78CC7605C16A}"/>
              </a:ext>
            </a:extLst>
          </p:cNvPr>
          <p:cNvSpPr/>
          <p:nvPr/>
        </p:nvSpPr>
        <p:spPr>
          <a:xfrm>
            <a:off x="152400" y="228600"/>
            <a:ext cx="7924800" cy="59436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11E19F47-66C4-49EE-B9C9-C044FAEAE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457200"/>
            <a:ext cx="740664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0822E8-0C08-42C8-8DB6-9C3A5D90FB97}"/>
              </a:ext>
            </a:extLst>
          </p:cNvPr>
          <p:cNvSpPr txBox="1"/>
          <p:nvPr/>
        </p:nvSpPr>
        <p:spPr>
          <a:xfrm>
            <a:off x="2057400" y="2103120"/>
            <a:ext cx="3566160" cy="2057400"/>
          </a:xfrm>
          <a:prstGeom prst="rect">
            <a:avLst/>
          </a:prstGeom>
          <a:noFill/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bn-BD" sz="864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>
              <a:defRPr/>
            </a:pPr>
            <a:r>
              <a:rPr lang="bn-BD" sz="864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আল্লাহ  হাফেজ  </a:t>
            </a:r>
            <a:endParaRPr lang="en-US" sz="864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5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7460" y="1123212"/>
            <a:ext cx="4251961" cy="588021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2604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2604" dirty="0">
                <a:latin typeface="NikoshBAN" pitchFamily="2" charset="0"/>
                <a:cs typeface="NikoshBAN" pitchFamily="2" charset="0"/>
              </a:rPr>
              <a:t>শ্রেনি ও বিষয় </a:t>
            </a:r>
            <a:r>
              <a:rPr lang="bn-BD" sz="2604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60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2264" y="2571612"/>
            <a:ext cx="3419889" cy="2258506"/>
          </a:xfrm>
          <a:prstGeom prst="rect">
            <a:avLst/>
          </a:prstGeom>
        </p:spPr>
        <p:txBody>
          <a:bodyPr vert="horz" lIns="66130" tIns="33066" rIns="66130" bIns="3306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30" dirty="0">
                <a:latin typeface="NikoshBAN" pitchFamily="2" charset="0"/>
                <a:cs typeface="NikoshBAN" pitchFamily="2" charset="0"/>
              </a:rPr>
              <a:t>মুহাম্মদ আইয়ুব রাহমানী </a:t>
            </a:r>
            <a:endParaRPr lang="bn-BD" sz="243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0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ICT4E</a:t>
            </a:r>
            <a:r>
              <a:rPr lang="bn-BD" sz="20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 </a:t>
            </a:r>
            <a:r>
              <a:rPr lang="en-US" sz="20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District Ambassador</a:t>
            </a:r>
          </a:p>
          <a:p>
            <a:pPr algn="l"/>
            <a:r>
              <a:rPr lang="en-US" sz="1620" dirty="0">
                <a:latin typeface="NikoshBAN" panose="02000000000000000000" pitchFamily="2" charset="0"/>
                <a:cs typeface="NikoshBAN" pitchFamily="2" charset="0"/>
              </a:rPr>
              <a:t>সিনিয়র </a:t>
            </a:r>
            <a:r>
              <a:rPr lang="bn-BD" sz="1620" dirty="0">
                <a:latin typeface="NikoshBAN" panose="02000000000000000000" pitchFamily="2" charset="0"/>
                <a:cs typeface="NikoshBAN" pitchFamily="2" charset="0"/>
              </a:rPr>
              <a:t>সহকারী শিক্ষক</a:t>
            </a:r>
            <a:endParaRPr lang="en-US" sz="1620" dirty="0">
              <a:latin typeface="NikoshBAN" panose="02000000000000000000" pitchFamily="2" charset="0"/>
              <a:cs typeface="NikoshBAN" pitchFamily="2" charset="0"/>
            </a:endParaRPr>
          </a:p>
          <a:p>
            <a:pPr algn="l"/>
            <a:r>
              <a:rPr lang="en-US" sz="2025" dirty="0">
                <a:latin typeface="NikoshBAN" panose="02000000000000000000" pitchFamily="2" charset="0"/>
                <a:cs typeface="NikoshBAN" pitchFamily="2" charset="0"/>
              </a:rPr>
              <a:t>পাঠাননগর নুরুল হক</a:t>
            </a:r>
            <a:r>
              <a:rPr lang="bn-BD" sz="2025" dirty="0">
                <a:latin typeface="NikoshBAN" panose="02000000000000000000" pitchFamily="2" charset="0"/>
                <a:cs typeface="NikoshBAN" pitchFamily="2" charset="0"/>
              </a:rPr>
              <a:t> উচ্চ বিদ্যালয়</a:t>
            </a:r>
            <a:endParaRPr lang="en-US" sz="2025" dirty="0">
              <a:latin typeface="NikoshBAN" panose="02000000000000000000" pitchFamily="2" charset="0"/>
              <a:cs typeface="NikoshBAN" pitchFamily="2" charset="0"/>
            </a:endParaRPr>
          </a:p>
          <a:p>
            <a:pPr algn="l"/>
            <a:r>
              <a:rPr lang="en-US" sz="2025" dirty="0">
                <a:latin typeface="NikoshBAN" panose="02000000000000000000" pitchFamily="2" charset="0"/>
                <a:cs typeface="NikoshBAN" pitchFamily="2" charset="0"/>
              </a:rPr>
              <a:t>ছাগলনাইয়া ফেণী</a:t>
            </a:r>
            <a:r>
              <a:rPr lang="bn-BD" sz="2025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bn-BD" sz="2025" dirty="0"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2025" dirty="0">
                <a:latin typeface="NikoshBAN" pitchFamily="2" charset="0"/>
                <a:cs typeface="NikoshBAN" pitchFamily="2" charset="0"/>
              </a:rPr>
              <a:t>815970040</a:t>
            </a:r>
            <a:r>
              <a:rPr lang="bn-BD" sz="2025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1890" dirty="0">
                <a:latin typeface="Times New Roman" pitchFamily="18" charset="0"/>
                <a:cs typeface="Times New Roman" pitchFamily="18" charset="0"/>
              </a:rPr>
              <a:t>Email: ayyubr66@gmail.com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3871" y="152400"/>
            <a:ext cx="7882897" cy="6019800"/>
            <a:chOff x="0" y="1"/>
            <a:chExt cx="12192000" cy="6853451"/>
          </a:xfrm>
        </p:grpSpPr>
        <p:sp>
          <p:nvSpPr>
            <p:cNvPr id="14" name="Frame 13"/>
            <p:cNvSpPr/>
            <p:nvPr/>
          </p:nvSpPr>
          <p:spPr>
            <a:xfrm>
              <a:off x="0" y="1"/>
              <a:ext cx="12192000" cy="6853451"/>
            </a:xfrm>
            <a:prstGeom prst="frame">
              <a:avLst>
                <a:gd name="adj1" fmla="val 2543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02" dirty="0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180303" y="152402"/>
              <a:ext cx="11835685" cy="6553200"/>
            </a:xfrm>
            <a:prstGeom prst="frame">
              <a:avLst>
                <a:gd name="adj1" fmla="val 2749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02" dirty="0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338667" y="228601"/>
              <a:ext cx="11526981" cy="6326745"/>
            </a:xfrm>
            <a:prstGeom prst="frame">
              <a:avLst>
                <a:gd name="adj1" fmla="val 1085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02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DEC87DA-6A7E-4C22-8DC8-42848E4DD0C4}"/>
              </a:ext>
            </a:extLst>
          </p:cNvPr>
          <p:cNvSpPr/>
          <p:nvPr/>
        </p:nvSpPr>
        <p:spPr>
          <a:xfrm>
            <a:off x="4372166" y="2544514"/>
            <a:ext cx="3857435" cy="2727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79"/>
              </a:spcAft>
            </a:pPr>
            <a:r>
              <a:rPr lang="en-US" sz="189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শ্রেনিঃ নবম/দশম, </a:t>
            </a:r>
          </a:p>
          <a:p>
            <a:pPr>
              <a:lnSpc>
                <a:spcPct val="107000"/>
              </a:lnSpc>
              <a:spcAft>
                <a:spcPts val="579"/>
              </a:spcAft>
            </a:pPr>
            <a:r>
              <a:rPr lang="en-US" sz="189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বিষয়ঃ ইসলাম ও নৈতিক শিক্ষা, </a:t>
            </a:r>
          </a:p>
          <a:p>
            <a:pPr>
              <a:lnSpc>
                <a:spcPct val="107000"/>
              </a:lnSpc>
              <a:spcAft>
                <a:spcPts val="579"/>
              </a:spcAft>
            </a:pPr>
            <a:r>
              <a:rPr lang="en-US" sz="189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অধ্যায়ঃ </a:t>
            </a:r>
            <a:r>
              <a:rPr lang="bn-BD" sz="189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১ম</a:t>
            </a:r>
            <a:r>
              <a:rPr lang="en-US" sz="189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পাঠঃ </a:t>
            </a:r>
            <a:r>
              <a:rPr lang="bn-BD" sz="189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১৩</a:t>
            </a:r>
            <a:r>
              <a:rPr lang="en-US" sz="189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</a:t>
            </a:r>
            <a:r>
              <a:rPr lang="bn-BD" sz="189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১৪ </a:t>
            </a:r>
            <a:r>
              <a:rPr lang="en-US" sz="189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579"/>
              </a:spcAft>
            </a:pPr>
            <a:r>
              <a:rPr lang="en-US" sz="189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সময়ঃ ৪৫ মিনিট, </a:t>
            </a:r>
          </a:p>
          <a:p>
            <a:pPr>
              <a:lnSpc>
                <a:spcPct val="107000"/>
              </a:lnSpc>
              <a:spcAft>
                <a:spcPts val="579"/>
              </a:spcAft>
            </a:pPr>
            <a:r>
              <a:rPr lang="en-US" sz="189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মোট শিক্ষার্থীঃ </a:t>
            </a:r>
          </a:p>
          <a:p>
            <a:pPr>
              <a:lnSpc>
                <a:spcPct val="107000"/>
              </a:lnSpc>
              <a:spcAft>
                <a:spcPts val="579"/>
              </a:spcAft>
            </a:pPr>
            <a:r>
              <a:rPr lang="en-US" sz="189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উপস্থিত শিক্ষার্থীঃ </a:t>
            </a:r>
          </a:p>
          <a:p>
            <a:pPr>
              <a:lnSpc>
                <a:spcPct val="107000"/>
              </a:lnSpc>
              <a:spcAft>
                <a:spcPts val="579"/>
              </a:spcAft>
            </a:pPr>
            <a:r>
              <a:rPr lang="en-US" sz="189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তারিখঃ </a:t>
            </a:r>
          </a:p>
        </p:txBody>
      </p:sp>
      <p:sp>
        <p:nvSpPr>
          <p:cNvPr id="4" name="Flowchart: Collate 3">
            <a:extLst>
              <a:ext uri="{FF2B5EF4-FFF2-40B4-BE49-F238E27FC236}">
                <a16:creationId xmlns:a16="http://schemas.microsoft.com/office/drawing/2014/main" id="{5076B1DA-4412-4CF4-8250-3D23F5FCB606}"/>
              </a:ext>
            </a:extLst>
          </p:cNvPr>
          <p:cNvSpPr/>
          <p:nvPr/>
        </p:nvSpPr>
        <p:spPr>
          <a:xfrm>
            <a:off x="4105320" y="2706530"/>
            <a:ext cx="150934" cy="2378999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02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3947EF-6137-4F50-9E7B-5CA783E05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7" y="708013"/>
            <a:ext cx="1522899" cy="1929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76A100-2CF6-4D6B-B45F-79F9B5CE34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9" y="4830118"/>
            <a:ext cx="2187540" cy="782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FE1170-DC2E-46AE-912C-B5AB13CD3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29" y="4842177"/>
            <a:ext cx="844391" cy="782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18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3A3494-FC65-440F-82EC-6D803FF29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1" y="1005840"/>
            <a:ext cx="7639973" cy="4893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C19D2A-159A-48A8-8127-E0C26E430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57" y="1143000"/>
            <a:ext cx="7287817" cy="47558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2A1685-325B-4124-AED1-03FE1324CC35}"/>
              </a:ext>
            </a:extLst>
          </p:cNvPr>
          <p:cNvSpPr txBox="1"/>
          <p:nvPr/>
        </p:nvSpPr>
        <p:spPr>
          <a:xfrm>
            <a:off x="1028700" y="501943"/>
            <a:ext cx="6172201" cy="4801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20" dirty="0">
                <a:latin typeface="NikoshBAN" panose="02000000000000000000" pitchFamily="2" charset="0"/>
                <a:cs typeface="NikoshBAN" panose="02000000000000000000" pitchFamily="2" charset="0"/>
              </a:rPr>
              <a:t>এসো এখন আমরা </a:t>
            </a:r>
            <a:r>
              <a:rPr lang="as-IN" sz="252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52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52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US" sz="25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52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52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52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52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52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5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52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520" dirty="0">
                <a:latin typeface="NikoshBAN" panose="02000000000000000000" pitchFamily="2" charset="0"/>
                <a:cs typeface="NikoshBAN" panose="02000000000000000000" pitchFamily="2" charset="0"/>
              </a:rPr>
              <a:t>াঠ নি</a:t>
            </a:r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র্ণয় করি---- </a:t>
            </a:r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4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112E87-9C96-4180-8379-AC4D1E50BC20}"/>
              </a:ext>
            </a:extLst>
          </p:cNvPr>
          <p:cNvSpPr txBox="1"/>
          <p:nvPr/>
        </p:nvSpPr>
        <p:spPr>
          <a:xfrm>
            <a:off x="3020461" y="937261"/>
            <a:ext cx="253452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</a:t>
            </a:r>
            <a:r>
              <a:rPr lang="bn-BD" sz="103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0CE7CB-DB5C-47A0-BF6F-F7E977975521}"/>
              </a:ext>
            </a:extLst>
          </p:cNvPr>
          <p:cNvSpPr txBox="1"/>
          <p:nvPr/>
        </p:nvSpPr>
        <p:spPr>
          <a:xfrm>
            <a:off x="3291840" y="937260"/>
            <a:ext cx="267462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8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28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DD8BB5-B399-4E99-8E4C-D738670D2C41}"/>
              </a:ext>
            </a:extLst>
          </p:cNvPr>
          <p:cNvSpPr/>
          <p:nvPr/>
        </p:nvSpPr>
        <p:spPr>
          <a:xfrm>
            <a:off x="2375382" y="2924063"/>
            <a:ext cx="347883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4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1541A1-9F17-4539-8D56-4CAD6EAF3252}"/>
              </a:ext>
            </a:extLst>
          </p:cNvPr>
          <p:cNvSpPr/>
          <p:nvPr/>
        </p:nvSpPr>
        <p:spPr>
          <a:xfrm>
            <a:off x="205740" y="3761320"/>
            <a:ext cx="7818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8610" indent="-308610"/>
            <a:r>
              <a:rPr lang="bn-BD" sz="2520" dirty="0">
                <a:latin typeface="NikoshBAN" pitchFamily="2" charset="0"/>
                <a:cs typeface="NikoshBAN" pitchFamily="2" charset="0"/>
              </a:rPr>
              <a:t>১। আখিরাতের অর্থ ও বিশ্বাসের গুরুত্ব লিখতে পারবে।  </a:t>
            </a:r>
          </a:p>
          <a:p>
            <a:pPr marL="308610" indent="-308610"/>
            <a:r>
              <a:rPr lang="bn-BD" sz="2520" dirty="0">
                <a:latin typeface="NikoshBAN" pitchFamily="2" charset="0"/>
                <a:cs typeface="NikoshBAN" pitchFamily="2" charset="0"/>
              </a:rPr>
              <a:t>২।আখিরাতের স্তর  বলতে পারবে।  </a:t>
            </a:r>
          </a:p>
          <a:p>
            <a:pPr marL="308610" indent="-308610"/>
            <a:r>
              <a:rPr lang="bn-BD" sz="2520" dirty="0">
                <a:latin typeface="NikoshBAN" pitchFamily="2" charset="0"/>
                <a:cs typeface="NikoshBAN" pitchFamily="2" charset="0"/>
              </a:rPr>
              <a:t>৩। জান্নাত ও জাহান্নামের পরিচয় বলতে পারবে।  </a:t>
            </a:r>
          </a:p>
          <a:p>
            <a:pPr marL="308610" indent="-308610"/>
            <a:r>
              <a:rPr lang="bn-BD" sz="2520" dirty="0">
                <a:latin typeface="NikoshBAN" pitchFamily="2" charset="0"/>
                <a:cs typeface="NikoshBAN" pitchFamily="2" charset="0"/>
              </a:rPr>
              <a:t>৪। জান্নাত ও জাহান্নামের স্তরের নাম  বলতে পারবে।</a:t>
            </a:r>
          </a:p>
          <a:p>
            <a:pPr marL="308610" indent="-308610"/>
            <a:r>
              <a:rPr lang="bn-BD" sz="2520" dirty="0">
                <a:latin typeface="NikoshBAN" pitchFamily="2" charset="0"/>
                <a:cs typeface="NikoshBAN" pitchFamily="2" charset="0"/>
              </a:rPr>
              <a:t>৫। জান্নাত লাভ ও জাহান্নাম থেকে পরিত্রানের উপায় বর্ণনা করতে পারবে। </a:t>
            </a: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4D4E4877-9157-4FBE-8319-B6D4D8505B76}"/>
              </a:ext>
            </a:extLst>
          </p:cNvPr>
          <p:cNvSpPr/>
          <p:nvPr/>
        </p:nvSpPr>
        <p:spPr>
          <a:xfrm>
            <a:off x="205740" y="152400"/>
            <a:ext cx="7818120" cy="62484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AYMON-TELECOM 01852204102 (48)[2]">
            <a:hlinkClick r:id="" action="ppaction://media"/>
            <a:extLst>
              <a:ext uri="{FF2B5EF4-FFF2-40B4-BE49-F238E27FC236}">
                <a16:creationId xmlns:a16="http://schemas.microsoft.com/office/drawing/2014/main" id="{8BBD3746-C322-430B-ADA1-CB3A5CF6DC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61660" y="1627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5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45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B1A96F-7BE7-42AF-A48E-1E5FFB70E54E}"/>
              </a:ext>
            </a:extLst>
          </p:cNvPr>
          <p:cNvSpPr/>
          <p:nvPr/>
        </p:nvSpPr>
        <p:spPr>
          <a:xfrm>
            <a:off x="4989941" y="2090043"/>
            <a:ext cx="110639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80" dirty="0">
                <a:latin typeface="NikoshBAN" panose="02000000000000000000" pitchFamily="2" charset="0"/>
                <a:cs typeface="NikoshBAN" panose="02000000000000000000" pitchFamily="2" charset="0"/>
              </a:rPr>
              <a:t>পরাকাল</a:t>
            </a:r>
            <a:endParaRPr lang="en-US" sz="288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77955-85A5-46BF-B847-BB50F0F940DA}"/>
              </a:ext>
            </a:extLst>
          </p:cNvPr>
          <p:cNvSpPr/>
          <p:nvPr/>
        </p:nvSpPr>
        <p:spPr>
          <a:xfrm>
            <a:off x="2052534" y="2020358"/>
            <a:ext cx="111408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80" dirty="0">
                <a:latin typeface="NikoshBAN" panose="02000000000000000000" pitchFamily="2" charset="0"/>
                <a:cs typeface="NikoshBAN" panose="02000000000000000000" pitchFamily="2" charset="0"/>
              </a:rPr>
              <a:t>ইহকাল</a:t>
            </a:r>
            <a:endParaRPr lang="en-US" sz="288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9FB365-BBC8-4C26-A396-277F4B9C2217}"/>
              </a:ext>
            </a:extLst>
          </p:cNvPr>
          <p:cNvSpPr/>
          <p:nvPr/>
        </p:nvSpPr>
        <p:spPr>
          <a:xfrm>
            <a:off x="1242234" y="696427"/>
            <a:ext cx="574227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80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 – অর্থ পরকাল। মৃত্যুর পরবর্তী জীবন।   </a:t>
            </a:r>
            <a:endParaRPr lang="en-US" sz="28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F7D5B0-3ACD-45E1-BA0D-DBBA8AB9AD59}"/>
              </a:ext>
            </a:extLst>
          </p:cNvPr>
          <p:cNvSpPr/>
          <p:nvPr/>
        </p:nvSpPr>
        <p:spPr>
          <a:xfrm>
            <a:off x="3179474" y="1194844"/>
            <a:ext cx="1810467" cy="5816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bn-BD" sz="324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জীবন </a:t>
            </a:r>
            <a:endParaRPr lang="en-US" sz="324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Arrow: Left-Right-Up 8">
            <a:extLst>
              <a:ext uri="{FF2B5EF4-FFF2-40B4-BE49-F238E27FC236}">
                <a16:creationId xmlns:a16="http://schemas.microsoft.com/office/drawing/2014/main" id="{7E3FE3EE-F3B7-4505-9CC1-8E30DA8A9DF5}"/>
              </a:ext>
            </a:extLst>
          </p:cNvPr>
          <p:cNvSpPr/>
          <p:nvPr/>
        </p:nvSpPr>
        <p:spPr>
          <a:xfrm rot="10800000" flipV="1">
            <a:off x="3208365" y="1743789"/>
            <a:ext cx="1750288" cy="75438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CFB00-EC25-418D-B9F9-9F4CB8EDAC9E}"/>
              </a:ext>
            </a:extLst>
          </p:cNvPr>
          <p:cNvSpPr txBox="1"/>
          <p:nvPr/>
        </p:nvSpPr>
        <p:spPr>
          <a:xfrm>
            <a:off x="177249" y="2510850"/>
            <a:ext cx="3429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 বিশ্বাসের গুরুত্ব--  </a:t>
            </a:r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13F27-65E4-4A95-8021-300AC40EDF09}"/>
              </a:ext>
            </a:extLst>
          </p:cNvPr>
          <p:cNvSpPr txBox="1"/>
          <p:nvPr/>
        </p:nvSpPr>
        <p:spPr>
          <a:xfrm>
            <a:off x="122913" y="2953496"/>
            <a:ext cx="397764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 বিশ্বাস ইমানের মূলিকবিষয়।  </a:t>
            </a:r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71BF03-5620-4665-8BBC-E978EE4A0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98" y="2848229"/>
            <a:ext cx="3566160" cy="677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9F927A-C2C8-44EF-907E-30C1E0A1AF33}"/>
              </a:ext>
            </a:extLst>
          </p:cNvPr>
          <p:cNvSpPr txBox="1"/>
          <p:nvPr/>
        </p:nvSpPr>
        <p:spPr>
          <a:xfrm>
            <a:off x="122913" y="3388588"/>
            <a:ext cx="784661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 বিশ্বাস মানুষকে পাপ থেকে বিরত রাখে।এটি মানব জীবনকে কলুষমুক্ত,পবিত্র ও সুন্দর করে তোলে। </a:t>
            </a:r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FA1BAF-B34B-4D49-B46D-46A57B6BE75E}"/>
              </a:ext>
            </a:extLst>
          </p:cNvPr>
          <p:cNvSpPr txBox="1"/>
          <p:nvPr/>
        </p:nvSpPr>
        <p:spPr>
          <a:xfrm>
            <a:off x="174084" y="4279008"/>
            <a:ext cx="301757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 বিশ্বাস না করিলে মানুষ পথভ্রষ্ট হয়, </a:t>
            </a:r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921D52-C86B-43C8-BC5D-262AA7A57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4168332"/>
            <a:ext cx="3717563" cy="1706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32F99E-FE9C-4EFF-8004-C09308133673}"/>
              </a:ext>
            </a:extLst>
          </p:cNvPr>
          <p:cNvSpPr txBox="1"/>
          <p:nvPr/>
        </p:nvSpPr>
        <p:spPr>
          <a:xfrm>
            <a:off x="122913" y="5097641"/>
            <a:ext cx="433478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16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আল্লাহ,ফেরাস্তাগন,কিতাবসমূহ,রাসুলগন ও পরকালকে অস্বীকার করে তারা ভীষণভাবে পথভ্রষ্ট </a:t>
            </a:r>
            <a:endParaRPr lang="en-US" sz="216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52F20956-D813-45A8-A9C8-61416747C808}"/>
              </a:ext>
            </a:extLst>
          </p:cNvPr>
          <p:cNvSpPr/>
          <p:nvPr/>
        </p:nvSpPr>
        <p:spPr>
          <a:xfrm>
            <a:off x="174083" y="553213"/>
            <a:ext cx="7932604" cy="5527547"/>
          </a:xfrm>
          <a:prstGeom prst="bevel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28984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1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F2B374-4774-47AB-9847-488A089FDA64}"/>
              </a:ext>
            </a:extLst>
          </p:cNvPr>
          <p:cNvSpPr/>
          <p:nvPr/>
        </p:nvSpPr>
        <p:spPr>
          <a:xfrm>
            <a:off x="137160" y="228600"/>
            <a:ext cx="7955280" cy="594360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B5B729E-D010-4219-8642-9CB0BECBE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337958"/>
              </p:ext>
            </p:extLst>
          </p:nvPr>
        </p:nvGraphicFramePr>
        <p:xfrm>
          <a:off x="137160" y="228600"/>
          <a:ext cx="795528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621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14F9C6-0C03-40F8-8AF3-F9B3AEDC3490}"/>
              </a:ext>
            </a:extLst>
          </p:cNvPr>
          <p:cNvSpPr txBox="1"/>
          <p:nvPr/>
        </p:nvSpPr>
        <p:spPr>
          <a:xfrm>
            <a:off x="205740" y="662940"/>
            <a:ext cx="781812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80" dirty="0"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ত্যুর পর থেকে পুনরুত্থান পর্যন্ত সময়কে কবরের জীবন/আলমে বারযাখ বলে। </a:t>
            </a:r>
          </a:p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52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কবরে মৃত ব্যক্তিকে ৩টি প্রশ্ন </a:t>
            </a:r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করা হবে &gt; ১।তোমার রব কে? </a:t>
            </a:r>
          </a:p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২। তোমার দীন/জীবন বিধান কি ছিল? ৩। তোমার নবী কে/এ ব্যক্তি কে?</a:t>
            </a:r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D19E8A-689D-42D0-899B-2D3CA9E4EB01}"/>
              </a:ext>
            </a:extLst>
          </p:cNvPr>
          <p:cNvSpPr txBox="1"/>
          <p:nvPr/>
        </p:nvSpPr>
        <p:spPr>
          <a:xfrm>
            <a:off x="1303020" y="1964835"/>
            <a:ext cx="493776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2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কিয়ামত</a:t>
            </a:r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 &lt; </a:t>
            </a:r>
            <a:r>
              <a:rPr lang="bn-BD" sz="252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প্রথমতঃ-</a:t>
            </a:r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 পৃথিবী ধ্বংসের মহাপ্রলয়।</a:t>
            </a:r>
          </a:p>
          <a:p>
            <a:r>
              <a:rPr lang="bn-BD" sz="252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দ্বিতীয়তঃ-</a:t>
            </a:r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ইয়াওমুল বা-আছ/পুনরুত্থানের দিন </a:t>
            </a:r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652046-B9F1-4C60-BD64-F8B5A4793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2848686"/>
            <a:ext cx="7818120" cy="3032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CA9886-8830-4521-BB11-05140A992E84}"/>
              </a:ext>
            </a:extLst>
          </p:cNvPr>
          <p:cNvSpPr txBox="1"/>
          <p:nvPr/>
        </p:nvSpPr>
        <p:spPr>
          <a:xfrm>
            <a:off x="205740" y="2848686"/>
            <a:ext cx="781812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পবিত্র কুরআনে আল্লাহ পাক ইরশাদ করেন-যখন শিংগায় ফুক দেয়া হবে সবাই</a:t>
            </a:r>
          </a:p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মূর্ছিত হবে তবে-আল্লাহ যাদেরকে রক্ষা করেন তারা ব্যতিত। অতঃপর আবার</a:t>
            </a:r>
          </a:p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শিংগায় ফুক দেয়া হবে- তখন সব মৃতব্যক্তি দন্ডায়মান হবে।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সুরা জুমার ৬৮।  </a:t>
            </a:r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4E6FBAF4-96B7-499C-A11E-8477D8AC9B26}"/>
              </a:ext>
            </a:extLst>
          </p:cNvPr>
          <p:cNvSpPr/>
          <p:nvPr/>
        </p:nvSpPr>
        <p:spPr>
          <a:xfrm>
            <a:off x="205740" y="304800"/>
            <a:ext cx="7818120" cy="59436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69908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1FFAE6-380B-47D3-9BD7-A0C443FFF485}"/>
              </a:ext>
            </a:extLst>
          </p:cNvPr>
          <p:cNvSpPr txBox="1"/>
          <p:nvPr/>
        </p:nvSpPr>
        <p:spPr>
          <a:xfrm>
            <a:off x="1371601" y="606968"/>
            <a:ext cx="470458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হাশর&gt; মহাসমাবেশ &gt; বিচারের জন্য।   </a:t>
            </a:r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54C33D-5673-4FBB-92D6-4457B0353822}"/>
              </a:ext>
            </a:extLst>
          </p:cNvPr>
          <p:cNvSpPr txBox="1"/>
          <p:nvPr/>
        </p:nvSpPr>
        <p:spPr>
          <a:xfrm>
            <a:off x="1369352" y="1074492"/>
            <a:ext cx="436168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মিযান&gt; ন্যায়বিচারের মানদন্ড </a:t>
            </a:r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25FC8-1F0A-4A05-B3DA-F20F82C63E40}"/>
              </a:ext>
            </a:extLst>
          </p:cNvPr>
          <p:cNvSpPr txBox="1"/>
          <p:nvPr/>
        </p:nvSpPr>
        <p:spPr>
          <a:xfrm>
            <a:off x="205740" y="1482696"/>
            <a:ext cx="78181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সিরাত&gt; পথ,রাস্তা,পুল/সেতু&gt; জাহান্নামের উপর সিরাত স্থাপিত হবে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মুসনাদে আহমদ </a:t>
            </a:r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BCBD5-22C7-4A66-9D88-AEA7B1070EA0}"/>
              </a:ext>
            </a:extLst>
          </p:cNvPr>
          <p:cNvSpPr txBox="1"/>
          <p:nvPr/>
        </p:nvSpPr>
        <p:spPr>
          <a:xfrm>
            <a:off x="68581" y="1929075"/>
            <a:ext cx="8031078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শাফাআত&gt; সুপারিশ/অনুরোধ&gt; ইসলামি শরিয়তে কল্যান ও ক্ষমার জন্য আল্লাহর নিকট নবী-রাসুলও নেক বান্দাদের সুপারিশ করাকে শাফাআত বলে।</a:t>
            </a:r>
          </a:p>
          <a:p>
            <a:r>
              <a:rPr lang="bn-BD" sz="252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শাফাআত </a:t>
            </a:r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&gt; ২ প্রকার &lt; ১। শাফাআত&gt; কুবরা&gt;ইহা একমাত্র আমাদের নবী</a:t>
            </a:r>
          </a:p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(সঃ)করতে পারবেন।তিনি বলেছেন-আমাকে শাফাআতের অধিকার দেয়া  হয়েছে।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(বুখারি মুসলিম)।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দয়াল নবী আরো বলেছেন-পৃথিবীতে যত ইট ও পাথর আছে তার চেয়েও বেশী পাপী বান্দাদের জন্য কিয়ামতের দিন শাফাআত করব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।(মুনাদে আহমদ)। </a:t>
            </a:r>
          </a:p>
          <a:p>
            <a:r>
              <a:rPr lang="bn-BD" sz="2520" i="1" dirty="0">
                <a:latin typeface="NikoshBAN" panose="02000000000000000000" pitchFamily="2" charset="0"/>
                <a:cs typeface="NikoshBAN" panose="02000000000000000000" pitchFamily="2" charset="0"/>
              </a:rPr>
              <a:t>শাফাআত আমাদের জন্য বিরাট নিয়ামত</a:t>
            </a:r>
            <a:r>
              <a:rPr lang="bn-BD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২। শাফাআত &gt;চোগরা।&gt; অলি-আল্লা,ছিদ্দিকিন-শুহাদা,আলেম,হাফিজ,সালেহীন ও মালাইকারাও পাপী ইমানদারদের জন্য শাফাআত করবে।   </a:t>
            </a:r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AF66F3-5B0B-41F9-8444-D270D4A2C357}"/>
              </a:ext>
            </a:extLst>
          </p:cNvPr>
          <p:cNvSpPr/>
          <p:nvPr/>
        </p:nvSpPr>
        <p:spPr>
          <a:xfrm>
            <a:off x="68581" y="152400"/>
            <a:ext cx="7955279" cy="60960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4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F2B374-4774-47AB-9847-488A089FDA64}"/>
              </a:ext>
            </a:extLst>
          </p:cNvPr>
          <p:cNvSpPr/>
          <p:nvPr/>
        </p:nvSpPr>
        <p:spPr>
          <a:xfrm>
            <a:off x="137160" y="457200"/>
            <a:ext cx="7955280" cy="571500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B5B729E-D010-4219-8642-9CB0BECBE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819840"/>
              </p:ext>
            </p:extLst>
          </p:nvPr>
        </p:nvGraphicFramePr>
        <p:xfrm>
          <a:off x="97436" y="1553356"/>
          <a:ext cx="795528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F9A4DB-3929-4EEA-A5A2-295583B856B2}"/>
              </a:ext>
            </a:extLst>
          </p:cNvPr>
          <p:cNvSpPr txBox="1"/>
          <p:nvPr/>
        </p:nvSpPr>
        <p:spPr>
          <a:xfrm>
            <a:off x="140677" y="228600"/>
            <a:ext cx="7951763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জান্নাত&gt; উদ্যান,বাগান,সুশোভিত কানন।আরামদায়ক স্থান। ইহা আল্লাহর মুমিন </a:t>
            </a:r>
          </a:p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বান্দাদের জন্য রেখেছেন যার-নিয়ামত-কখ</a:t>
            </a:r>
            <a:r>
              <a:rPr lang="en-US" sz="252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52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 কোন চোখ দেখেনি,কোন কান শুনেনি এবং কোন মানব হৃদয় কখনো কল্পনাও করতে পারেনি। (বুখারি) </a:t>
            </a:r>
          </a:p>
          <a:p>
            <a:r>
              <a:rPr lang="bn-BD" sz="25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8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732</Words>
  <Application>Microsoft Office PowerPoint</Application>
  <PresentationFormat>Custom</PresentationFormat>
  <Paragraphs>118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1_Custom Design</vt:lpstr>
      <vt:lpstr>Custom Design</vt:lpstr>
      <vt:lpstr>Office Theme</vt:lpstr>
      <vt:lpstr>PowerPoint Presentation</vt:lpstr>
      <vt:lpstr>শিক্ষক শ্রেনি ও বিষয়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ধন্যবাদ</dc:title>
  <dc:creator>TSS</dc:creator>
  <cp:lastModifiedBy>Shuayib Leptop</cp:lastModifiedBy>
  <cp:revision>495</cp:revision>
  <dcterms:created xsi:type="dcterms:W3CDTF">2006-08-16T00:00:00Z</dcterms:created>
  <dcterms:modified xsi:type="dcterms:W3CDTF">2020-06-28T02:52:54Z</dcterms:modified>
</cp:coreProperties>
</file>