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58" r:id="rId5"/>
    <p:sldId id="259" r:id="rId6"/>
    <p:sldId id="269" r:id="rId7"/>
    <p:sldId id="261" r:id="rId8"/>
    <p:sldId id="264" r:id="rId9"/>
    <p:sldId id="276" r:id="rId10"/>
    <p:sldId id="277" r:id="rId11"/>
    <p:sldId id="278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452D-A2FF-4675-A787-7AB6C127B9DB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04F6-33A3-48B9-AF86-D357E8DC1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452D-A2FF-4675-A787-7AB6C127B9DB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04F6-33A3-48B9-AF86-D357E8DC1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452D-A2FF-4675-A787-7AB6C127B9DB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04F6-33A3-48B9-AF86-D357E8DC1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452D-A2FF-4675-A787-7AB6C127B9DB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04F6-33A3-48B9-AF86-D357E8DC1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452D-A2FF-4675-A787-7AB6C127B9DB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04F6-33A3-48B9-AF86-D357E8DC1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452D-A2FF-4675-A787-7AB6C127B9DB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04F6-33A3-48B9-AF86-D357E8DC1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452D-A2FF-4675-A787-7AB6C127B9DB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04F6-33A3-48B9-AF86-D357E8DC1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452D-A2FF-4675-A787-7AB6C127B9DB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04F6-33A3-48B9-AF86-D357E8DC1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452D-A2FF-4675-A787-7AB6C127B9DB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04F6-33A3-48B9-AF86-D357E8DC1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452D-A2FF-4675-A787-7AB6C127B9DB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04F6-33A3-48B9-AF86-D357E8DC1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452D-A2FF-4675-A787-7AB6C127B9DB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04F6-33A3-48B9-AF86-D357E8DC1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7452D-A2FF-4675-A787-7AB6C127B9DB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204F6-33A3-48B9-AF86-D357E8DC1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</a:rPr>
              <a:t>স্বাগতম</a:t>
            </a:r>
            <a:endParaRPr lang="en-US" sz="80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class 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458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821_111144_mf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502" r="32128"/>
          <a:stretch>
            <a:fillRect/>
          </a:stretch>
        </p:blipFill>
        <p:spPr>
          <a:xfrm rot="5400000">
            <a:off x="2057400" y="457200"/>
            <a:ext cx="5486400" cy="6096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বর্গ</a:t>
            </a:r>
            <a:r>
              <a:rPr lang="en-US" dirty="0" smtClean="0"/>
              <a:t> </a:t>
            </a:r>
            <a:r>
              <a:rPr lang="en-US" dirty="0" err="1" smtClean="0"/>
              <a:t>অঙ্কনের</a:t>
            </a:r>
            <a:r>
              <a:rPr lang="en-US" dirty="0" smtClean="0"/>
              <a:t> </a:t>
            </a:r>
            <a:r>
              <a:rPr lang="en-US" dirty="0" err="1" smtClean="0"/>
              <a:t>ধাপগুলো</a:t>
            </a:r>
            <a:r>
              <a:rPr lang="en-US" dirty="0" smtClean="0"/>
              <a:t> </a:t>
            </a:r>
            <a:r>
              <a:rPr lang="en-US" dirty="0" err="1" smtClean="0"/>
              <a:t>জেনে</a:t>
            </a:r>
            <a:r>
              <a:rPr lang="en-US" dirty="0" smtClean="0"/>
              <a:t> </a:t>
            </a:r>
            <a:r>
              <a:rPr lang="en-US" dirty="0" err="1" smtClean="0"/>
              <a:t>নেই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১।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স্কেলের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সাহায্যে</a:t>
            </a:r>
            <a:r>
              <a:rPr lang="en-US" sz="3600" dirty="0" smtClean="0"/>
              <a:t> ৪ </a:t>
            </a:r>
            <a:r>
              <a:rPr lang="en-US" sz="3600" dirty="0" err="1" smtClean="0"/>
              <a:t>সেঃমিঃ</a:t>
            </a:r>
            <a:r>
              <a:rPr lang="en-US" sz="3600" dirty="0" smtClean="0"/>
              <a:t> </a:t>
            </a:r>
            <a:r>
              <a:rPr lang="en-US" sz="3600" dirty="0" err="1" smtClean="0"/>
              <a:t>দৈর্ঘ্যের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রেখা</a:t>
            </a:r>
            <a:r>
              <a:rPr lang="en-US" sz="3600" dirty="0" smtClean="0"/>
              <a:t> </a:t>
            </a:r>
            <a:r>
              <a:rPr lang="en-US" sz="3600" dirty="0" err="1" smtClean="0"/>
              <a:t>আকি</a:t>
            </a:r>
            <a:r>
              <a:rPr lang="en-US" sz="3600" dirty="0" smtClean="0"/>
              <a:t>।</a:t>
            </a:r>
          </a:p>
          <a:p>
            <a:pPr>
              <a:buNone/>
            </a:pPr>
            <a:r>
              <a:rPr lang="en-US" sz="3600" dirty="0" smtClean="0"/>
              <a:t>২। ১ম </a:t>
            </a:r>
            <a:r>
              <a:rPr lang="en-US" sz="3600" dirty="0" err="1" smtClean="0"/>
              <a:t>ধাপে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অঙ্কিত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রেখার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জ্যামিতি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বক্সের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ত্রিকোণীসেট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দুইটি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লম্ব</a:t>
            </a:r>
            <a:r>
              <a:rPr lang="en-US" sz="3600" dirty="0" smtClean="0"/>
              <a:t> </a:t>
            </a:r>
            <a:r>
              <a:rPr lang="en-US" sz="3600" dirty="0" err="1" smtClean="0"/>
              <a:t>আকি</a:t>
            </a:r>
            <a:r>
              <a:rPr lang="en-US" sz="3600" dirty="0" smtClean="0"/>
              <a:t>।</a:t>
            </a:r>
          </a:p>
          <a:p>
            <a:pPr>
              <a:buNone/>
            </a:pPr>
            <a:r>
              <a:rPr lang="en-US" sz="3600" dirty="0" smtClean="0"/>
              <a:t>৩।লম্ব </a:t>
            </a:r>
            <a:r>
              <a:rPr lang="en-US" sz="3600" dirty="0" err="1" smtClean="0"/>
              <a:t>দুইটি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৪ </a:t>
            </a:r>
            <a:r>
              <a:rPr lang="en-US" sz="3600" dirty="0" err="1" smtClean="0"/>
              <a:t>সেঃমিঃ</a:t>
            </a:r>
            <a:r>
              <a:rPr lang="en-US" sz="3600" dirty="0" smtClean="0"/>
              <a:t> </a:t>
            </a:r>
            <a:r>
              <a:rPr lang="en-US" sz="3600" dirty="0" err="1" smtClean="0"/>
              <a:t>দৈর্ঘ্যের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রেখা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বিন্দু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চিহ্নিত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 </a:t>
            </a:r>
          </a:p>
          <a:p>
            <a:pPr>
              <a:buNone/>
            </a:pPr>
            <a:r>
              <a:rPr lang="en-US" sz="3600" dirty="0" smtClean="0"/>
              <a:t>৪। ৩য় </a:t>
            </a:r>
            <a:r>
              <a:rPr lang="en-US" sz="3600" dirty="0" err="1" smtClean="0"/>
              <a:t>ধাপে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বর্গটি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আঁকার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চিহ্নিত</a:t>
            </a:r>
            <a:r>
              <a:rPr lang="en-US" sz="3600" dirty="0" smtClean="0"/>
              <a:t>  </a:t>
            </a:r>
            <a:r>
              <a:rPr lang="en-US" dirty="0" err="1" smtClean="0">
                <a:latin typeface="Siyam Rupali ANSI" pitchFamily="2" charset="0"/>
                <a:cs typeface="Siyam Rupali" pitchFamily="2" charset="0"/>
              </a:rPr>
              <a:t>we›`yØq</a:t>
            </a:r>
            <a:r>
              <a:rPr lang="en-US" dirty="0" smtClean="0">
                <a:latin typeface="Siyam Rupali ANSI" pitchFamily="2" charset="0"/>
                <a:cs typeface="Siyam Rupali" pitchFamily="2" charset="0"/>
              </a:rPr>
              <a:t> </a:t>
            </a:r>
            <a:r>
              <a:rPr lang="en-US" sz="3600" dirty="0" err="1" smtClean="0"/>
              <a:t>যোগ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dirty="0" err="1" smtClean="0"/>
              <a:t>বর্গের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বৈশিষ্ট্য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১। </a:t>
            </a:r>
            <a:r>
              <a:rPr lang="en-US" sz="6000" dirty="0" err="1" smtClean="0"/>
              <a:t>বর্গের</a:t>
            </a:r>
            <a:r>
              <a:rPr lang="en-US" sz="6000" dirty="0" smtClean="0"/>
              <a:t> ৪ </a:t>
            </a:r>
            <a:r>
              <a:rPr lang="en-US" sz="6000" dirty="0" err="1" smtClean="0"/>
              <a:t>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বাহু</a:t>
            </a:r>
            <a:r>
              <a:rPr lang="en-US" sz="6000" dirty="0" smtClean="0"/>
              <a:t> </a:t>
            </a:r>
            <a:r>
              <a:rPr lang="en-US" sz="6000" dirty="0" err="1" smtClean="0"/>
              <a:t>আছে</a:t>
            </a:r>
            <a:r>
              <a:rPr lang="en-US" sz="6000" dirty="0" smtClean="0"/>
              <a:t>। </a:t>
            </a:r>
          </a:p>
          <a:p>
            <a:pPr>
              <a:buNone/>
            </a:pPr>
            <a:r>
              <a:rPr lang="en-US" sz="6000" dirty="0" smtClean="0"/>
              <a:t>২। </a:t>
            </a:r>
            <a:r>
              <a:rPr lang="en-US" sz="6000" dirty="0" err="1" smtClean="0"/>
              <a:t>বর্গের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প্রতিটি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বাহু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সমান</a:t>
            </a:r>
            <a:r>
              <a:rPr lang="en-US" sz="6000" dirty="0" smtClean="0"/>
              <a:t> ও 	</a:t>
            </a:r>
            <a:r>
              <a:rPr lang="en-US" sz="6000" dirty="0" err="1" smtClean="0"/>
              <a:t>সমান্তরাল</a:t>
            </a:r>
            <a:r>
              <a:rPr lang="en-US" sz="6000" dirty="0" smtClean="0"/>
              <a:t>।</a:t>
            </a:r>
          </a:p>
          <a:p>
            <a:pPr>
              <a:buNone/>
            </a:pPr>
            <a:r>
              <a:rPr lang="en-US" sz="6000" dirty="0" smtClean="0"/>
              <a:t>৩। </a:t>
            </a:r>
            <a:r>
              <a:rPr lang="en-US" sz="6000" dirty="0" err="1" smtClean="0"/>
              <a:t>বর্গের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প্রতিটি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কোণ</a:t>
            </a:r>
            <a:r>
              <a:rPr lang="en-US" sz="6000" dirty="0" smtClean="0"/>
              <a:t> ৯০°।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৪। </a:t>
            </a:r>
            <a:r>
              <a:rPr lang="en-US" sz="5400" dirty="0" err="1" smtClean="0"/>
              <a:t>বর্গের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চার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কোণের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সমষ্টি</a:t>
            </a:r>
            <a:r>
              <a:rPr lang="en-US" sz="5400" dirty="0" smtClean="0"/>
              <a:t> ৩৬০°।</a:t>
            </a:r>
          </a:p>
          <a:p>
            <a:pPr>
              <a:buNone/>
            </a:pPr>
            <a:r>
              <a:rPr lang="en-US" sz="5400" dirty="0" smtClean="0"/>
              <a:t>৫। </a:t>
            </a:r>
            <a:r>
              <a:rPr lang="en-US" sz="5400" dirty="0" err="1" smtClean="0"/>
              <a:t>বর্গের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দুটি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কোণ</a:t>
            </a:r>
            <a:r>
              <a:rPr lang="en-US" sz="5400" dirty="0" smtClean="0"/>
              <a:t> </a:t>
            </a:r>
            <a:r>
              <a:rPr lang="en-US" sz="5400" dirty="0" err="1" smtClean="0"/>
              <a:t>আঁকা</a:t>
            </a:r>
            <a:r>
              <a:rPr lang="en-US" sz="5400" dirty="0" smtClean="0"/>
              <a:t> </a:t>
            </a:r>
            <a:r>
              <a:rPr lang="en-US" sz="5400" dirty="0" err="1" smtClean="0"/>
              <a:t>যায়</a:t>
            </a:r>
            <a:r>
              <a:rPr lang="en-US" sz="5400" dirty="0" smtClean="0"/>
              <a:t>।</a:t>
            </a:r>
          </a:p>
          <a:p>
            <a:pPr>
              <a:buNone/>
            </a:pPr>
            <a:r>
              <a:rPr lang="en-US" sz="5400" dirty="0" smtClean="0"/>
              <a:t>৬। </a:t>
            </a:r>
            <a:r>
              <a:rPr lang="en-US" sz="5400" dirty="0" err="1" smtClean="0"/>
              <a:t>বর্গের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ক্ষেত্রফল</a:t>
            </a:r>
            <a:r>
              <a:rPr lang="en-US" sz="5400" dirty="0" smtClean="0"/>
              <a:t> = (</a:t>
            </a:r>
            <a:r>
              <a:rPr lang="en-US" sz="5400" dirty="0" err="1" smtClean="0"/>
              <a:t>এক</a:t>
            </a:r>
            <a:r>
              <a:rPr lang="en-US" sz="5400" dirty="0" smtClean="0"/>
              <a:t> </a:t>
            </a:r>
            <a:r>
              <a:rPr lang="en-US" sz="5400" dirty="0" err="1" smtClean="0"/>
              <a:t>বাহু</a:t>
            </a:r>
            <a:r>
              <a:rPr lang="en-US" sz="5400" dirty="0" smtClean="0"/>
              <a:t> )</a:t>
            </a:r>
            <a:r>
              <a:rPr lang="en-US" sz="5400" baseline="30000" dirty="0" smtClean="0"/>
              <a:t>2</a:t>
            </a:r>
            <a:endParaRPr lang="en-US" sz="5400" dirty="0" smtClean="0"/>
          </a:p>
          <a:p>
            <a:pPr>
              <a:buNone/>
            </a:pPr>
            <a:r>
              <a:rPr lang="en-US" sz="5400" dirty="0" err="1" smtClean="0"/>
              <a:t>বর্গ</a:t>
            </a:r>
            <a:r>
              <a:rPr lang="en-US" sz="5400" dirty="0" smtClean="0"/>
              <a:t> </a:t>
            </a:r>
            <a:r>
              <a:rPr lang="en-US" sz="5400" dirty="0" err="1" smtClean="0"/>
              <a:t>একক</a:t>
            </a:r>
            <a:r>
              <a:rPr lang="en-US" sz="5400" dirty="0" smtClean="0"/>
              <a:t>।</a:t>
            </a:r>
          </a:p>
          <a:p>
            <a:pPr>
              <a:buNone/>
            </a:pPr>
            <a:r>
              <a:rPr lang="en-US" sz="5400" dirty="0" smtClean="0"/>
              <a:t>৭। </a:t>
            </a:r>
            <a:r>
              <a:rPr lang="en-US" sz="5400" dirty="0" err="1" smtClean="0"/>
              <a:t>বর্গের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পরিসীমা</a:t>
            </a:r>
            <a:r>
              <a:rPr lang="en-US" sz="5400" dirty="0" smtClean="0"/>
              <a:t> = ৪</a:t>
            </a:r>
            <a:r>
              <a:rPr lang="en-US" sz="5400" dirty="0" smtClean="0">
                <a:sym typeface="Wingdings 2"/>
              </a:rPr>
              <a:t>এক </a:t>
            </a:r>
            <a:r>
              <a:rPr lang="en-US" sz="5400" dirty="0" err="1" smtClean="0">
                <a:sym typeface="Wingdings 2"/>
              </a:rPr>
              <a:t>বাহুর</a:t>
            </a:r>
            <a:r>
              <a:rPr lang="en-US" sz="5400" dirty="0" smtClean="0">
                <a:sym typeface="Wingdings 2"/>
              </a:rPr>
              <a:t> </a:t>
            </a:r>
            <a:r>
              <a:rPr lang="en-US" sz="5400" dirty="0" err="1" smtClean="0">
                <a:sym typeface="Wingdings 2"/>
              </a:rPr>
              <a:t>দৈর্ঘ্য</a:t>
            </a:r>
            <a:r>
              <a:rPr lang="en-US" sz="5400" dirty="0" smtClean="0">
                <a:sym typeface="Wingdings 2"/>
              </a:rPr>
              <a:t>।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7200" b="1" dirty="0" err="1" smtClean="0"/>
              <a:t>বাড়ির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কাজ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6000" dirty="0" err="1" smtClean="0"/>
              <a:t>একটি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বর্গের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এক</a:t>
            </a:r>
            <a:r>
              <a:rPr lang="en-US" sz="6000" dirty="0" smtClean="0"/>
              <a:t> </a:t>
            </a:r>
            <a:r>
              <a:rPr lang="en-US" sz="6000" dirty="0" err="1" smtClean="0"/>
              <a:t>বাহুর</a:t>
            </a:r>
            <a:r>
              <a:rPr lang="en-US" sz="6000" dirty="0" smtClean="0"/>
              <a:t> </a:t>
            </a:r>
            <a:r>
              <a:rPr lang="en-US" sz="6000" dirty="0" err="1" smtClean="0"/>
              <a:t>দৈর্ঘ্য</a:t>
            </a:r>
            <a:r>
              <a:rPr lang="en-US" sz="6000" dirty="0" smtClean="0"/>
              <a:t> ৫ </a:t>
            </a:r>
            <a:r>
              <a:rPr lang="en-US" sz="6000" dirty="0" err="1" smtClean="0"/>
              <a:t>সেঃমিঃ</a:t>
            </a:r>
            <a:r>
              <a:rPr lang="en-US" sz="6000" dirty="0" smtClean="0"/>
              <a:t>।</a:t>
            </a:r>
          </a:p>
          <a:p>
            <a:pPr>
              <a:buNone/>
            </a:pPr>
            <a:r>
              <a:rPr lang="en-US" sz="6000" dirty="0" smtClean="0"/>
              <a:t> 		ক) </a:t>
            </a:r>
            <a:r>
              <a:rPr lang="en-US" sz="6000" dirty="0" err="1" smtClean="0"/>
              <a:t>বর্গটি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অঙ্কন</a:t>
            </a:r>
            <a:r>
              <a:rPr lang="en-US" sz="6000" dirty="0" smtClean="0"/>
              <a:t> </a:t>
            </a:r>
            <a:r>
              <a:rPr lang="en-US" sz="6000" dirty="0" err="1" smtClean="0"/>
              <a:t>কর</a:t>
            </a:r>
            <a:r>
              <a:rPr lang="en-US" sz="6000" dirty="0" smtClean="0"/>
              <a:t>।</a:t>
            </a:r>
          </a:p>
          <a:p>
            <a:pPr>
              <a:buNone/>
            </a:pPr>
            <a:r>
              <a:rPr lang="en-US" sz="6000" dirty="0" smtClean="0"/>
              <a:t>		খ) </a:t>
            </a:r>
            <a:r>
              <a:rPr lang="en-US" sz="6000" dirty="0" err="1" smtClean="0"/>
              <a:t>অঙ্কিত</a:t>
            </a:r>
            <a:r>
              <a:rPr lang="en-US" sz="6000" dirty="0" smtClean="0"/>
              <a:t> </a:t>
            </a:r>
            <a:r>
              <a:rPr lang="en-US" sz="6000" dirty="0" err="1" smtClean="0"/>
              <a:t>বর্গের</a:t>
            </a:r>
            <a:r>
              <a:rPr lang="en-US" sz="6000" dirty="0" smtClean="0"/>
              <a:t> ৩ </a:t>
            </a:r>
            <a:r>
              <a:rPr lang="en-US" sz="6000" dirty="0" err="1" smtClean="0"/>
              <a:t>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বৈশিষ্ট্য</a:t>
            </a:r>
            <a:r>
              <a:rPr lang="en-US" sz="6000" dirty="0" smtClean="0"/>
              <a:t> </a:t>
            </a:r>
            <a:r>
              <a:rPr lang="en-US" sz="6000" dirty="0" err="1" smtClean="0"/>
              <a:t>লিখ</a:t>
            </a:r>
            <a:r>
              <a:rPr lang="en-US" sz="6000" dirty="0" smtClean="0"/>
              <a:t>।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ye bye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2296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			</a:t>
            </a:r>
            <a:r>
              <a:rPr lang="en-US" sz="48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শুভ্রা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আল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আমিন</a:t>
            </a:r>
            <a:endParaRPr lang="en-US" sz="4800" b="1" i="1" dirty="0" smtClean="0">
              <a:solidFill>
                <a:schemeClr val="accent1">
                  <a:lumMod val="50000"/>
                </a:schemeClr>
              </a:solidFill>
              <a:latin typeface="Nikosh"/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				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সহকারি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শিক্ষক</a:t>
            </a:r>
            <a:endParaRPr lang="en-US" b="1" i="1" dirty="0" smtClean="0">
              <a:solidFill>
                <a:schemeClr val="accent1">
                  <a:lumMod val="50000"/>
                </a:schemeClr>
              </a:solidFill>
              <a:latin typeface="Nikosh"/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	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উত্তর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ফতেয়াবাদ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সরকারি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প্রাথমিক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বিদ্যালয়</a:t>
            </a:r>
            <a:endParaRPr lang="en-US" b="1" i="1" dirty="0" smtClean="0">
              <a:solidFill>
                <a:schemeClr val="accent1">
                  <a:lumMod val="50000"/>
                </a:schemeClr>
              </a:solidFill>
              <a:latin typeface="Nikosh"/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				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হাটহাজারী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,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Nikosh"/>
              </a:rPr>
              <a:t>চট্টগ্রাম</a:t>
            </a:r>
            <a:endParaRPr lang="en-US" b="1" i="1" dirty="0" smtClean="0">
              <a:solidFill>
                <a:schemeClr val="accent1">
                  <a:lumMod val="50000"/>
                </a:schemeClr>
              </a:solidFill>
              <a:latin typeface="Nikosh"/>
            </a:endParaRPr>
          </a:p>
          <a:p>
            <a:endParaRPr lang="en-US" dirty="0"/>
          </a:p>
        </p:txBody>
      </p:sp>
      <p:pic>
        <p:nvPicPr>
          <p:cNvPr id="4" name="Picture 3" descr="20200717_181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76500" y="1485900"/>
            <a:ext cx="4191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814_222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185" t="27104" r="26852" b="33751"/>
          <a:stretch>
            <a:fillRect/>
          </a:stretch>
        </p:blipFill>
        <p:spPr>
          <a:xfrm>
            <a:off x="381000" y="457200"/>
            <a:ext cx="81534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s 5 ma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3810000" cy="5334000"/>
          </a:xfrm>
        </p:spPr>
      </p:pic>
      <p:sp>
        <p:nvSpPr>
          <p:cNvPr id="5" name="Explosion 2 4"/>
          <p:cNvSpPr/>
          <p:nvPr/>
        </p:nvSpPr>
        <p:spPr>
          <a:xfrm>
            <a:off x="4419600" y="1066800"/>
            <a:ext cx="4419600" cy="5486400"/>
          </a:xfrm>
          <a:prstGeom prst="irregularSeal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প্রস্ততি</a:t>
            </a:r>
            <a:r>
              <a:rPr lang="en-US" sz="5400" dirty="0" smtClean="0"/>
              <a:t> -</a:t>
            </a:r>
            <a:r>
              <a:rPr lang="en-US" sz="5400" dirty="0" err="1" smtClean="0"/>
              <a:t>প্রশ্ন</a:t>
            </a:r>
            <a:r>
              <a:rPr lang="en-US" sz="5400" dirty="0" smtClean="0"/>
              <a:t> </a:t>
            </a:r>
            <a:r>
              <a:rPr lang="en-US" sz="5400" dirty="0" err="1" smtClean="0"/>
              <a:t>নং</a:t>
            </a:r>
            <a:r>
              <a:rPr lang="en-US" sz="5400" dirty="0" smtClean="0"/>
              <a:t> ৮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8000" dirty="0" err="1" smtClean="0"/>
              <a:t>বর্গ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err="1" smtClean="0"/>
              <a:t>যে</a:t>
            </a:r>
            <a:r>
              <a:rPr lang="en-US" sz="6000" dirty="0" smtClean="0"/>
              <a:t> </a:t>
            </a:r>
            <a:r>
              <a:rPr lang="en-US" sz="6000" dirty="0" err="1" smtClean="0"/>
              <a:t>আয়তের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চারটি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বাহু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সমান</a:t>
            </a:r>
            <a:r>
              <a:rPr lang="en-US" sz="6000" dirty="0" smtClean="0"/>
              <a:t>, </a:t>
            </a:r>
            <a:r>
              <a:rPr lang="en-US" sz="6000" dirty="0" err="1" smtClean="0"/>
              <a:t>তাকে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বর্গ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বলে</a:t>
            </a:r>
            <a:r>
              <a:rPr lang="en-US" sz="6000" dirty="0" smtClean="0"/>
              <a:t>।</a:t>
            </a:r>
            <a:endParaRPr lang="en-US" sz="6000" dirty="0"/>
          </a:p>
        </p:txBody>
      </p:sp>
      <p:pic>
        <p:nvPicPr>
          <p:cNvPr id="4" name="Picture 3" descr="square gi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429000"/>
            <a:ext cx="2895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dirty="0" err="1" smtClean="0"/>
              <a:t>প্রশ্নালোচনা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১। </a:t>
            </a:r>
            <a:r>
              <a:rPr lang="en-US" sz="5400" dirty="0" err="1" smtClean="0"/>
              <a:t>একটি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বর্গের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এক</a:t>
            </a:r>
            <a:r>
              <a:rPr lang="en-US" sz="5400" dirty="0" smtClean="0"/>
              <a:t> </a:t>
            </a:r>
            <a:r>
              <a:rPr lang="en-US" sz="5400" dirty="0" err="1" smtClean="0"/>
              <a:t>বাহুর</a:t>
            </a:r>
            <a:r>
              <a:rPr lang="en-US" sz="5400" dirty="0" smtClean="0"/>
              <a:t> </a:t>
            </a:r>
            <a:r>
              <a:rPr lang="en-US" sz="5400" dirty="0" err="1" smtClean="0"/>
              <a:t>দৈর্ঘ্য</a:t>
            </a:r>
            <a:r>
              <a:rPr lang="en-US" sz="5400" dirty="0" smtClean="0"/>
              <a:t> ৪ </a:t>
            </a:r>
            <a:r>
              <a:rPr lang="en-US" sz="5400" dirty="0" err="1" smtClean="0"/>
              <a:t>সেঃমিঃ</a:t>
            </a:r>
            <a:r>
              <a:rPr lang="en-US" sz="5400" dirty="0" smtClean="0"/>
              <a:t>।</a:t>
            </a:r>
          </a:p>
          <a:p>
            <a:pPr>
              <a:buNone/>
            </a:pPr>
            <a:r>
              <a:rPr lang="en-US" sz="5400" dirty="0" smtClean="0"/>
              <a:t>		ক) </a:t>
            </a:r>
            <a:r>
              <a:rPr lang="en-US" sz="5400" dirty="0" err="1" smtClean="0"/>
              <a:t>বর্গটি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অংকন</a:t>
            </a:r>
            <a:r>
              <a:rPr lang="en-US" sz="5400" dirty="0" smtClean="0"/>
              <a:t> </a:t>
            </a:r>
            <a:r>
              <a:rPr lang="en-US" sz="5400" dirty="0" err="1" smtClean="0"/>
              <a:t>কর</a:t>
            </a:r>
            <a:r>
              <a:rPr lang="en-US" sz="5400" dirty="0" smtClean="0"/>
              <a:t>।</a:t>
            </a:r>
          </a:p>
          <a:p>
            <a:pPr>
              <a:buNone/>
            </a:pPr>
            <a:r>
              <a:rPr lang="en-US" sz="5400" dirty="0" smtClean="0"/>
              <a:t>		খ) </a:t>
            </a:r>
            <a:r>
              <a:rPr lang="en-US" sz="5400" dirty="0" err="1" smtClean="0"/>
              <a:t>অঙ্কিত</a:t>
            </a:r>
            <a:r>
              <a:rPr lang="en-US" sz="5400" dirty="0" smtClean="0"/>
              <a:t> </a:t>
            </a:r>
            <a:r>
              <a:rPr lang="en-US" sz="5400" dirty="0" err="1" smtClean="0"/>
              <a:t>বর্গের</a:t>
            </a:r>
            <a:r>
              <a:rPr lang="en-US" sz="5400" dirty="0" smtClean="0"/>
              <a:t> ৩ </a:t>
            </a:r>
            <a:r>
              <a:rPr lang="en-US" sz="5400" dirty="0" err="1" smtClean="0"/>
              <a:t>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বৈশিষ্ট্য</a:t>
            </a:r>
            <a:r>
              <a:rPr lang="en-US" sz="5400" dirty="0" smtClean="0"/>
              <a:t> 		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।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dirty="0" err="1" smtClean="0"/>
              <a:t>একটি</a:t>
            </a:r>
            <a:r>
              <a:rPr lang="en-US" sz="5400" dirty="0" smtClean="0"/>
              <a:t> ৪ </a:t>
            </a:r>
            <a:r>
              <a:rPr lang="en-US" sz="5400" dirty="0" err="1" smtClean="0"/>
              <a:t>সেঃ</a:t>
            </a:r>
            <a:r>
              <a:rPr lang="en-US" sz="5400" dirty="0" smtClean="0"/>
              <a:t> </a:t>
            </a:r>
            <a:r>
              <a:rPr lang="en-US" sz="5400" dirty="0" err="1" smtClean="0"/>
              <a:t>মিঃ</a:t>
            </a:r>
            <a:r>
              <a:rPr lang="en-US" sz="5400" dirty="0" smtClean="0"/>
              <a:t> </a:t>
            </a:r>
            <a:r>
              <a:rPr lang="en-US" sz="5400" dirty="0" err="1" smtClean="0"/>
              <a:t>রেখা</a:t>
            </a:r>
            <a:r>
              <a:rPr lang="en-US" sz="5400" dirty="0" smtClean="0"/>
              <a:t> </a:t>
            </a:r>
            <a:r>
              <a:rPr lang="en-US" sz="5400" dirty="0" err="1" smtClean="0"/>
              <a:t>নেই</a:t>
            </a:r>
            <a:r>
              <a:rPr lang="en-US" sz="5400" dirty="0" smtClean="0"/>
              <a:t>।</a:t>
            </a:r>
            <a:endParaRPr lang="en-US" sz="5400" dirty="0"/>
          </a:p>
        </p:txBody>
      </p:sp>
      <p:pic>
        <p:nvPicPr>
          <p:cNvPr id="4" name="Content Placeholder 3" descr="20200815_154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78" r="36216"/>
          <a:stretch>
            <a:fillRect/>
          </a:stretch>
        </p:blipFill>
        <p:spPr>
          <a:xfrm rot="5400000">
            <a:off x="2476497" y="114303"/>
            <a:ext cx="4114806" cy="8001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dirty="0" err="1" smtClean="0"/>
              <a:t>ত্রিকোণীসেট</a:t>
            </a:r>
            <a:r>
              <a:rPr lang="en-US" dirty="0" smtClean="0"/>
              <a:t> 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৯০°চিহ্নিত</a:t>
            </a:r>
            <a:endParaRPr lang="en-US" dirty="0"/>
          </a:p>
        </p:txBody>
      </p:sp>
      <p:pic>
        <p:nvPicPr>
          <p:cNvPr id="4" name="Content Placeholder 3" descr="20200816_164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751" r="16234"/>
          <a:stretch>
            <a:fillRect/>
          </a:stretch>
        </p:blipFill>
        <p:spPr>
          <a:xfrm rot="5400000">
            <a:off x="2133600" y="1447800"/>
            <a:ext cx="4495800" cy="5410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821_111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576" r="23794"/>
          <a:stretch>
            <a:fillRect/>
          </a:stretch>
        </p:blipFill>
        <p:spPr>
          <a:xfrm rot="5400000">
            <a:off x="2019300" y="952500"/>
            <a:ext cx="5105400" cy="5029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170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</vt:lpstr>
      <vt:lpstr>Slide 2</vt:lpstr>
      <vt:lpstr>Slide 3</vt:lpstr>
      <vt:lpstr>Slide 4</vt:lpstr>
      <vt:lpstr>বর্গ</vt:lpstr>
      <vt:lpstr>প্রশ্নালোচনা</vt:lpstr>
      <vt:lpstr>একটি ৪ সেঃ মিঃ রেখা নেই।</vt:lpstr>
      <vt:lpstr>ত্রিকোণীসেট  ব্যবহার করে ৯০°চিহ্নিত</vt:lpstr>
      <vt:lpstr>Slide 9</vt:lpstr>
      <vt:lpstr>Slide 10</vt:lpstr>
      <vt:lpstr>বর্গ অঙ্কনের ধাপগুলো জেনে নেই</vt:lpstr>
      <vt:lpstr>বর্গের বৈশিষ্ট্য</vt:lpstr>
      <vt:lpstr>Slide 13</vt:lpstr>
      <vt:lpstr>বাড়ির কাজ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Salahuddin</dc:creator>
  <cp:lastModifiedBy>Salahuddin</cp:lastModifiedBy>
  <cp:revision>25</cp:revision>
  <dcterms:created xsi:type="dcterms:W3CDTF">2020-08-15T10:00:03Z</dcterms:created>
  <dcterms:modified xsi:type="dcterms:W3CDTF">2020-08-23T06:36:00Z</dcterms:modified>
</cp:coreProperties>
</file>