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9" r:id="rId11"/>
    <p:sldId id="270" r:id="rId12"/>
    <p:sldId id="275" r:id="rId13"/>
    <p:sldId id="276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7E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15BF-D271-4616-ADD5-D40042532F3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688E-7B25-47A0-8813-607FB836AB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ame 6"/>
          <p:cNvSpPr/>
          <p:nvPr userDrawn="1"/>
        </p:nvSpPr>
        <p:spPr>
          <a:xfrm>
            <a:off x="0" y="0"/>
            <a:ext cx="9144000" cy="7086600"/>
          </a:xfrm>
          <a:prstGeom prst="frame">
            <a:avLst>
              <a:gd name="adj1" fmla="val 4980"/>
            </a:avLst>
          </a:prstGeom>
          <a:solidFill>
            <a:srgbClr val="A97E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15BF-D271-4616-ADD5-D40042532F3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688E-7B25-47A0-8813-607FB836A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15BF-D271-4616-ADD5-D40042532F3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688E-7B25-47A0-8813-607FB836A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15BF-D271-4616-ADD5-D40042532F3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688E-7B25-47A0-8813-607FB836A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15BF-D271-4616-ADD5-D40042532F3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688E-7B25-47A0-8813-607FB836A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15BF-D271-4616-ADD5-D40042532F3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688E-7B25-47A0-8813-607FB836A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15BF-D271-4616-ADD5-D40042532F3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688E-7B25-47A0-8813-607FB836A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15BF-D271-4616-ADD5-D40042532F3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688E-7B25-47A0-8813-607FB836A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15BF-D271-4616-ADD5-D40042532F3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688E-7B25-47A0-8813-607FB836A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15BF-D271-4616-ADD5-D40042532F3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688E-7B25-47A0-8813-607FB836A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15BF-D271-4616-ADD5-D40042532F3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688E-7B25-47A0-8813-607FB836A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615BF-D271-4616-ADD5-D40042532F3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6688E-7B25-47A0-8813-607FB836AB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C4592D-ED15-42C0-A57E-330A798660B6}"/>
              </a:ext>
            </a:extLst>
          </p:cNvPr>
          <p:cNvSpPr txBox="1"/>
          <p:nvPr/>
        </p:nvSpPr>
        <p:spPr>
          <a:xfrm>
            <a:off x="1143000" y="762000"/>
            <a:ext cx="67056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সবাইকে স্বাগত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81200"/>
            <a:ext cx="5334000" cy="4114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82" y="1464073"/>
            <a:ext cx="3243618" cy="163864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464073"/>
            <a:ext cx="3163657" cy="178522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E7DD5F8-0AC2-467B-A6C6-0223CCFCE5C3}"/>
              </a:ext>
            </a:extLst>
          </p:cNvPr>
          <p:cNvSpPr txBox="1"/>
          <p:nvPr/>
        </p:nvSpPr>
        <p:spPr>
          <a:xfrm>
            <a:off x="381000" y="575626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 লক্ষ কর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30" y="4089433"/>
            <a:ext cx="3212170" cy="161490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725" y="4162927"/>
            <a:ext cx="3558493" cy="163980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E7DD5F8-0AC2-467B-A6C6-0223CCFCE5C3}"/>
              </a:ext>
            </a:extLst>
          </p:cNvPr>
          <p:cNvSpPr txBox="1"/>
          <p:nvPr/>
        </p:nvSpPr>
        <p:spPr>
          <a:xfrm>
            <a:off x="681990" y="3249301"/>
            <a:ext cx="3744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দৌড়ে রাস্তা পারাপার না হওয়া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7DD5F8-0AC2-467B-A6C6-0223CCFCE5C3}"/>
              </a:ext>
            </a:extLst>
          </p:cNvPr>
          <p:cNvSpPr txBox="1"/>
          <p:nvPr/>
        </p:nvSpPr>
        <p:spPr>
          <a:xfrm>
            <a:off x="4724400" y="3390046"/>
            <a:ext cx="3700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চলন্ত গাড়িতে উঠানামা না করা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7DD5F8-0AC2-467B-A6C6-0223CCFCE5C3}"/>
              </a:ext>
            </a:extLst>
          </p:cNvPr>
          <p:cNvSpPr txBox="1"/>
          <p:nvPr/>
        </p:nvSpPr>
        <p:spPr>
          <a:xfrm>
            <a:off x="457200" y="5874661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জেব্রা ক্রসিং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7DD5F8-0AC2-467B-A6C6-0223CCFCE5C3}"/>
              </a:ext>
            </a:extLst>
          </p:cNvPr>
          <p:cNvSpPr txBox="1"/>
          <p:nvPr/>
        </p:nvSpPr>
        <p:spPr>
          <a:xfrm>
            <a:off x="5029200" y="5874661"/>
            <a:ext cx="316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ওভার ব্রীজ ব্যবহার করা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E7DD5F8-0AC2-467B-A6C6-0223CCFCE5C3}"/>
              </a:ext>
            </a:extLst>
          </p:cNvPr>
          <p:cNvSpPr txBox="1"/>
          <p:nvPr/>
        </p:nvSpPr>
        <p:spPr>
          <a:xfrm>
            <a:off x="838200" y="5334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চিত্রটি গুলো লক্ষ্য কর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676400"/>
            <a:ext cx="4038599" cy="249351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76400"/>
            <a:ext cx="3581400" cy="249351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E7DD5F8-0AC2-467B-A6C6-0223CCFCE5C3}"/>
              </a:ext>
            </a:extLst>
          </p:cNvPr>
          <p:cNvSpPr txBox="1"/>
          <p:nvPr/>
        </p:nvSpPr>
        <p:spPr>
          <a:xfrm>
            <a:off x="520890" y="4342205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ফুটপাত দিয়ে চলাচল করা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7DD5F8-0AC2-467B-A6C6-0223CCFCE5C3}"/>
              </a:ext>
            </a:extLst>
          </p:cNvPr>
          <p:cNvSpPr txBox="1"/>
          <p:nvPr/>
        </p:nvSpPr>
        <p:spPr>
          <a:xfrm>
            <a:off x="533400" y="527802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উপরোক্ত কাজগুলো মেনে চলে আমরা সড়ক দুর্ঘটনা মুক্ত রাখতে পারি 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7DD5F8-0AC2-467B-A6C6-0223CCFCE5C3}"/>
              </a:ext>
            </a:extLst>
          </p:cNvPr>
          <p:cNvSpPr txBox="1"/>
          <p:nvPr/>
        </p:nvSpPr>
        <p:spPr>
          <a:xfrm>
            <a:off x="4523663" y="4431582"/>
            <a:ext cx="3858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ট্রাফিক আইন মেনে চলা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E7DD5F8-0AC2-467B-A6C6-0223CCFCE5C3}"/>
              </a:ext>
            </a:extLst>
          </p:cNvPr>
          <p:cNvSpPr txBox="1"/>
          <p:nvPr/>
        </p:nvSpPr>
        <p:spPr>
          <a:xfrm>
            <a:off x="3048000" y="7620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828800"/>
            <a:ext cx="4953000" cy="2895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E7DD5F8-0AC2-467B-A6C6-0223CCFCE5C3}"/>
              </a:ext>
            </a:extLst>
          </p:cNvPr>
          <p:cNvSpPr txBox="1"/>
          <p:nvPr/>
        </p:nvSpPr>
        <p:spPr>
          <a:xfrm>
            <a:off x="457200" y="51054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 কী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পদক্ষেপ মেনে চললে আমরা সড়ক দূর্ঘটনা থেকে মুক্ত থাকবো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করে লেখ 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2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E7DD5F8-0AC2-467B-A6C6-0223CCFCE5C3}"/>
              </a:ext>
            </a:extLst>
          </p:cNvPr>
          <p:cNvSpPr txBox="1"/>
          <p:nvPr/>
        </p:nvSpPr>
        <p:spPr>
          <a:xfrm>
            <a:off x="1066800" y="6096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চিত্রটি দুটি লক্ষ কর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44" y="1752600"/>
            <a:ext cx="3115056" cy="2057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752601"/>
            <a:ext cx="3581400" cy="20145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E7DD5F8-0AC2-467B-A6C6-0223CCFCE5C3}"/>
              </a:ext>
            </a:extLst>
          </p:cNvPr>
          <p:cNvSpPr txBox="1"/>
          <p:nvPr/>
        </p:nvSpPr>
        <p:spPr>
          <a:xfrm>
            <a:off x="1053152" y="399993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গাড়ি ভাংচুর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7DD5F8-0AC2-467B-A6C6-0223CCFCE5C3}"/>
              </a:ext>
            </a:extLst>
          </p:cNvPr>
          <p:cNvSpPr txBox="1"/>
          <p:nvPr/>
        </p:nvSpPr>
        <p:spPr>
          <a:xfrm>
            <a:off x="4914900" y="3999931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রাস্তা অবরোধ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7DD5F8-0AC2-467B-A6C6-0223CCFCE5C3}"/>
              </a:ext>
            </a:extLst>
          </p:cNvPr>
          <p:cNvSpPr txBox="1"/>
          <p:nvPr/>
        </p:nvSpPr>
        <p:spPr>
          <a:xfrm>
            <a:off x="457200" y="51054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পারিবারিক, সামাজিক, অর্থনৈতিক  জীবনে সড়ক দুর্ঘটনার প্রভাব খুবই মারাত্নক এবং নানা রকম ক্ষতির সম্মুখীন করে তোলে 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3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8382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49530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সড়ক দুর্ঘটনা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প্রভাব ব্যাখ্যা </a:t>
            </a:r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 লেখ ।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805" y="1998807"/>
            <a:ext cx="4439389" cy="254696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9000" y="6858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8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সড়ক দুর্ঘটনার ক্ষেত্রভিত্তিক কারণের একটি ছক তৈরি কর ।</a:t>
            </a:r>
          </a:p>
          <a:p>
            <a:pPr marL="457200" indent="-457200" algn="ctr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একটি শিশুর জীবনে সড়ক দুর্ঘটনা পারিবারিক জীবনকে কীভাবে প্রভাবিত করে ?</a:t>
            </a:r>
          </a:p>
          <a:p>
            <a:pPr marL="457200" indent="-457200" algn="ctr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তোমার এলাকায় সড়ক নিরাপদ রাখার পদক্ষেপগুলো চিহ্নত কর ।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7620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037" y="1828800"/>
            <a:ext cx="4384363" cy="311710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2"/>
          <p:cNvSpPr txBox="1"/>
          <p:nvPr/>
        </p:nvSpPr>
        <p:spPr>
          <a:xfrm>
            <a:off x="419100" y="52578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সড়ক দুর্ঘটনার চিত্র তুলে ধরে একটি প্রতিবেদন তৈরি ক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 নিয়ে আসবে</a:t>
            </a:r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।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09800"/>
            <a:ext cx="3962400" cy="327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1"/>
          <p:cNvSpPr txBox="1"/>
          <p:nvPr/>
        </p:nvSpPr>
        <p:spPr>
          <a:xfrm>
            <a:off x="1066800" y="8382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মত সবাইকে ধন্যবাদ</a:t>
            </a:r>
            <a:endParaRPr lang="en-US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240506"/>
            <a:ext cx="3962400" cy="324589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>
            <a:extLst>
              <a:ext uri="{FF2B5EF4-FFF2-40B4-BE49-F238E27FC236}">
                <a16:creationId xmlns:a16="http://schemas.microsoft.com/office/drawing/2014/main" id="{92618028-F95E-486E-8562-07F52FC77A6E}"/>
              </a:ext>
            </a:extLst>
          </p:cNvPr>
          <p:cNvSpPr txBox="1"/>
          <p:nvPr/>
        </p:nvSpPr>
        <p:spPr>
          <a:xfrm>
            <a:off x="3424650" y="589128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C97F6FE-FA49-42DA-B095-0FAB050D103A}"/>
              </a:ext>
            </a:extLst>
          </p:cNvPr>
          <p:cNvSpPr/>
          <p:nvPr/>
        </p:nvSpPr>
        <p:spPr>
          <a:xfrm>
            <a:off x="457200" y="3733800"/>
            <a:ext cx="3886200" cy="224676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মোছাঃ শিউলী বেগম</a:t>
            </a:r>
          </a:p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শিক্ষক ( আইসিটি)</a:t>
            </a:r>
          </a:p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আরজিদেবীপুর শিয়ালকোট আলিম মাদ্রাসা, পার্বতীপুর, দিনাজপুর ।</a:t>
            </a:r>
            <a:endParaRPr lang="bn-BD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:\Users\HP\Pictures\IMG_20200108_1801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97015"/>
            <a:ext cx="1981200" cy="19623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C97F6FE-FA49-42DA-B095-0FAB050D103A}"/>
              </a:ext>
            </a:extLst>
          </p:cNvPr>
          <p:cNvSpPr/>
          <p:nvPr/>
        </p:nvSpPr>
        <p:spPr>
          <a:xfrm>
            <a:off x="4834350" y="3087469"/>
            <a:ext cx="3886200" cy="35394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বাংলাদেশ ও বিশ্বপরি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চয়</a:t>
            </a:r>
          </a:p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শ্রেণীঃ নবম-দশম</a:t>
            </a:r>
          </a:p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১৬</a:t>
            </a:r>
            <a:endParaRPr lang="bn-IN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পরিচ্ছেদ ১৫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.4</a:t>
            </a:r>
          </a:p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 সড়ক দূর্ঘটনা</a:t>
            </a:r>
          </a:p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৫০ মিনিট</a:t>
            </a:r>
          </a:p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  ৩-৩-২০২০</a:t>
            </a:r>
          </a:p>
          <a:p>
            <a:pPr algn="ctr"/>
            <a:endParaRPr lang="bn-IN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100" y="1283366"/>
            <a:ext cx="2294700" cy="1712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39B455-D145-43FD-837A-3F6B057D42ED}"/>
              </a:ext>
            </a:extLst>
          </p:cNvPr>
          <p:cNvSpPr/>
          <p:nvPr/>
        </p:nvSpPr>
        <p:spPr>
          <a:xfrm>
            <a:off x="1752600" y="689861"/>
            <a:ext cx="5505892" cy="72712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1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ছবিটি ভালো ভাবে লক্ষ কর ।</a:t>
            </a:r>
            <a:endParaRPr lang="en-US" sz="412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981200"/>
            <a:ext cx="6197600" cy="398417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C4592D-ED15-42C0-A57E-330A798660B6}"/>
              </a:ext>
            </a:extLst>
          </p:cNvPr>
          <p:cNvSpPr txBox="1"/>
          <p:nvPr/>
        </p:nvSpPr>
        <p:spPr>
          <a:xfrm>
            <a:off x="2209800" y="762000"/>
            <a:ext cx="510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bn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 বিষয়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057400"/>
            <a:ext cx="6629400" cy="387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A333B3-9B02-4ED0-B83B-07EE21BD6233}"/>
              </a:ext>
            </a:extLst>
          </p:cNvPr>
          <p:cNvSpPr/>
          <p:nvPr/>
        </p:nvSpPr>
        <p:spPr>
          <a:xfrm>
            <a:off x="3356212" y="555101"/>
            <a:ext cx="1622560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bn-BD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3B0D9A9-DC24-45DB-8B46-F228557F33E6}"/>
              </a:ext>
            </a:extLst>
          </p:cNvPr>
          <p:cNvSpPr/>
          <p:nvPr/>
        </p:nvSpPr>
        <p:spPr>
          <a:xfrm>
            <a:off x="1949918" y="1643464"/>
            <a:ext cx="5069404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শিক্ষার্থীরা..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endParaRPr lang="bn-BD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DF43EF-3BE1-4F64-9F9B-394328AD0E92}"/>
              </a:ext>
            </a:extLst>
          </p:cNvPr>
          <p:cNvSpPr txBox="1"/>
          <p:nvPr/>
        </p:nvSpPr>
        <p:spPr>
          <a:xfrm>
            <a:off x="533400" y="2514600"/>
            <a:ext cx="79024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সড়ক দুর্ঘটনার কারণ ব্যাখ্যা করতে পারবে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২.</a:t>
            </a:r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সড়ক দুর্ঘটনার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পরিস্থিতি বর্ণনা করতে পারবে</a:t>
            </a:r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as-IN" sz="4000" kern="11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৩</a:t>
            </a:r>
            <a:r>
              <a:rPr lang="en-US" sz="4000" kern="11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. সড়ক </a:t>
            </a:r>
            <a:r>
              <a:rPr lang="bn-IN" sz="4000" kern="11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দুর্ঘটনা</a:t>
            </a:r>
            <a:r>
              <a:rPr lang="en-US" sz="4000" kern="11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র</a:t>
            </a:r>
            <a:r>
              <a:rPr lang="bn-IN" sz="4000" kern="11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4000" kern="11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প্রভাব</a:t>
            </a:r>
            <a:r>
              <a:rPr lang="bn-IN" sz="4000" kern="11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 ব্যাখ্যা করতে পারবে ।</a:t>
            </a:r>
            <a:endParaRPr lang="en-US" sz="4400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DE7DD5F8-0AC2-467B-A6C6-0223CCFCE5C3}"/>
              </a:ext>
            </a:extLst>
          </p:cNvPr>
          <p:cNvSpPr txBox="1"/>
          <p:nvPr/>
        </p:nvSpPr>
        <p:spPr>
          <a:xfrm>
            <a:off x="762000" y="7620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</a:t>
            </a:r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কর: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1" y="1981200"/>
            <a:ext cx="3581399" cy="312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05000"/>
            <a:ext cx="3581400" cy="3200400"/>
          </a:xfrm>
          <a:prstGeom prst="rect">
            <a:avLst/>
          </a:prstGeom>
        </p:spPr>
      </p:pic>
      <p:sp>
        <p:nvSpPr>
          <p:cNvPr id="5" name="TextBox 2">
            <a:extLst>
              <a:ext uri="{FF2B5EF4-FFF2-40B4-BE49-F238E27FC236}">
                <a16:creationId xmlns:a16="http://schemas.microsoft.com/office/drawing/2014/main" id="{DE7DD5F8-0AC2-467B-A6C6-0223CCFCE5C3}"/>
              </a:ext>
            </a:extLst>
          </p:cNvPr>
          <p:cNvSpPr txBox="1"/>
          <p:nvPr/>
        </p:nvSpPr>
        <p:spPr>
          <a:xfrm>
            <a:off x="582304" y="5181600"/>
            <a:ext cx="3608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গাড়ির দক্ষ চালক তৈরি না হওয়া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DE7DD5F8-0AC2-467B-A6C6-0223CCFCE5C3}"/>
              </a:ext>
            </a:extLst>
          </p:cNvPr>
          <p:cNvSpPr txBox="1"/>
          <p:nvPr/>
        </p:nvSpPr>
        <p:spPr>
          <a:xfrm>
            <a:off x="4724401" y="5355104"/>
            <a:ext cx="3608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ট্রাক ভর্তি মালামাল বহন করা ।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DE7DD5F8-0AC2-467B-A6C6-0223CCFCE5C3}"/>
              </a:ext>
            </a:extLst>
          </p:cNvPr>
          <p:cNvSpPr txBox="1"/>
          <p:nvPr/>
        </p:nvSpPr>
        <p:spPr>
          <a:xfrm>
            <a:off x="762000" y="7620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</a:t>
            </a:r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কর: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53904"/>
            <a:ext cx="3581400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981200"/>
            <a:ext cx="3505200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2">
            <a:extLst>
              <a:ext uri="{FF2B5EF4-FFF2-40B4-BE49-F238E27FC236}">
                <a16:creationId xmlns:a16="http://schemas.microsoft.com/office/drawing/2014/main" id="{DE7DD5F8-0AC2-467B-A6C6-0223CCFCE5C3}"/>
              </a:ext>
            </a:extLst>
          </p:cNvPr>
          <p:cNvSpPr txBox="1"/>
          <p:nvPr/>
        </p:nvSpPr>
        <p:spPr>
          <a:xfrm>
            <a:off x="564107" y="5181600"/>
            <a:ext cx="3608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গাড়ি চালানোর সময় চালকের মোবাইল ব্যবহার।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DE7DD5F8-0AC2-467B-A6C6-0223CCFCE5C3}"/>
              </a:ext>
            </a:extLst>
          </p:cNvPr>
          <p:cNvSpPr txBox="1"/>
          <p:nvPr/>
        </p:nvSpPr>
        <p:spPr>
          <a:xfrm>
            <a:off x="4495800" y="5181599"/>
            <a:ext cx="3608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রাস্তা পারাপারের সময় মোবাইল ব্যবহার ।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00200"/>
            <a:ext cx="3733800" cy="36010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E7DD5F8-0AC2-467B-A6C6-0223CCFCE5C3}"/>
              </a:ext>
            </a:extLst>
          </p:cNvPr>
          <p:cNvSpPr txBox="1"/>
          <p:nvPr/>
        </p:nvSpPr>
        <p:spPr>
          <a:xfrm>
            <a:off x="762000" y="685800"/>
            <a:ext cx="3160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চিত্রটি লক্ষ কর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DE7DD5F8-0AC2-467B-A6C6-0223CCFCE5C3}"/>
              </a:ext>
            </a:extLst>
          </p:cNvPr>
          <p:cNvSpPr txBox="1"/>
          <p:nvPr/>
        </p:nvSpPr>
        <p:spPr>
          <a:xfrm>
            <a:off x="457200" y="5415755"/>
            <a:ext cx="419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গাড়িতে অতিরিক্ত যাত্রী বোঝাই ও ছাদে যাত্রী বহনের কারণে 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DE7DD5F8-0AC2-467B-A6C6-0223CCFCE5C3}"/>
              </a:ext>
            </a:extLst>
          </p:cNvPr>
          <p:cNvSpPr txBox="1"/>
          <p:nvPr/>
        </p:nvSpPr>
        <p:spPr>
          <a:xfrm>
            <a:off x="4648200" y="1386862"/>
            <a:ext cx="3657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উপরোক্ত চিত্রগুলো দেখে কী বুঝলে , হ্যাঁ এসব কারণে সড়ক দুর্ঘটনা ঘটে থাকে ।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197" y="1676400"/>
            <a:ext cx="3886200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E7DD5F8-0AC2-467B-A6C6-0223CCFCE5C3}"/>
              </a:ext>
            </a:extLst>
          </p:cNvPr>
          <p:cNvSpPr txBox="1"/>
          <p:nvPr/>
        </p:nvSpPr>
        <p:spPr>
          <a:xfrm>
            <a:off x="2667000" y="587514"/>
            <a:ext cx="3160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7DD5F8-0AC2-467B-A6C6-0223CCFCE5C3}"/>
              </a:ext>
            </a:extLst>
          </p:cNvPr>
          <p:cNvSpPr txBox="1"/>
          <p:nvPr/>
        </p:nvSpPr>
        <p:spPr>
          <a:xfrm>
            <a:off x="685800" y="49530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 কী কারণে সড়ক দুর্ঘটনা ঘটে থাকে উল্লেখ করে লেখ ।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311</Words>
  <Application>Microsoft Office PowerPoint</Application>
  <PresentationFormat>On-screen Show (4:3)</PresentationFormat>
  <Paragraphs>54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USER PC</cp:lastModifiedBy>
  <cp:revision>40</cp:revision>
  <dcterms:created xsi:type="dcterms:W3CDTF">2020-06-23T09:33:49Z</dcterms:created>
  <dcterms:modified xsi:type="dcterms:W3CDTF">2020-08-23T18:32:46Z</dcterms:modified>
</cp:coreProperties>
</file>