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63" r:id="rId3"/>
    <p:sldId id="261" r:id="rId4"/>
    <p:sldId id="284" r:id="rId5"/>
    <p:sldId id="287" r:id="rId6"/>
    <p:sldId id="262" r:id="rId7"/>
    <p:sldId id="264" r:id="rId8"/>
    <p:sldId id="281" r:id="rId9"/>
    <p:sldId id="265" r:id="rId10"/>
    <p:sldId id="285" r:id="rId11"/>
    <p:sldId id="271" r:id="rId12"/>
    <p:sldId id="286" r:id="rId13"/>
    <p:sldId id="282" r:id="rId14"/>
    <p:sldId id="266" r:id="rId15"/>
    <p:sldId id="288" r:id="rId16"/>
    <p:sldId id="272" r:id="rId17"/>
    <p:sldId id="278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660"/>
  </p:normalViewPr>
  <p:slideViewPr>
    <p:cSldViewPr>
      <p:cViewPr>
        <p:scale>
          <a:sx n="76" d="100"/>
          <a:sy n="76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6335-A290-4F5D-8F91-3A69A8E6D85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A0385-CDCB-4221-9EE1-19C6C6FEE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8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0385-CDCB-4221-9EE1-19C6C6FEE6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iki/%E0%A6%87%E0%A6%82%E0%A6%B0%E0%A7%87%E0%A6%9C%E0%A6%BF_%E0%A6%AD%E0%A6%BE%E0%A6%B7%E0%A6%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g[2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835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subTitle" idx="1"/>
          </p:nvPr>
        </p:nvSpPr>
        <p:spPr>
          <a:xfrm>
            <a:off x="-152400" y="395844"/>
            <a:ext cx="8458200" cy="1752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স্বাগতম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9" name="Picture 2" descr="C:\Users\BCC\Desktop\gardeni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0532"/>
            <a:ext cx="8534400" cy="432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85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4501" y="609600"/>
            <a:ext cx="617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কয়েকটি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প্রোগ্রামের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আইকন</a:t>
            </a:r>
            <a:endParaRPr lang="en-US" sz="2800" dirty="0"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074" name="Picture 2" descr="C:\Users\IDRIS\Desktop\image_68586_15840084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01" y="1981200"/>
            <a:ext cx="7297737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p Arrow 1"/>
          <p:cNvSpPr/>
          <p:nvPr/>
        </p:nvSpPr>
        <p:spPr>
          <a:xfrm>
            <a:off x="1388301" y="4572000"/>
            <a:ext cx="6324600" cy="154944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rmala UI" pitchFamily="34" charset="0"/>
                <a:cs typeface="Nirmala UI" pitchFamily="34" charset="0"/>
              </a:rPr>
              <a:t>বর্তমানে</a:t>
            </a:r>
            <a:r>
              <a:rPr lang="en-US" dirty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latin typeface="Nirmala UI" pitchFamily="34" charset="0"/>
                <a:cs typeface="Nirmala UI" pitchFamily="34" charset="0"/>
              </a:rPr>
              <a:t>জনপ্রিয়</a:t>
            </a:r>
            <a:r>
              <a:rPr lang="en-US" dirty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latin typeface="Nirmala UI" pitchFamily="34" charset="0"/>
                <a:cs typeface="Nirmala UI" pitchFamily="34" charset="0"/>
              </a:rPr>
              <a:t>হচ্ছে</a:t>
            </a:r>
            <a:r>
              <a:rPr lang="en-US" dirty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latin typeface="Nirmala UI" pitchFamily="34" charset="0"/>
                <a:cs typeface="Nirmala UI" pitchFamily="34" charset="0"/>
              </a:rPr>
              <a:t>এক্সেল</a:t>
            </a:r>
            <a:endParaRPr lang="en-US" dirty="0">
              <a:latin typeface="Nirmala UI" pitchFamily="34" charset="0"/>
              <a:cs typeface="Nirmala UI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1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510">
              <a:srgbClr val="A5D34C"/>
            </a:gs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609600"/>
            <a:ext cx="3200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একক</a:t>
            </a:r>
            <a:r>
              <a:rPr lang="en-US" sz="32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কাজ</a:t>
            </a:r>
            <a:r>
              <a:rPr lang="en-US" sz="32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সময়ঃ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৩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মিনিট</a:t>
            </a:r>
            <a:endParaRPr lang="en-US" sz="32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962400" y="3154471"/>
            <a:ext cx="4572000" cy="198120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4000" b="1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কী</a:t>
            </a:r>
            <a:endParaRPr lang="en-US" sz="4000" b="1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  <a:p>
            <a:pPr algn="ctr"/>
            <a:endParaRPr lang="en-US" sz="4000" dirty="0"/>
          </a:p>
        </p:txBody>
      </p:sp>
      <p:pic>
        <p:nvPicPr>
          <p:cNvPr id="5" name="Picture 6" descr="eko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9" y="533400"/>
            <a:ext cx="3796679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4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DRIS\Desktop\Exel-2010-How-to-Open-a-new-workshee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4387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0200" y="533400"/>
            <a:ext cx="640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প্রোগ্রামে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প্রবেশের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নিয়ম</a:t>
            </a:r>
            <a:endParaRPr lang="en-US" sz="3200" dirty="0"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0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DRIS\Deskto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14" y="2057400"/>
            <a:ext cx="58674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3600" y="533400"/>
            <a:ext cx="510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এক্সেল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প্রোগ্রামের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ইন্টারফেস</a:t>
            </a:r>
            <a:endParaRPr lang="en-US" sz="3200" dirty="0"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DRIS\Desktop\maxresdefault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1" y="2286000"/>
            <a:ext cx="4419600" cy="449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IDRIS\Desktop\download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76600"/>
            <a:ext cx="31623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271" y="762000"/>
            <a:ext cx="30480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নম্বরপত্র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3440" y="887261"/>
            <a:ext cx="42400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তথ্যকে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চার্টের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6383"/>
            <a:ext cx="9144000" cy="584775"/>
          </a:xfrm>
          <a:prstGeom prst="rect">
            <a:avLst/>
          </a:prstGeom>
          <a:solidFill>
            <a:srgbClr val="FF9999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ব্যবহারের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উদ্দেশ্য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:</a:t>
            </a:r>
            <a:endParaRPr 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676400"/>
            <a:ext cx="8229600" cy="4800600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"/>
              </a:rPr>
              <a:t>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kumimoji="0" lang="en-US" sz="24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kumimoji="0" lang="en-US" sz="24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kumimoji="0" lang="en-US" sz="24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করে</a:t>
            </a:r>
            <a:r>
              <a:rPr kumimoji="0" lang="en-US" sz="24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বিপুল</a:t>
            </a:r>
            <a:r>
              <a:rPr kumimoji="0" lang="en-US" sz="24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পরিমাণ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উপাত্ত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নিয়ে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কাজ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করা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24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যায়</a:t>
            </a:r>
            <a:r>
              <a:rPr kumimoji="0" lang="en-US" sz="24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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হিসাবের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কাজ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দ্রুত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নিভূলভাবে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 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এ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সূত্রের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স্বয়ংক্রিয়ভাবে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 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এ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সূত্রের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স্বয়ংক্রিয়ভাবে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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একই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সূত্র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বার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বার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প্রয়োগ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বলে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প্রক্রিয়াকরণে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সময়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কম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লাগে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 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এ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সফটওয়্যারের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মাধ্যমে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ডাক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যোগাযোগের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ঠিকানা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ও ই-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মেইল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ঠিকানার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ব্যবস্থাপনা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সংরক্ষণ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সহজে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kern="0" dirty="0" err="1" smtClean="0"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400" kern="0" dirty="0" smtClean="0">
                <a:latin typeface="Nirmala UI" pitchFamily="34" charset="0"/>
                <a:cs typeface="Nirmala UI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335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447800"/>
            <a:ext cx="3505200" cy="6889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জোড়ায়</a:t>
            </a:r>
            <a:r>
              <a:rPr lang="en-US" b="1" dirty="0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কাজ</a:t>
            </a:r>
            <a:endParaRPr lang="en-US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8153400" cy="14478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Ms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-excel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প্রোগ্রাম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ওয়ার্কসিট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খোলার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ধাপগুলো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"/>
            <a:ext cx="7239000" cy="584775"/>
          </a:xfrm>
          <a:prstGeom prst="rect">
            <a:avLst/>
          </a:prstGeom>
          <a:solidFill>
            <a:srgbClr val="FF9999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ব্যবহারের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rmala UI" pitchFamily="34" charset="0"/>
                <a:cs typeface="Nirmala UI" pitchFamily="34" charset="0"/>
              </a:rPr>
              <a:t>উদ্দেশ্য</a:t>
            </a:r>
            <a:endParaRPr 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6536" y="1524000"/>
            <a:ext cx="8229600" cy="4572000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&gt;</a:t>
            </a:r>
            <a:r>
              <a:rPr kumimoji="0" lang="en-US" sz="28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"/>
              </a:rPr>
              <a:t> </a:t>
            </a:r>
            <a:r>
              <a:rPr kumimoji="0" lang="en-US" sz="32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বিপুল</a:t>
            </a:r>
            <a:r>
              <a:rPr kumimoji="0" lang="en-US" sz="3200" i="0" u="none" strike="noStrike" kern="0" normalizeH="0" baseline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3200" i="0" u="none" strike="noStrike" kern="0" normalizeH="0" baseline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পরিমাণ</a:t>
            </a:r>
            <a:r>
              <a:rPr kumimoji="0" lang="en-US" sz="32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32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উপাত্ত</a:t>
            </a:r>
            <a:r>
              <a:rPr kumimoji="0" lang="en-US" sz="32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32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নিয়ে</a:t>
            </a:r>
            <a:r>
              <a:rPr kumimoji="0" lang="en-US" sz="32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32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কাজ</a:t>
            </a:r>
            <a:r>
              <a:rPr kumimoji="0" lang="en-US" sz="32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 </a:t>
            </a:r>
            <a:r>
              <a:rPr kumimoji="0" lang="en-US" sz="3200" i="0" u="none" strike="noStrike" kern="0" normalizeH="0" noProof="0" dirty="0" err="1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করা</a:t>
            </a:r>
            <a:r>
              <a:rPr kumimoji="0" lang="en-US" sz="3200" i="0" u="none" strike="noStrike" kern="0" normalizeH="0" noProof="0" dirty="0" smtClean="0">
                <a:solidFill>
                  <a:schemeClr val="tx1"/>
                </a:solidFill>
                <a:uLnTx/>
                <a:uFillTx/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&gt;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হিসাবের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কাজ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দ্রুত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নির্ভুলভাবে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&gt;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সূত্রের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স্বয়ংক্রিয়ভাবে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&gt;</a:t>
            </a:r>
            <a:r>
              <a:rPr lang="en-US" sz="3200" kern="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  <a:sym typeface="Wingdings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একই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সূত্র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বার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বার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প্রয়োগ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বলে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প্রক্রিয়াকরণে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সময়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কম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লাগে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Nirmala UI" pitchFamily="34" charset="0"/>
                <a:cs typeface="Nirmala UI" pitchFamily="34" charset="0"/>
              </a:rPr>
              <a:t>&gt;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ডাক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যোগাযোগের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ঠিকানা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ও ই-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মেইল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ঠিকানার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ব্যবস্থাপনা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সংরক্ষণ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সহজে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kern="0" dirty="0" err="1" smtClean="0"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3200" kern="0" dirty="0" smtClean="0">
                <a:latin typeface="Nirmala UI" pitchFamily="34" charset="0"/>
                <a:cs typeface="Nirmala UI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180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95600"/>
            <a:ext cx="8458200" cy="2362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১।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কী</a:t>
            </a:r>
            <a:r>
              <a:rPr lang="bn-BD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?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</a:p>
          <a:p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২।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২টি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প্রাচীন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গণনা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যন্ত্রের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নাম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কি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?</a:t>
            </a:r>
          </a:p>
          <a:p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৩।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১টি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ওয়ার্কসিটে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কতটি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সারি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থাকে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?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৪।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ব্যবহারের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উদ্দেশ্য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কী</a:t>
            </a:r>
            <a:r>
              <a:rPr lang="en-US" sz="32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0" y="990600"/>
            <a:ext cx="3505200" cy="1295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মূল্যায়ন</a:t>
            </a:r>
            <a:endParaRPr lang="en-US" sz="3600" dirty="0">
              <a:latin typeface="Nirmala UI" pitchFamily="34" charset="0"/>
              <a:cs typeface="Nirmala UI" pitchFamily="34" charset="0"/>
            </a:endParaRP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537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2971800" cy="8413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latin typeface="Nirmala UI" pitchFamily="34" charset="0"/>
                <a:cs typeface="Nirmala UI" pitchFamily="34" charset="0"/>
              </a:rPr>
              <a:t>বাড়ির</a:t>
            </a:r>
            <a:r>
              <a:rPr lang="en-US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cs typeface="Nirmala UI" pitchFamily="34" charset="0"/>
              </a:rPr>
              <a:t>কাজ</a:t>
            </a:r>
            <a:endParaRPr lang="en-US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772400" cy="12954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মাদরাসার</a:t>
            </a:r>
            <a:r>
              <a:rPr lang="en-US" sz="32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প্রশাসনিক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কাজে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স্প্রেডসিটের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গুরুত্ব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বর্ণনা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2837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>
            <a:spLocks noChangeArrowheads="1"/>
          </p:cNvSpPr>
          <p:nvPr/>
        </p:nvSpPr>
        <p:spPr bwMode="auto">
          <a:xfrm>
            <a:off x="817323" y="495300"/>
            <a:ext cx="65532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bn-BD" sz="4000" dirty="0">
                <a:latin typeface="Nirmala UI" pitchFamily="34" charset="0"/>
                <a:cs typeface="Nirmala UI" pitchFamily="34" charset="0"/>
              </a:rPr>
              <a:t>পরিচিতি</a:t>
            </a:r>
            <a:endParaRPr lang="en-US" sz="40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6" name="Cloud Callout 5"/>
          <p:cNvSpPr>
            <a:spLocks noChangeArrowheads="1"/>
          </p:cNvSpPr>
          <p:nvPr/>
        </p:nvSpPr>
        <p:spPr bwMode="auto">
          <a:xfrm>
            <a:off x="3581400" y="1524000"/>
            <a:ext cx="5257800" cy="3276600"/>
          </a:xfrm>
          <a:prstGeom prst="cloudCallout">
            <a:avLst>
              <a:gd name="adj1" fmla="val -17498"/>
              <a:gd name="adj2" fmla="val 468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বিষয়ঃ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>
                <a:latin typeface="Nirmala UI" pitchFamily="34" charset="0"/>
                <a:cs typeface="Nirmala UI" pitchFamily="34" charset="0"/>
              </a:rPr>
              <a:t>তথ্য</a:t>
            </a:r>
            <a:r>
              <a:rPr lang="en-US" sz="2000" dirty="0"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যোগাযোগ</a:t>
            </a:r>
            <a:r>
              <a:rPr lang="en-US" sz="2000" dirty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প্রযুক্তি</a:t>
            </a:r>
            <a:endParaRPr lang="en-US" sz="2000" dirty="0" smtClean="0">
              <a:latin typeface="Nirmala UI" pitchFamily="34" charset="0"/>
              <a:cs typeface="Nirmala UI" pitchFamily="34" charset="0"/>
            </a:endParaRPr>
          </a:p>
          <a:p>
            <a:pPr algn="ctr" eaLnBrk="0" hangingPunct="0"/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আলিম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১ম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বর্ষ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অধ্যায়ঃ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দ্বিতীয়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>
                <a:latin typeface="Nirmala UI" pitchFamily="34" charset="0"/>
                <a:cs typeface="Nirmala UI" pitchFamily="34" charset="0"/>
              </a:rPr>
              <a:t/>
            </a:r>
            <a:br>
              <a:rPr lang="en-US" sz="2000" dirty="0">
                <a:latin typeface="Nirmala UI" pitchFamily="34" charset="0"/>
                <a:cs typeface="Nirmala UI" pitchFamily="34" charset="0"/>
              </a:rPr>
            </a:br>
            <a:r>
              <a:rPr lang="en-US" sz="2000" dirty="0" err="1">
                <a:latin typeface="Nirmala UI" pitchFamily="34" charset="0"/>
                <a:cs typeface="Nirmala UI" pitchFamily="34" charset="0"/>
              </a:rPr>
              <a:t>সময়ঃ</a:t>
            </a:r>
            <a:r>
              <a:rPr lang="en-US" sz="2000" dirty="0">
                <a:latin typeface="Nirmala UI" pitchFamily="34" charset="0"/>
                <a:cs typeface="Nirmala UI" pitchFamily="34" charset="0"/>
              </a:rPr>
              <a:t> ৪০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মিনিট</a:t>
            </a:r>
            <a:endParaRPr lang="en-US" sz="2000" dirty="0" smtClean="0">
              <a:latin typeface="Nirmala UI" pitchFamily="34" charset="0"/>
              <a:cs typeface="Nirmala UI" pitchFamily="34" charset="0"/>
            </a:endParaRPr>
          </a:p>
          <a:p>
            <a:pPr algn="ctr" eaLnBrk="0" hangingPunct="0"/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তারিখঃ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২৩/০৮/২০২০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খ্রিঃ</a:t>
            </a:r>
            <a:endParaRPr lang="en-US" sz="20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800600"/>
            <a:ext cx="426824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এ,টি,এম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ফরহাদ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রেজা</a:t>
            </a:r>
            <a:endParaRPr lang="en-US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  <a:p>
            <a:pPr algn="ctr"/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সহকারী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শিক্ষক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আইসিটি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)</a:t>
            </a:r>
          </a:p>
          <a:p>
            <a:pPr algn="ctr"/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বালিয়াডাংগা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দারুস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সুন্নাত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ফাজিল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মাদরাসা</a:t>
            </a:r>
            <a:endParaRPr lang="en-US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  <a:p>
            <a:pPr algn="ctr"/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সদর</a:t>
            </a:r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চাঁপাইনবাবগঞ্জ</a:t>
            </a:r>
            <a:endParaRPr lang="en-US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ইমেইল-forhad92@gmail.com</a:t>
            </a:r>
          </a:p>
        </p:txBody>
      </p:sp>
      <p:pic>
        <p:nvPicPr>
          <p:cNvPr id="8" name="Picture 7" descr="C:\Users\UNIX\Desktop\290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82" y="1676400"/>
            <a:ext cx="2514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IDRIS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575786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3212" y="430060"/>
            <a:ext cx="38903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rmala UI" pitchFamily="34" charset="0"/>
                <a:cs typeface="Nirmala UI" pitchFamily="34" charset="0"/>
              </a:rPr>
              <a:t>ছবিগুলো</a:t>
            </a:r>
            <a:r>
              <a:rPr lang="en-US" sz="24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dirty="0" err="1" smtClean="0">
                <a:latin typeface="Nirmala UI" pitchFamily="34" charset="0"/>
                <a:cs typeface="Nirmala UI" pitchFamily="34" charset="0"/>
              </a:rPr>
              <a:t>দেখ</a:t>
            </a:r>
            <a:r>
              <a:rPr lang="en-US" sz="2400" dirty="0" smtClean="0"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400" dirty="0" err="1" smtClean="0">
                <a:latin typeface="Nirmala UI" pitchFamily="34" charset="0"/>
                <a:cs typeface="Nirmala UI" pitchFamily="34" charset="0"/>
              </a:rPr>
              <a:t>চিন্তা</a:t>
            </a:r>
            <a:r>
              <a:rPr lang="en-US" sz="24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dirty="0" err="1" smtClean="0">
                <a:latin typeface="Nirmala UI" pitchFamily="34" charset="0"/>
                <a:cs typeface="Nirmala UI" pitchFamily="34" charset="0"/>
              </a:rPr>
              <a:t>কর</a:t>
            </a:r>
            <a:endParaRPr lang="en-US" sz="2400" dirty="0"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1026" name="Picture 2" descr="C:\Users\IDRIS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1295400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DRIS\Desktop\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3810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DRIS\Desktop\download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69" y="4000500"/>
            <a:ext cx="1851829" cy="22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76800" y="3657600"/>
            <a:ext cx="3780773" cy="685800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হাতে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লিখে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নিকেশের</a:t>
            </a:r>
            <a:r>
              <a:rPr lang="en-US" sz="20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latin typeface="Nirmala UI" pitchFamily="34" charset="0"/>
                <a:cs typeface="Nirmala UI" pitchFamily="34" charset="0"/>
              </a:rPr>
              <a:t>কাজ</a:t>
            </a:r>
            <a:endParaRPr lang="en-US" sz="20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5486400"/>
            <a:ext cx="5029200" cy="61012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পরবর্তীতে</a:t>
            </a:r>
            <a:r>
              <a:rPr lang="en-US" sz="24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ক্যালকুলেটরের</a:t>
            </a:r>
            <a:r>
              <a:rPr lang="en-US" sz="24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ব্যবহার</a:t>
            </a:r>
            <a:endParaRPr lang="en-US" sz="2400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IDRIS\Desktop\download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52" y="2971800"/>
            <a:ext cx="3886200" cy="264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Callout 2"/>
          <p:cNvSpPr/>
          <p:nvPr/>
        </p:nvSpPr>
        <p:spPr>
          <a:xfrm>
            <a:off x="4558430" y="1905000"/>
            <a:ext cx="4147159" cy="1703670"/>
          </a:xfrm>
          <a:prstGeom prst="downArrowCallou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এক্সেল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2" descr="C:\Users\IDRIS\Desktop\download (3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430" y="3886200"/>
            <a:ext cx="41471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Callout 7"/>
          <p:cNvSpPr/>
          <p:nvPr/>
        </p:nvSpPr>
        <p:spPr>
          <a:xfrm>
            <a:off x="471814" y="762000"/>
            <a:ext cx="3907077" cy="17036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নিকেশের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344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71" y="1485900"/>
            <a:ext cx="175260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9" r="13792"/>
          <a:stretch/>
        </p:blipFill>
        <p:spPr>
          <a:xfrm>
            <a:off x="5763994" y="1371600"/>
            <a:ext cx="2315978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6"/>
          <a:stretch/>
        </p:blipFill>
        <p:spPr>
          <a:xfrm>
            <a:off x="3908367" y="2895600"/>
            <a:ext cx="1953993" cy="1936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33400"/>
            <a:ext cx="50292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একটু</a:t>
            </a:r>
            <a:r>
              <a:rPr lang="en-US" sz="36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চিন্তা</a:t>
            </a:r>
            <a:r>
              <a:rPr lang="en-US" sz="36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কর</a:t>
            </a:r>
            <a:r>
              <a:rPr lang="en-US" sz="3600" dirty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এবং</a:t>
            </a:r>
            <a:r>
              <a:rPr lang="en-US" sz="36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600" dirty="0" err="1" smtClean="0">
                <a:latin typeface="Nirmala UI" pitchFamily="34" charset="0"/>
                <a:cs typeface="Nirmala UI" pitchFamily="34" charset="0"/>
              </a:rPr>
              <a:t>বল</a:t>
            </a:r>
            <a:endParaRPr lang="en-US" sz="36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6701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হিসাব-নিকাশের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জন্য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কোন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প্রোগ্রামটি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ব্যবহার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800" dirty="0" err="1" smtClean="0">
                <a:latin typeface="Nirmala UI" pitchFamily="34" charset="0"/>
                <a:cs typeface="Nirmala UI" pitchFamily="34" charset="0"/>
              </a:rPr>
              <a:t>করি</a:t>
            </a:r>
            <a:r>
              <a:rPr lang="en-US" sz="2800" dirty="0" smtClean="0">
                <a:latin typeface="Nirmala UI" pitchFamily="34" charset="0"/>
                <a:cs typeface="Nirmala UI" pitchFamily="34" charset="0"/>
              </a:rPr>
              <a:t>?</a:t>
            </a:r>
            <a:endParaRPr lang="en-US" sz="28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66800" y="990600"/>
            <a:ext cx="2841567" cy="2667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9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394048" y="1371600"/>
            <a:ext cx="8458200" cy="3886200"/>
          </a:xfrm>
          <a:prstGeom prst="flowChartMagneticDisk">
            <a:avLst/>
          </a:prstGeom>
          <a:pattFill prst="sphere">
            <a:fgClr>
              <a:schemeClr val="accent2">
                <a:lumMod val="75000"/>
              </a:schemeClr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48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800" dirty="0" err="1" smtClean="0">
                <a:latin typeface="Nirmala UI" pitchFamily="34" charset="0"/>
                <a:cs typeface="Nirmala UI" pitchFamily="34" charset="0"/>
              </a:rPr>
              <a:t>পরিচিতি</a:t>
            </a:r>
            <a:endParaRPr lang="en-US" sz="4800" dirty="0"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4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5334000" cy="838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irmala UI" pitchFamily="34" charset="0"/>
                <a:cs typeface="Nirmala UI" pitchFamily="34" charset="0"/>
              </a:rPr>
              <a:t>এ </a:t>
            </a:r>
            <a:r>
              <a:rPr lang="en-US" dirty="0" err="1" smtClean="0">
                <a:latin typeface="Nirmala UI" pitchFamily="34" charset="0"/>
                <a:cs typeface="Nirmala UI" pitchFamily="34" charset="0"/>
              </a:rPr>
              <a:t>পাঠ</a:t>
            </a:r>
            <a:r>
              <a:rPr lang="en-US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cs typeface="Nirmala UI" pitchFamily="34" charset="0"/>
              </a:rPr>
              <a:t>শেষে</a:t>
            </a:r>
            <a:r>
              <a:rPr lang="en-US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dirty="0" err="1" smtClean="0">
                <a:latin typeface="Nirmala UI" pitchFamily="34" charset="0"/>
                <a:cs typeface="Nirmala UI" pitchFamily="34" charset="0"/>
              </a:rPr>
              <a:t>শিক্ষার্থীরা</a:t>
            </a:r>
            <a:r>
              <a:rPr lang="en-US" dirty="0" smtClean="0">
                <a:latin typeface="Nirmala UI" pitchFamily="34" charset="0"/>
                <a:cs typeface="Nirmala UI" pitchFamily="34" charset="0"/>
              </a:rPr>
              <a:t>- </a:t>
            </a:r>
            <a:endParaRPr lang="en-US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924800" cy="228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১।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কী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তা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ওয়ার্কসিটের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গঠন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বর্ণনা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৩।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স্প্রেডসিট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ব্যবহারের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উদ্দেশ্য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বর্ণনা</a:t>
            </a:r>
            <a:r>
              <a:rPr lang="en-US" sz="32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78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848600" cy="22098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/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এখন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থেকে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প্রায়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৫০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বছর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আগে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মানুষের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কাছে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কাগজ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কলমই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ছিল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করা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সংরক্ষনের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প্রধান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উপায়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ছিল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।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প্রযুক্তিগত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বিকাশে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ক্যালকুলেটরের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আবিস্কার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মানুষকে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হিসাবের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ক্ষেত্রে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কিছুটা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স্বস্তি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দেয়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।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তবুও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জটিল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ও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কঠিন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হিসাবের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সমস্য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থেকেই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যায়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।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এসকল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সমস্যা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সমাধান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হয়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কম্পিউটার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আবিস্কারের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পর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।</a:t>
            </a: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838200"/>
            <a:ext cx="63246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হিসাব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নিকেশের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ধারবাহিক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ইতিহাস</a:t>
            </a:r>
            <a:endParaRPr lang="en-US" sz="3200" dirty="0"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4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419600" cy="23923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7114" y="1676400"/>
            <a:ext cx="7969685" cy="378565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as-IN" sz="2000" b="1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as-IN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 (</a:t>
            </a:r>
            <a:r>
              <a:rPr lang="as-IN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  <a:hlinkClick r:id="rId2" tooltip="ইংরেজি ভাষা"/>
              </a:rPr>
              <a:t>ইংরেজি</a:t>
            </a:r>
            <a:r>
              <a:rPr lang="as-IN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: </a:t>
            </a:r>
            <a:r>
              <a:rPr lang="en-US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Spreadsheet) </a:t>
            </a:r>
            <a:r>
              <a:rPr lang="as-IN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স্প্রেডশিট এর আভিধানিক অর্থ হল ছড়ানো বড় মাপের কাগজ। ব্যবসায় প্রতিষ্ঠান আর্থিক হিসাব সংরক্ষণের জন্য এ ধরনের কাগজ ব্যবহার করা হয়। এ কাগজের ছক করে (রো ও কলাম) একটি ব্যবসায় প্রতিষ্ঠান পূর্ণাঙ্গ আর্থিক চিত্র তুলে ধরা যায়। বর্তমানে কাগজের স্প্রেডশিটের স্থান দখল করেছে সফটওয়্যার নির্ভর স্প্রেডশিট প্রোগ্রাম। </a:t>
            </a:r>
            <a:endParaRPr lang="en-US" sz="2000" dirty="0" smtClean="0">
              <a:solidFill>
                <a:srgbClr val="FFFF00"/>
              </a:solidFill>
              <a:latin typeface="Nirmala UI" pitchFamily="34" charset="0"/>
              <a:cs typeface="Nirmala UI" pitchFamily="34" charset="0"/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সত্তর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দশকের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শেষের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দিকে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অ্যাপল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কোম্পানি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সর্বপ্রথম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ভিসিক্যালক্</a:t>
            </a:r>
            <a:r>
              <a:rPr lang="en-US" sz="2000" dirty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উদ্ভাবন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করে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পরবর্তীকালে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মাইক্রোসফট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এক্সেল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(Microsoft Excel)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ওপেন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অফিস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ক্যালক্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(Open Office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Calc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)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কেস্প্রেড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(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Kspred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)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নামের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স্প্রেডশিট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উদ্ভাবিত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হয়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।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বর্তমানে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বহুল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ব্যবহৃত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সফটওয়্যার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হলো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মাইক্রোসফট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কোম্পানীর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এক্সেল</a:t>
            </a:r>
            <a:r>
              <a:rPr lang="en-US" sz="2000" dirty="0" smtClean="0">
                <a:solidFill>
                  <a:srgbClr val="FFFF00"/>
                </a:solidFill>
                <a:latin typeface="Nirmala UI" pitchFamily="34" charset="0"/>
                <a:cs typeface="Nirmala UI" pitchFamily="34" charset="0"/>
              </a:rPr>
              <a:t> (Excel)</a:t>
            </a:r>
            <a:endParaRPr lang="en-US" sz="2000" dirty="0">
              <a:solidFill>
                <a:srgbClr val="FFFF00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609600"/>
            <a:ext cx="548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স্প্রেডশিটের</a:t>
            </a:r>
            <a:r>
              <a:rPr lang="en-US" sz="3200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dirty="0" err="1" smtClean="0">
                <a:latin typeface="Nirmala UI" pitchFamily="34" charset="0"/>
                <a:cs typeface="Nirmala UI" pitchFamily="34" charset="0"/>
              </a:rPr>
              <a:t>ধারণা</a:t>
            </a:r>
            <a:endParaRPr lang="en-US" sz="3200" dirty="0"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1098</TotalTime>
  <Words>392</Words>
  <Application>Microsoft Office PowerPoint</Application>
  <PresentationFormat>On-screen Show (4:3)</PresentationFormat>
  <Paragraphs>63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 পাঠ শেষে শিক্ষার্থীরা- </vt:lpstr>
      <vt:lpstr>এখন থেকে প্রায় ৫০ বছর আগে মানুষের কাছে কাগজ কলমই ছিল হিসাব করা ও সংরক্ষনের প্রধান উপায় ছিল। প্রযুক্তিগত বিকাশে ক্যালকুলেটরের আবিস্কার মানুষকে হিসাবের ক্ষেত্রে কিছুটা স্বস্তি দেয়। তবুও জটিল ও কঠিন হিসাবের সমস্য থেকেই যায়। এসকল সমস্যা সমাধান হয় কম্পিউটার আবিস্কারের পর।  </vt:lpstr>
      <vt:lpstr> </vt:lpstr>
      <vt:lpstr>PowerPoint Presentation</vt:lpstr>
      <vt:lpstr>একক কাজ সময়ঃ ৩ মিনিট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সকলকে স্বাগতম ও  ফুলেল শুভেচ্ছা</dc:title>
  <dc:creator>TTC</dc:creator>
  <cp:lastModifiedBy>IDRIS</cp:lastModifiedBy>
  <cp:revision>236</cp:revision>
  <dcterms:created xsi:type="dcterms:W3CDTF">2006-08-16T00:00:00Z</dcterms:created>
  <dcterms:modified xsi:type="dcterms:W3CDTF">2020-08-24T03:38:10Z</dcterms:modified>
</cp:coreProperties>
</file>