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22"/>
  </p:notesMasterIdLst>
  <p:sldIdLst>
    <p:sldId id="256" r:id="rId2"/>
    <p:sldId id="257" r:id="rId3"/>
    <p:sldId id="258" r:id="rId4"/>
    <p:sldId id="265" r:id="rId5"/>
    <p:sldId id="259" r:id="rId6"/>
    <p:sldId id="266" r:id="rId7"/>
    <p:sldId id="276" r:id="rId8"/>
    <p:sldId id="275" r:id="rId9"/>
    <p:sldId id="264" r:id="rId10"/>
    <p:sldId id="278" r:id="rId11"/>
    <p:sldId id="263" r:id="rId12"/>
    <p:sldId id="262" r:id="rId13"/>
    <p:sldId id="269" r:id="rId14"/>
    <p:sldId id="267" r:id="rId15"/>
    <p:sldId id="270" r:id="rId16"/>
    <p:sldId id="268" r:id="rId17"/>
    <p:sldId id="273" r:id="rId18"/>
    <p:sldId id="274" r:id="rId19"/>
    <p:sldId id="272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2578A-F1F0-4538-942F-762A74C5DB7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BC3144-6493-4C6E-9D45-38EA8CBE37F3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sz="2800" dirty="0" smtClean="0"/>
            <a:t>বিশেষ</a:t>
          </a:r>
          <a:r>
            <a:rPr lang="bn-IN" sz="3900" dirty="0" smtClean="0"/>
            <a:t> </a:t>
          </a:r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চাহিদাসম্পন্ন শিশু</a:t>
          </a:r>
          <a:endParaRPr lang="en-US" sz="3900" dirty="0"/>
        </a:p>
      </dgm:t>
    </dgm:pt>
    <dgm:pt modelId="{6BF11563-3823-413D-9E76-3BE304C49D95}" type="parTrans" cxnId="{E58C3560-256A-46E5-B470-DE3BC18D614F}">
      <dgm:prSet/>
      <dgm:spPr/>
      <dgm:t>
        <a:bodyPr/>
        <a:lstStyle/>
        <a:p>
          <a:endParaRPr lang="en-US"/>
        </a:p>
      </dgm:t>
    </dgm:pt>
    <dgm:pt modelId="{CD36856E-011B-427F-86E4-D3715EF13AC4}" type="sibTrans" cxnId="{E58C3560-256A-46E5-B470-DE3BC18D614F}">
      <dgm:prSet/>
      <dgm:spPr/>
      <dgm:t>
        <a:bodyPr/>
        <a:lstStyle/>
        <a:p>
          <a:endParaRPr lang="en-US"/>
        </a:p>
      </dgm:t>
    </dgm:pt>
    <dgm:pt modelId="{7262FAD1-1094-4041-B53B-B41A198DC1AE}">
      <dgm:prSet phldrT="[Text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dirty="0" smtClean="0"/>
            <a:t>প্রতিভাবান</a:t>
          </a:r>
          <a:endParaRPr lang="en-US" dirty="0"/>
        </a:p>
      </dgm:t>
    </dgm:pt>
    <dgm:pt modelId="{7689BEFE-B50B-4737-AACA-6587797A7BEA}" type="parTrans" cxnId="{CA0CF347-E651-4403-B7DA-B3207F9F2E03}">
      <dgm:prSet/>
      <dgm:spPr/>
      <dgm:t>
        <a:bodyPr/>
        <a:lstStyle/>
        <a:p>
          <a:endParaRPr lang="en-US"/>
        </a:p>
      </dgm:t>
    </dgm:pt>
    <dgm:pt modelId="{EF1D2A94-1FAF-44D3-9F1F-3F8AC484BA44}" type="sibTrans" cxnId="{CA0CF347-E651-4403-B7DA-B3207F9F2E03}">
      <dgm:prSet/>
      <dgm:spPr/>
      <dgm:t>
        <a:bodyPr/>
        <a:lstStyle/>
        <a:p>
          <a:endParaRPr lang="en-US"/>
        </a:p>
      </dgm:t>
    </dgm:pt>
    <dgm:pt modelId="{85C5D9D4-04B1-4B2C-A8A7-258734089370}">
      <dgm:prSet phldrT="[Text]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bn-IN" dirty="0" smtClean="0"/>
            <a:t>প্রতিবন্ধী</a:t>
          </a:r>
          <a:endParaRPr lang="en-US" dirty="0"/>
        </a:p>
      </dgm:t>
    </dgm:pt>
    <dgm:pt modelId="{10538CD5-8F95-4C6D-AB53-41CF8344F78E}" type="parTrans" cxnId="{71B294D3-3602-4097-82AE-6D8CD7EA3D94}">
      <dgm:prSet/>
      <dgm:spPr/>
      <dgm:t>
        <a:bodyPr/>
        <a:lstStyle/>
        <a:p>
          <a:endParaRPr lang="en-US"/>
        </a:p>
      </dgm:t>
    </dgm:pt>
    <dgm:pt modelId="{F2DA76FF-FCF5-4EE2-A164-A195E665429F}" type="sibTrans" cxnId="{71B294D3-3602-4097-82AE-6D8CD7EA3D94}">
      <dgm:prSet/>
      <dgm:spPr/>
      <dgm:t>
        <a:bodyPr/>
        <a:lstStyle/>
        <a:p>
          <a:endParaRPr lang="en-US"/>
        </a:p>
      </dgm:t>
    </dgm:pt>
    <dgm:pt modelId="{EE0BFB93-D3DB-4D37-886E-1E58F02C19D9}">
      <dgm:prSet phldrT="[Text]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r>
            <a:rPr lang="bn-IN" dirty="0" smtClean="0"/>
            <a:t>দৃষ্টি প্রতিবন্ধী</a:t>
          </a:r>
          <a:endParaRPr lang="en-US" dirty="0"/>
        </a:p>
      </dgm:t>
    </dgm:pt>
    <dgm:pt modelId="{2A07A868-631A-42A6-9DB7-FDCBADD00379}" type="parTrans" cxnId="{6D16DBC6-0150-475F-B1E2-33C9CB50DA01}">
      <dgm:prSet/>
      <dgm:spPr/>
      <dgm:t>
        <a:bodyPr/>
        <a:lstStyle/>
        <a:p>
          <a:endParaRPr lang="en-US"/>
        </a:p>
      </dgm:t>
    </dgm:pt>
    <dgm:pt modelId="{49F02D09-D909-4AD5-8EBF-E411AB8C4403}" type="sibTrans" cxnId="{6D16DBC6-0150-475F-B1E2-33C9CB50DA01}">
      <dgm:prSet/>
      <dgm:spPr/>
      <dgm:t>
        <a:bodyPr/>
        <a:lstStyle/>
        <a:p>
          <a:endParaRPr lang="en-US"/>
        </a:p>
      </dgm:t>
    </dgm:pt>
    <dgm:pt modelId="{17672359-A21E-4EAD-91E2-7841B234883B}">
      <dgm:prSet/>
      <dgm:spPr>
        <a:blipFill rotWithShape="0">
          <a:blip xmlns:r="http://schemas.openxmlformats.org/officeDocument/2006/relationships" r:embed="rId5"/>
          <a:tile tx="0" ty="0" sx="100000" sy="100000" flip="none" algn="tl"/>
        </a:blipFill>
      </dgm:spPr>
      <dgm:t>
        <a:bodyPr/>
        <a:lstStyle/>
        <a:p>
          <a:r>
            <a:rPr lang="bn-IN" dirty="0" smtClean="0"/>
            <a:t>বুদ্ধি প্রতিবন্ধী</a:t>
          </a:r>
          <a:endParaRPr lang="en-US" dirty="0"/>
        </a:p>
      </dgm:t>
    </dgm:pt>
    <dgm:pt modelId="{E649F9CE-6BC9-446B-AAB0-2BDE24A251BE}" type="parTrans" cxnId="{427A40A0-8119-415D-94C6-6DFC06E9925A}">
      <dgm:prSet/>
      <dgm:spPr/>
      <dgm:t>
        <a:bodyPr/>
        <a:lstStyle/>
        <a:p>
          <a:endParaRPr lang="en-US"/>
        </a:p>
      </dgm:t>
    </dgm:pt>
    <dgm:pt modelId="{00EE3B9A-8E0B-4E04-B1AA-97D72667664A}" type="sibTrans" cxnId="{427A40A0-8119-415D-94C6-6DFC06E9925A}">
      <dgm:prSet/>
      <dgm:spPr/>
      <dgm:t>
        <a:bodyPr/>
        <a:lstStyle/>
        <a:p>
          <a:endParaRPr lang="en-US"/>
        </a:p>
      </dgm:t>
    </dgm:pt>
    <dgm:pt modelId="{F44D6682-B205-402A-B927-C243245BDD2D}">
      <dgm:prSet/>
      <dgm:spPr>
        <a:blipFill rotWithShape="0">
          <a:blip xmlns:r="http://schemas.openxmlformats.org/officeDocument/2006/relationships" r:embed="rId6"/>
          <a:tile tx="0" ty="0" sx="100000" sy="100000" flip="none" algn="tl"/>
        </a:blipFill>
      </dgm:spPr>
      <dgm:t>
        <a:bodyPr/>
        <a:lstStyle/>
        <a:p>
          <a:r>
            <a:rPr lang="bn-IN" dirty="0" smtClean="0"/>
            <a:t>বাক ও শ্রবণপ্রতিবন্ধী</a:t>
          </a:r>
          <a:endParaRPr lang="en-US" dirty="0"/>
        </a:p>
      </dgm:t>
    </dgm:pt>
    <dgm:pt modelId="{14C5688D-E5D2-4FED-A744-D4D8F6E66F61}" type="parTrans" cxnId="{CE0B25EB-014C-429A-B018-857A1958C371}">
      <dgm:prSet/>
      <dgm:spPr/>
      <dgm:t>
        <a:bodyPr/>
        <a:lstStyle/>
        <a:p>
          <a:endParaRPr lang="en-US"/>
        </a:p>
      </dgm:t>
    </dgm:pt>
    <dgm:pt modelId="{56A9DC4E-7820-47B5-8E82-29E3D8E10CE7}" type="sibTrans" cxnId="{CE0B25EB-014C-429A-B018-857A1958C371}">
      <dgm:prSet/>
      <dgm:spPr/>
      <dgm:t>
        <a:bodyPr/>
        <a:lstStyle/>
        <a:p>
          <a:endParaRPr lang="en-US"/>
        </a:p>
      </dgm:t>
    </dgm:pt>
    <dgm:pt modelId="{FEB710D0-3607-4DF7-AA72-C24CA38AE48B}">
      <dgm:prSet/>
      <dgm:spPr>
        <a:blipFill rotWithShape="0">
          <a:blip xmlns:r="http://schemas.openxmlformats.org/officeDocument/2006/relationships" r:embed="rId7"/>
          <a:tile tx="0" ty="0" sx="100000" sy="100000" flip="none" algn="tl"/>
        </a:blipFill>
      </dgm:spPr>
      <dgm:t>
        <a:bodyPr/>
        <a:lstStyle/>
        <a:p>
          <a:r>
            <a:rPr lang="bn-IN" dirty="0" smtClean="0"/>
            <a:t>শারীরিক প্রতিবন্ধী</a:t>
          </a:r>
          <a:endParaRPr lang="en-US" dirty="0"/>
        </a:p>
      </dgm:t>
    </dgm:pt>
    <dgm:pt modelId="{1D9B2689-A4B7-4DF2-8152-549FA15E362C}" type="parTrans" cxnId="{C1CBBC7B-09F4-491C-BDDE-F193AFFEF832}">
      <dgm:prSet/>
      <dgm:spPr/>
      <dgm:t>
        <a:bodyPr/>
        <a:lstStyle/>
        <a:p>
          <a:endParaRPr lang="en-US"/>
        </a:p>
      </dgm:t>
    </dgm:pt>
    <dgm:pt modelId="{E0D49D18-4990-4320-9C43-A5F4DAE7025F}" type="sibTrans" cxnId="{C1CBBC7B-09F4-491C-BDDE-F193AFFEF832}">
      <dgm:prSet/>
      <dgm:spPr/>
      <dgm:t>
        <a:bodyPr/>
        <a:lstStyle/>
        <a:p>
          <a:endParaRPr lang="en-US"/>
        </a:p>
      </dgm:t>
    </dgm:pt>
    <dgm:pt modelId="{40188D29-CF8C-4CBA-880C-1B70AB519E9B}" type="pres">
      <dgm:prSet presAssocID="{9692578A-F1F0-4538-942F-762A74C5DB7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B37BD0F-34F7-458C-8F4C-07CBFF79B4AE}" type="pres">
      <dgm:prSet presAssocID="{94BC3144-6493-4C6E-9D45-38EA8CBE37F3}" presName="hierRoot1" presStyleCnt="0"/>
      <dgm:spPr/>
    </dgm:pt>
    <dgm:pt modelId="{02A729CD-8CB3-4D08-849E-9E7A060DABD8}" type="pres">
      <dgm:prSet presAssocID="{94BC3144-6493-4C6E-9D45-38EA8CBE37F3}" presName="composite" presStyleCnt="0"/>
      <dgm:spPr/>
    </dgm:pt>
    <dgm:pt modelId="{2467352A-9EA0-451D-97A8-2007C0BF8944}" type="pres">
      <dgm:prSet presAssocID="{94BC3144-6493-4C6E-9D45-38EA8CBE37F3}" presName="background" presStyleLbl="node0" presStyleIdx="0" presStyleCnt="1"/>
      <dgm:spPr/>
    </dgm:pt>
    <dgm:pt modelId="{767EF551-0C4E-4098-A3A0-9F3538C4E75D}" type="pres">
      <dgm:prSet presAssocID="{94BC3144-6493-4C6E-9D45-38EA8CBE37F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6E66F5-1FB4-4B63-A296-EB95B18C02CC}" type="pres">
      <dgm:prSet presAssocID="{94BC3144-6493-4C6E-9D45-38EA8CBE37F3}" presName="hierChild2" presStyleCnt="0"/>
      <dgm:spPr/>
    </dgm:pt>
    <dgm:pt modelId="{A677FB35-D336-4525-9F40-FAFD8490824F}" type="pres">
      <dgm:prSet presAssocID="{7689BEFE-B50B-4737-AACA-6587797A7BE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65C90C5-F5ED-4E96-85D5-5867CE3B54BA}" type="pres">
      <dgm:prSet presAssocID="{7262FAD1-1094-4041-B53B-B41A198DC1AE}" presName="hierRoot2" presStyleCnt="0"/>
      <dgm:spPr/>
    </dgm:pt>
    <dgm:pt modelId="{D4DBF7F7-BC9F-4E4D-B57E-6747D5E3D024}" type="pres">
      <dgm:prSet presAssocID="{7262FAD1-1094-4041-B53B-B41A198DC1AE}" presName="composite2" presStyleCnt="0"/>
      <dgm:spPr/>
    </dgm:pt>
    <dgm:pt modelId="{7ECFB001-A783-431C-9A5D-B651652641B8}" type="pres">
      <dgm:prSet presAssocID="{7262FAD1-1094-4041-B53B-B41A198DC1AE}" presName="background2" presStyleLbl="node2" presStyleIdx="0" presStyleCnt="2"/>
      <dgm:spPr/>
    </dgm:pt>
    <dgm:pt modelId="{A368E0EB-B7D7-4A1E-82B0-5A8D6620F72C}" type="pres">
      <dgm:prSet presAssocID="{7262FAD1-1094-4041-B53B-B41A198DC1AE}" presName="text2" presStyleLbl="fgAcc2" presStyleIdx="0" presStyleCnt="2" custLinFactNeighborX="2133" custLinFactNeighborY="25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C813A2-8BA4-4FC7-B3F1-FD5A5F89F95E}" type="pres">
      <dgm:prSet presAssocID="{7262FAD1-1094-4041-B53B-B41A198DC1AE}" presName="hierChild3" presStyleCnt="0"/>
      <dgm:spPr/>
    </dgm:pt>
    <dgm:pt modelId="{C0AE0F1D-9F0B-45C8-9752-436441A37CB2}" type="pres">
      <dgm:prSet presAssocID="{10538CD5-8F95-4C6D-AB53-41CF8344F78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C30FD60-A0CD-4522-A04B-843A2CBDF255}" type="pres">
      <dgm:prSet presAssocID="{85C5D9D4-04B1-4B2C-A8A7-258734089370}" presName="hierRoot2" presStyleCnt="0"/>
      <dgm:spPr/>
    </dgm:pt>
    <dgm:pt modelId="{85862F3A-F556-4107-8ABB-D2EA8C9E9A30}" type="pres">
      <dgm:prSet presAssocID="{85C5D9D4-04B1-4B2C-A8A7-258734089370}" presName="composite2" presStyleCnt="0"/>
      <dgm:spPr/>
    </dgm:pt>
    <dgm:pt modelId="{358ACAE7-9820-46CA-BAB5-453EFE2073F0}" type="pres">
      <dgm:prSet presAssocID="{85C5D9D4-04B1-4B2C-A8A7-258734089370}" presName="background2" presStyleLbl="node2" presStyleIdx="1" presStyleCnt="2"/>
      <dgm:spPr/>
    </dgm:pt>
    <dgm:pt modelId="{6D846726-1C3B-41D0-97E8-E7E194D73448}" type="pres">
      <dgm:prSet presAssocID="{85C5D9D4-04B1-4B2C-A8A7-25873408937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B96812-3B02-4860-A753-C369C12940EA}" type="pres">
      <dgm:prSet presAssocID="{85C5D9D4-04B1-4B2C-A8A7-258734089370}" presName="hierChild3" presStyleCnt="0"/>
      <dgm:spPr/>
    </dgm:pt>
    <dgm:pt modelId="{6B45037D-3C3A-419F-9A39-D412AA0D87F1}" type="pres">
      <dgm:prSet presAssocID="{2A07A868-631A-42A6-9DB7-FDCBADD00379}" presName="Name17" presStyleLbl="parChTrans1D3" presStyleIdx="0" presStyleCnt="4"/>
      <dgm:spPr/>
      <dgm:t>
        <a:bodyPr/>
        <a:lstStyle/>
        <a:p>
          <a:endParaRPr lang="en-US"/>
        </a:p>
      </dgm:t>
    </dgm:pt>
    <dgm:pt modelId="{B81B865D-0DD1-4EB9-A4EA-F6674E9EE1C9}" type="pres">
      <dgm:prSet presAssocID="{EE0BFB93-D3DB-4D37-886E-1E58F02C19D9}" presName="hierRoot3" presStyleCnt="0"/>
      <dgm:spPr/>
    </dgm:pt>
    <dgm:pt modelId="{316FE467-F46F-4FCE-9036-312757799999}" type="pres">
      <dgm:prSet presAssocID="{EE0BFB93-D3DB-4D37-886E-1E58F02C19D9}" presName="composite3" presStyleCnt="0"/>
      <dgm:spPr/>
    </dgm:pt>
    <dgm:pt modelId="{AB70F2C0-4EF3-4FE8-8693-E31ECD145BA2}" type="pres">
      <dgm:prSet presAssocID="{EE0BFB93-D3DB-4D37-886E-1E58F02C19D9}" presName="background3" presStyleLbl="node3" presStyleIdx="0" presStyleCnt="4"/>
      <dgm:spPr/>
    </dgm:pt>
    <dgm:pt modelId="{E6F56D45-8E0A-41B9-967B-7761DBBFBB40}" type="pres">
      <dgm:prSet presAssocID="{EE0BFB93-D3DB-4D37-886E-1E58F02C19D9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6F5404-A4A4-4BE4-BE56-5C2A9B91E25D}" type="pres">
      <dgm:prSet presAssocID="{EE0BFB93-D3DB-4D37-886E-1E58F02C19D9}" presName="hierChild4" presStyleCnt="0"/>
      <dgm:spPr/>
    </dgm:pt>
    <dgm:pt modelId="{92C60532-9D44-4212-92BA-566BDC266545}" type="pres">
      <dgm:prSet presAssocID="{E649F9CE-6BC9-446B-AAB0-2BDE24A251BE}" presName="Name17" presStyleLbl="parChTrans1D3" presStyleIdx="1" presStyleCnt="4"/>
      <dgm:spPr/>
      <dgm:t>
        <a:bodyPr/>
        <a:lstStyle/>
        <a:p>
          <a:endParaRPr lang="en-US"/>
        </a:p>
      </dgm:t>
    </dgm:pt>
    <dgm:pt modelId="{9567CEB0-047C-4ACD-8C8F-568AEC12AA0D}" type="pres">
      <dgm:prSet presAssocID="{17672359-A21E-4EAD-91E2-7841B234883B}" presName="hierRoot3" presStyleCnt="0"/>
      <dgm:spPr/>
    </dgm:pt>
    <dgm:pt modelId="{8719B62D-5365-45BE-B8AC-2C88A761E229}" type="pres">
      <dgm:prSet presAssocID="{17672359-A21E-4EAD-91E2-7841B234883B}" presName="composite3" presStyleCnt="0"/>
      <dgm:spPr/>
    </dgm:pt>
    <dgm:pt modelId="{5FDE0A0C-F9DD-416A-A0DA-A2942F166D73}" type="pres">
      <dgm:prSet presAssocID="{17672359-A21E-4EAD-91E2-7841B234883B}" presName="background3" presStyleLbl="node3" presStyleIdx="1" presStyleCnt="4"/>
      <dgm:spPr/>
    </dgm:pt>
    <dgm:pt modelId="{DA07283F-70C4-4043-B003-C8FB51EEE801}" type="pres">
      <dgm:prSet presAssocID="{17672359-A21E-4EAD-91E2-7841B234883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62487E-DE90-48D0-85D4-0F92721FFB57}" type="pres">
      <dgm:prSet presAssocID="{17672359-A21E-4EAD-91E2-7841B234883B}" presName="hierChild4" presStyleCnt="0"/>
      <dgm:spPr/>
    </dgm:pt>
    <dgm:pt modelId="{4CDB546A-06B9-499E-B325-ADD9568D1476}" type="pres">
      <dgm:prSet presAssocID="{14C5688D-E5D2-4FED-A744-D4D8F6E66F61}" presName="Name17" presStyleLbl="parChTrans1D3" presStyleIdx="2" presStyleCnt="4"/>
      <dgm:spPr/>
      <dgm:t>
        <a:bodyPr/>
        <a:lstStyle/>
        <a:p>
          <a:endParaRPr lang="en-US"/>
        </a:p>
      </dgm:t>
    </dgm:pt>
    <dgm:pt modelId="{E60BC8DD-2A05-4217-80C2-735B81D2441B}" type="pres">
      <dgm:prSet presAssocID="{F44D6682-B205-402A-B927-C243245BDD2D}" presName="hierRoot3" presStyleCnt="0"/>
      <dgm:spPr/>
    </dgm:pt>
    <dgm:pt modelId="{3CE96CA5-0427-495E-AF8F-A69CF3965812}" type="pres">
      <dgm:prSet presAssocID="{F44D6682-B205-402A-B927-C243245BDD2D}" presName="composite3" presStyleCnt="0"/>
      <dgm:spPr/>
    </dgm:pt>
    <dgm:pt modelId="{CDA8AEB2-F460-4DF1-B321-1BA329D98B7E}" type="pres">
      <dgm:prSet presAssocID="{F44D6682-B205-402A-B927-C243245BDD2D}" presName="background3" presStyleLbl="node3" presStyleIdx="2" presStyleCnt="4"/>
      <dgm:spPr/>
    </dgm:pt>
    <dgm:pt modelId="{662435ED-A0BE-4FF7-B395-B35CAED2EF66}" type="pres">
      <dgm:prSet presAssocID="{F44D6682-B205-402A-B927-C243245BDD2D}" presName="text3" presStyleLbl="fgAcc3" presStyleIdx="2" presStyleCnt="4" custLinFactNeighborY="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E9EE7B-18C6-42B3-9324-1D0A28B1013B}" type="pres">
      <dgm:prSet presAssocID="{F44D6682-B205-402A-B927-C243245BDD2D}" presName="hierChild4" presStyleCnt="0"/>
      <dgm:spPr/>
    </dgm:pt>
    <dgm:pt modelId="{D09CB938-6B05-4AE0-970D-8E9E2E5BA79F}" type="pres">
      <dgm:prSet presAssocID="{1D9B2689-A4B7-4DF2-8152-549FA15E362C}" presName="Name17" presStyleLbl="parChTrans1D3" presStyleIdx="3" presStyleCnt="4"/>
      <dgm:spPr/>
      <dgm:t>
        <a:bodyPr/>
        <a:lstStyle/>
        <a:p>
          <a:endParaRPr lang="en-US"/>
        </a:p>
      </dgm:t>
    </dgm:pt>
    <dgm:pt modelId="{6C551290-92EB-4148-83DF-231FF03E962F}" type="pres">
      <dgm:prSet presAssocID="{FEB710D0-3607-4DF7-AA72-C24CA38AE48B}" presName="hierRoot3" presStyleCnt="0"/>
      <dgm:spPr/>
    </dgm:pt>
    <dgm:pt modelId="{D28B721E-7588-4E02-8FF9-8BB3CCCB8559}" type="pres">
      <dgm:prSet presAssocID="{FEB710D0-3607-4DF7-AA72-C24CA38AE48B}" presName="composite3" presStyleCnt="0"/>
      <dgm:spPr/>
    </dgm:pt>
    <dgm:pt modelId="{B879DB7D-8EB3-4955-9534-EE8458208E7E}" type="pres">
      <dgm:prSet presAssocID="{FEB710D0-3607-4DF7-AA72-C24CA38AE48B}" presName="background3" presStyleLbl="node3" presStyleIdx="3" presStyleCnt="4"/>
      <dgm:spPr/>
    </dgm:pt>
    <dgm:pt modelId="{5F2C7BA9-9938-4B71-B3B3-B9C1F3B16EA9}" type="pres">
      <dgm:prSet presAssocID="{FEB710D0-3607-4DF7-AA72-C24CA38AE48B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BB7098-FE47-47EB-B5A0-953D50E7C8A7}" type="pres">
      <dgm:prSet presAssocID="{FEB710D0-3607-4DF7-AA72-C24CA38AE48B}" presName="hierChild4" presStyleCnt="0"/>
      <dgm:spPr/>
    </dgm:pt>
  </dgm:ptLst>
  <dgm:cxnLst>
    <dgm:cxn modelId="{4E4A767A-5287-4C07-B980-7521E30B8A53}" type="presOf" srcId="{14C5688D-E5D2-4FED-A744-D4D8F6E66F61}" destId="{4CDB546A-06B9-499E-B325-ADD9568D1476}" srcOrd="0" destOrd="0" presId="urn:microsoft.com/office/officeart/2005/8/layout/hierarchy1"/>
    <dgm:cxn modelId="{427A40A0-8119-415D-94C6-6DFC06E9925A}" srcId="{85C5D9D4-04B1-4B2C-A8A7-258734089370}" destId="{17672359-A21E-4EAD-91E2-7841B234883B}" srcOrd="1" destOrd="0" parTransId="{E649F9CE-6BC9-446B-AAB0-2BDE24A251BE}" sibTransId="{00EE3B9A-8E0B-4E04-B1AA-97D72667664A}"/>
    <dgm:cxn modelId="{E9A4A732-080F-47C5-90BA-9D9C87827014}" type="presOf" srcId="{7262FAD1-1094-4041-B53B-B41A198DC1AE}" destId="{A368E0EB-B7D7-4A1E-82B0-5A8D6620F72C}" srcOrd="0" destOrd="0" presId="urn:microsoft.com/office/officeart/2005/8/layout/hierarchy1"/>
    <dgm:cxn modelId="{95B9E397-5569-4B90-9185-AB2195125184}" type="presOf" srcId="{EE0BFB93-D3DB-4D37-886E-1E58F02C19D9}" destId="{E6F56D45-8E0A-41B9-967B-7761DBBFBB40}" srcOrd="0" destOrd="0" presId="urn:microsoft.com/office/officeart/2005/8/layout/hierarchy1"/>
    <dgm:cxn modelId="{CF72DD24-69DA-4BA8-B046-5A7C68BE3D8D}" type="presOf" srcId="{85C5D9D4-04B1-4B2C-A8A7-258734089370}" destId="{6D846726-1C3B-41D0-97E8-E7E194D73448}" srcOrd="0" destOrd="0" presId="urn:microsoft.com/office/officeart/2005/8/layout/hierarchy1"/>
    <dgm:cxn modelId="{6D16DBC6-0150-475F-B1E2-33C9CB50DA01}" srcId="{85C5D9D4-04B1-4B2C-A8A7-258734089370}" destId="{EE0BFB93-D3DB-4D37-886E-1E58F02C19D9}" srcOrd="0" destOrd="0" parTransId="{2A07A868-631A-42A6-9DB7-FDCBADD00379}" sibTransId="{49F02D09-D909-4AD5-8EBF-E411AB8C4403}"/>
    <dgm:cxn modelId="{BF2839E0-A5F6-40D2-B861-83A581BCC6A5}" type="presOf" srcId="{E649F9CE-6BC9-446B-AAB0-2BDE24A251BE}" destId="{92C60532-9D44-4212-92BA-566BDC266545}" srcOrd="0" destOrd="0" presId="urn:microsoft.com/office/officeart/2005/8/layout/hierarchy1"/>
    <dgm:cxn modelId="{F8BF944E-3708-474C-A37B-F781C46D4138}" type="presOf" srcId="{94BC3144-6493-4C6E-9D45-38EA8CBE37F3}" destId="{767EF551-0C4E-4098-A3A0-9F3538C4E75D}" srcOrd="0" destOrd="0" presId="urn:microsoft.com/office/officeart/2005/8/layout/hierarchy1"/>
    <dgm:cxn modelId="{71B294D3-3602-4097-82AE-6D8CD7EA3D94}" srcId="{94BC3144-6493-4C6E-9D45-38EA8CBE37F3}" destId="{85C5D9D4-04B1-4B2C-A8A7-258734089370}" srcOrd="1" destOrd="0" parTransId="{10538CD5-8F95-4C6D-AB53-41CF8344F78E}" sibTransId="{F2DA76FF-FCF5-4EE2-A164-A195E665429F}"/>
    <dgm:cxn modelId="{E58C3560-256A-46E5-B470-DE3BC18D614F}" srcId="{9692578A-F1F0-4538-942F-762A74C5DB79}" destId="{94BC3144-6493-4C6E-9D45-38EA8CBE37F3}" srcOrd="0" destOrd="0" parTransId="{6BF11563-3823-413D-9E76-3BE304C49D95}" sibTransId="{CD36856E-011B-427F-86E4-D3715EF13AC4}"/>
    <dgm:cxn modelId="{CE0B25EB-014C-429A-B018-857A1958C371}" srcId="{85C5D9D4-04B1-4B2C-A8A7-258734089370}" destId="{F44D6682-B205-402A-B927-C243245BDD2D}" srcOrd="2" destOrd="0" parTransId="{14C5688D-E5D2-4FED-A744-D4D8F6E66F61}" sibTransId="{56A9DC4E-7820-47B5-8E82-29E3D8E10CE7}"/>
    <dgm:cxn modelId="{846EB876-A668-4521-9820-6F8A9D7D0872}" type="presOf" srcId="{7689BEFE-B50B-4737-AACA-6587797A7BEA}" destId="{A677FB35-D336-4525-9F40-FAFD8490824F}" srcOrd="0" destOrd="0" presId="urn:microsoft.com/office/officeart/2005/8/layout/hierarchy1"/>
    <dgm:cxn modelId="{5386A78F-8DF9-4AFD-A7F1-97B9DAB167AC}" type="presOf" srcId="{17672359-A21E-4EAD-91E2-7841B234883B}" destId="{DA07283F-70C4-4043-B003-C8FB51EEE801}" srcOrd="0" destOrd="0" presId="urn:microsoft.com/office/officeart/2005/8/layout/hierarchy1"/>
    <dgm:cxn modelId="{05CFEF4D-B74E-4E5A-BA0B-CF9E45489A0C}" type="presOf" srcId="{10538CD5-8F95-4C6D-AB53-41CF8344F78E}" destId="{C0AE0F1D-9F0B-45C8-9752-436441A37CB2}" srcOrd="0" destOrd="0" presId="urn:microsoft.com/office/officeart/2005/8/layout/hierarchy1"/>
    <dgm:cxn modelId="{CA0CF347-E651-4403-B7DA-B3207F9F2E03}" srcId="{94BC3144-6493-4C6E-9D45-38EA8CBE37F3}" destId="{7262FAD1-1094-4041-B53B-B41A198DC1AE}" srcOrd="0" destOrd="0" parTransId="{7689BEFE-B50B-4737-AACA-6587797A7BEA}" sibTransId="{EF1D2A94-1FAF-44D3-9F1F-3F8AC484BA44}"/>
    <dgm:cxn modelId="{6B786A90-DD6D-441C-92D4-66BA79985405}" type="presOf" srcId="{2A07A868-631A-42A6-9DB7-FDCBADD00379}" destId="{6B45037D-3C3A-419F-9A39-D412AA0D87F1}" srcOrd="0" destOrd="0" presId="urn:microsoft.com/office/officeart/2005/8/layout/hierarchy1"/>
    <dgm:cxn modelId="{3C92DF6A-701D-4F7F-A367-BD10BA62D82B}" type="presOf" srcId="{9692578A-F1F0-4538-942F-762A74C5DB79}" destId="{40188D29-CF8C-4CBA-880C-1B70AB519E9B}" srcOrd="0" destOrd="0" presId="urn:microsoft.com/office/officeart/2005/8/layout/hierarchy1"/>
    <dgm:cxn modelId="{10AE1B45-B422-4047-A4DC-0E08A999FD7F}" type="presOf" srcId="{F44D6682-B205-402A-B927-C243245BDD2D}" destId="{662435ED-A0BE-4FF7-B395-B35CAED2EF66}" srcOrd="0" destOrd="0" presId="urn:microsoft.com/office/officeart/2005/8/layout/hierarchy1"/>
    <dgm:cxn modelId="{4EC22FA9-97FE-4B58-A8F3-7FC98F79BE4F}" type="presOf" srcId="{FEB710D0-3607-4DF7-AA72-C24CA38AE48B}" destId="{5F2C7BA9-9938-4B71-B3B3-B9C1F3B16EA9}" srcOrd="0" destOrd="0" presId="urn:microsoft.com/office/officeart/2005/8/layout/hierarchy1"/>
    <dgm:cxn modelId="{C1CBBC7B-09F4-491C-BDDE-F193AFFEF832}" srcId="{85C5D9D4-04B1-4B2C-A8A7-258734089370}" destId="{FEB710D0-3607-4DF7-AA72-C24CA38AE48B}" srcOrd="3" destOrd="0" parTransId="{1D9B2689-A4B7-4DF2-8152-549FA15E362C}" sibTransId="{E0D49D18-4990-4320-9C43-A5F4DAE7025F}"/>
    <dgm:cxn modelId="{2767D7F2-8C9A-4799-918B-B25B9F81A9F0}" type="presOf" srcId="{1D9B2689-A4B7-4DF2-8152-549FA15E362C}" destId="{D09CB938-6B05-4AE0-970D-8E9E2E5BA79F}" srcOrd="0" destOrd="0" presId="urn:microsoft.com/office/officeart/2005/8/layout/hierarchy1"/>
    <dgm:cxn modelId="{6958728B-C2B0-4C7B-8A6E-8C7C9E7DA9AE}" type="presParOf" srcId="{40188D29-CF8C-4CBA-880C-1B70AB519E9B}" destId="{3B37BD0F-34F7-458C-8F4C-07CBFF79B4AE}" srcOrd="0" destOrd="0" presId="urn:microsoft.com/office/officeart/2005/8/layout/hierarchy1"/>
    <dgm:cxn modelId="{CFEFA9BA-377C-43D2-BA4A-6D8136DD0B8D}" type="presParOf" srcId="{3B37BD0F-34F7-458C-8F4C-07CBFF79B4AE}" destId="{02A729CD-8CB3-4D08-849E-9E7A060DABD8}" srcOrd="0" destOrd="0" presId="urn:microsoft.com/office/officeart/2005/8/layout/hierarchy1"/>
    <dgm:cxn modelId="{1AFF45E9-7F5C-4C7D-8E31-B3489E9B2BF2}" type="presParOf" srcId="{02A729CD-8CB3-4D08-849E-9E7A060DABD8}" destId="{2467352A-9EA0-451D-97A8-2007C0BF8944}" srcOrd="0" destOrd="0" presId="urn:microsoft.com/office/officeart/2005/8/layout/hierarchy1"/>
    <dgm:cxn modelId="{39CFB69F-0059-46A5-A31C-6C20A9BBB645}" type="presParOf" srcId="{02A729CD-8CB3-4D08-849E-9E7A060DABD8}" destId="{767EF551-0C4E-4098-A3A0-9F3538C4E75D}" srcOrd="1" destOrd="0" presId="urn:microsoft.com/office/officeart/2005/8/layout/hierarchy1"/>
    <dgm:cxn modelId="{1E4B36E7-2EFB-4DEC-B24C-30E579E91366}" type="presParOf" srcId="{3B37BD0F-34F7-458C-8F4C-07CBFF79B4AE}" destId="{126E66F5-1FB4-4B63-A296-EB95B18C02CC}" srcOrd="1" destOrd="0" presId="urn:microsoft.com/office/officeart/2005/8/layout/hierarchy1"/>
    <dgm:cxn modelId="{38636CB9-D3D8-4556-8D55-76C1EB623A48}" type="presParOf" srcId="{126E66F5-1FB4-4B63-A296-EB95B18C02CC}" destId="{A677FB35-D336-4525-9F40-FAFD8490824F}" srcOrd="0" destOrd="0" presId="urn:microsoft.com/office/officeart/2005/8/layout/hierarchy1"/>
    <dgm:cxn modelId="{A0803510-B848-4417-99FD-96A9C8652411}" type="presParOf" srcId="{126E66F5-1FB4-4B63-A296-EB95B18C02CC}" destId="{F65C90C5-F5ED-4E96-85D5-5867CE3B54BA}" srcOrd="1" destOrd="0" presId="urn:microsoft.com/office/officeart/2005/8/layout/hierarchy1"/>
    <dgm:cxn modelId="{5C6311CA-867D-42F0-B87C-E572E8D436C0}" type="presParOf" srcId="{F65C90C5-F5ED-4E96-85D5-5867CE3B54BA}" destId="{D4DBF7F7-BC9F-4E4D-B57E-6747D5E3D024}" srcOrd="0" destOrd="0" presId="urn:microsoft.com/office/officeart/2005/8/layout/hierarchy1"/>
    <dgm:cxn modelId="{4D40D894-D01C-49FC-BCBD-0BB26FE624CD}" type="presParOf" srcId="{D4DBF7F7-BC9F-4E4D-B57E-6747D5E3D024}" destId="{7ECFB001-A783-431C-9A5D-B651652641B8}" srcOrd="0" destOrd="0" presId="urn:microsoft.com/office/officeart/2005/8/layout/hierarchy1"/>
    <dgm:cxn modelId="{D63CBD74-A3AB-4CD6-B844-7CF710675829}" type="presParOf" srcId="{D4DBF7F7-BC9F-4E4D-B57E-6747D5E3D024}" destId="{A368E0EB-B7D7-4A1E-82B0-5A8D6620F72C}" srcOrd="1" destOrd="0" presId="urn:microsoft.com/office/officeart/2005/8/layout/hierarchy1"/>
    <dgm:cxn modelId="{E0CDF378-E4B9-4D2A-B1B6-CA6D359352F4}" type="presParOf" srcId="{F65C90C5-F5ED-4E96-85D5-5867CE3B54BA}" destId="{D5C813A2-8BA4-4FC7-B3F1-FD5A5F89F95E}" srcOrd="1" destOrd="0" presId="urn:microsoft.com/office/officeart/2005/8/layout/hierarchy1"/>
    <dgm:cxn modelId="{9451CF43-F586-4EE6-8CEC-675934A834D3}" type="presParOf" srcId="{126E66F5-1FB4-4B63-A296-EB95B18C02CC}" destId="{C0AE0F1D-9F0B-45C8-9752-436441A37CB2}" srcOrd="2" destOrd="0" presId="urn:microsoft.com/office/officeart/2005/8/layout/hierarchy1"/>
    <dgm:cxn modelId="{F2FC70BF-9176-4446-AAC0-E2CEED96DB7E}" type="presParOf" srcId="{126E66F5-1FB4-4B63-A296-EB95B18C02CC}" destId="{6C30FD60-A0CD-4522-A04B-843A2CBDF255}" srcOrd="3" destOrd="0" presId="urn:microsoft.com/office/officeart/2005/8/layout/hierarchy1"/>
    <dgm:cxn modelId="{CDA7B58B-26F0-4604-9A86-FB2C9CAB2CED}" type="presParOf" srcId="{6C30FD60-A0CD-4522-A04B-843A2CBDF255}" destId="{85862F3A-F556-4107-8ABB-D2EA8C9E9A30}" srcOrd="0" destOrd="0" presId="urn:microsoft.com/office/officeart/2005/8/layout/hierarchy1"/>
    <dgm:cxn modelId="{75C36445-EC48-4345-9EAA-874CCFC93394}" type="presParOf" srcId="{85862F3A-F556-4107-8ABB-D2EA8C9E9A30}" destId="{358ACAE7-9820-46CA-BAB5-453EFE2073F0}" srcOrd="0" destOrd="0" presId="urn:microsoft.com/office/officeart/2005/8/layout/hierarchy1"/>
    <dgm:cxn modelId="{48F400C6-6A0D-4E13-A769-FDEAD0EA33BA}" type="presParOf" srcId="{85862F3A-F556-4107-8ABB-D2EA8C9E9A30}" destId="{6D846726-1C3B-41D0-97E8-E7E194D73448}" srcOrd="1" destOrd="0" presId="urn:microsoft.com/office/officeart/2005/8/layout/hierarchy1"/>
    <dgm:cxn modelId="{603E6220-ECA2-4B1B-8428-ADF3BC4F51F6}" type="presParOf" srcId="{6C30FD60-A0CD-4522-A04B-843A2CBDF255}" destId="{E8B96812-3B02-4860-A753-C369C12940EA}" srcOrd="1" destOrd="0" presId="urn:microsoft.com/office/officeart/2005/8/layout/hierarchy1"/>
    <dgm:cxn modelId="{08B5B7DB-8AB1-4581-8363-A0058C769DB3}" type="presParOf" srcId="{E8B96812-3B02-4860-A753-C369C12940EA}" destId="{6B45037D-3C3A-419F-9A39-D412AA0D87F1}" srcOrd="0" destOrd="0" presId="urn:microsoft.com/office/officeart/2005/8/layout/hierarchy1"/>
    <dgm:cxn modelId="{BC8F75DF-3715-4C01-A574-9047330F7FB6}" type="presParOf" srcId="{E8B96812-3B02-4860-A753-C369C12940EA}" destId="{B81B865D-0DD1-4EB9-A4EA-F6674E9EE1C9}" srcOrd="1" destOrd="0" presId="urn:microsoft.com/office/officeart/2005/8/layout/hierarchy1"/>
    <dgm:cxn modelId="{D1B21D5E-7AE0-47BD-8C32-0729EB747295}" type="presParOf" srcId="{B81B865D-0DD1-4EB9-A4EA-F6674E9EE1C9}" destId="{316FE467-F46F-4FCE-9036-312757799999}" srcOrd="0" destOrd="0" presId="urn:microsoft.com/office/officeart/2005/8/layout/hierarchy1"/>
    <dgm:cxn modelId="{7D73D6B5-192E-4373-812C-AAD4D7BEE18E}" type="presParOf" srcId="{316FE467-F46F-4FCE-9036-312757799999}" destId="{AB70F2C0-4EF3-4FE8-8693-E31ECD145BA2}" srcOrd="0" destOrd="0" presId="urn:microsoft.com/office/officeart/2005/8/layout/hierarchy1"/>
    <dgm:cxn modelId="{BB45FD52-18D1-42A8-B2C0-1A40E13EC1D6}" type="presParOf" srcId="{316FE467-F46F-4FCE-9036-312757799999}" destId="{E6F56D45-8E0A-41B9-967B-7761DBBFBB40}" srcOrd="1" destOrd="0" presId="urn:microsoft.com/office/officeart/2005/8/layout/hierarchy1"/>
    <dgm:cxn modelId="{33A165A5-ECDB-4F99-9FCA-E85B2BED6C50}" type="presParOf" srcId="{B81B865D-0DD1-4EB9-A4EA-F6674E9EE1C9}" destId="{3E6F5404-A4A4-4BE4-BE56-5C2A9B91E25D}" srcOrd="1" destOrd="0" presId="urn:microsoft.com/office/officeart/2005/8/layout/hierarchy1"/>
    <dgm:cxn modelId="{FFED183A-96C9-4C2E-BBDD-EA810344DCD1}" type="presParOf" srcId="{E8B96812-3B02-4860-A753-C369C12940EA}" destId="{92C60532-9D44-4212-92BA-566BDC266545}" srcOrd="2" destOrd="0" presId="urn:microsoft.com/office/officeart/2005/8/layout/hierarchy1"/>
    <dgm:cxn modelId="{41E36E0C-3DB7-4503-9B6A-3B29CA589841}" type="presParOf" srcId="{E8B96812-3B02-4860-A753-C369C12940EA}" destId="{9567CEB0-047C-4ACD-8C8F-568AEC12AA0D}" srcOrd="3" destOrd="0" presId="urn:microsoft.com/office/officeart/2005/8/layout/hierarchy1"/>
    <dgm:cxn modelId="{962B4284-9655-480B-B1B7-5BD602781C19}" type="presParOf" srcId="{9567CEB0-047C-4ACD-8C8F-568AEC12AA0D}" destId="{8719B62D-5365-45BE-B8AC-2C88A761E229}" srcOrd="0" destOrd="0" presId="urn:microsoft.com/office/officeart/2005/8/layout/hierarchy1"/>
    <dgm:cxn modelId="{196F766A-F54C-4350-913D-9A640B347F33}" type="presParOf" srcId="{8719B62D-5365-45BE-B8AC-2C88A761E229}" destId="{5FDE0A0C-F9DD-416A-A0DA-A2942F166D73}" srcOrd="0" destOrd="0" presId="urn:microsoft.com/office/officeart/2005/8/layout/hierarchy1"/>
    <dgm:cxn modelId="{096BFA6F-2956-4F2A-B35D-8CA0EAF94276}" type="presParOf" srcId="{8719B62D-5365-45BE-B8AC-2C88A761E229}" destId="{DA07283F-70C4-4043-B003-C8FB51EEE801}" srcOrd="1" destOrd="0" presId="urn:microsoft.com/office/officeart/2005/8/layout/hierarchy1"/>
    <dgm:cxn modelId="{2F635CE8-E5FC-4D15-B1A7-B65E06E41529}" type="presParOf" srcId="{9567CEB0-047C-4ACD-8C8F-568AEC12AA0D}" destId="{F962487E-DE90-48D0-85D4-0F92721FFB57}" srcOrd="1" destOrd="0" presId="urn:microsoft.com/office/officeart/2005/8/layout/hierarchy1"/>
    <dgm:cxn modelId="{B9E56683-A56E-48B2-8E0B-5FDED6E4F2C9}" type="presParOf" srcId="{E8B96812-3B02-4860-A753-C369C12940EA}" destId="{4CDB546A-06B9-499E-B325-ADD9568D1476}" srcOrd="4" destOrd="0" presId="urn:microsoft.com/office/officeart/2005/8/layout/hierarchy1"/>
    <dgm:cxn modelId="{2DA7ADBA-8CA9-49A2-8973-BABE8DD90245}" type="presParOf" srcId="{E8B96812-3B02-4860-A753-C369C12940EA}" destId="{E60BC8DD-2A05-4217-80C2-735B81D2441B}" srcOrd="5" destOrd="0" presId="urn:microsoft.com/office/officeart/2005/8/layout/hierarchy1"/>
    <dgm:cxn modelId="{76B0E195-A0D0-4DBA-8C0C-C95060F351EA}" type="presParOf" srcId="{E60BC8DD-2A05-4217-80C2-735B81D2441B}" destId="{3CE96CA5-0427-495E-AF8F-A69CF3965812}" srcOrd="0" destOrd="0" presId="urn:microsoft.com/office/officeart/2005/8/layout/hierarchy1"/>
    <dgm:cxn modelId="{016CB9F3-4E17-4C4D-9EEE-C3A5F3724655}" type="presParOf" srcId="{3CE96CA5-0427-495E-AF8F-A69CF3965812}" destId="{CDA8AEB2-F460-4DF1-B321-1BA329D98B7E}" srcOrd="0" destOrd="0" presId="urn:microsoft.com/office/officeart/2005/8/layout/hierarchy1"/>
    <dgm:cxn modelId="{A9C9ADEA-0401-4632-BDFA-132D6174AA50}" type="presParOf" srcId="{3CE96CA5-0427-495E-AF8F-A69CF3965812}" destId="{662435ED-A0BE-4FF7-B395-B35CAED2EF66}" srcOrd="1" destOrd="0" presId="urn:microsoft.com/office/officeart/2005/8/layout/hierarchy1"/>
    <dgm:cxn modelId="{9D109868-3A55-4778-957C-45F62B497960}" type="presParOf" srcId="{E60BC8DD-2A05-4217-80C2-735B81D2441B}" destId="{A7E9EE7B-18C6-42B3-9324-1D0A28B1013B}" srcOrd="1" destOrd="0" presId="urn:microsoft.com/office/officeart/2005/8/layout/hierarchy1"/>
    <dgm:cxn modelId="{C0A71CDC-AF16-484F-B6FB-5F9AF2E70FD7}" type="presParOf" srcId="{E8B96812-3B02-4860-A753-C369C12940EA}" destId="{D09CB938-6B05-4AE0-970D-8E9E2E5BA79F}" srcOrd="6" destOrd="0" presId="urn:microsoft.com/office/officeart/2005/8/layout/hierarchy1"/>
    <dgm:cxn modelId="{8214D39F-D985-4D62-AE2C-3C1B05A14BAF}" type="presParOf" srcId="{E8B96812-3B02-4860-A753-C369C12940EA}" destId="{6C551290-92EB-4148-83DF-231FF03E962F}" srcOrd="7" destOrd="0" presId="urn:microsoft.com/office/officeart/2005/8/layout/hierarchy1"/>
    <dgm:cxn modelId="{F3E6F71D-FECE-4E36-BD5D-98866C5114BB}" type="presParOf" srcId="{6C551290-92EB-4148-83DF-231FF03E962F}" destId="{D28B721E-7588-4E02-8FF9-8BB3CCCB8559}" srcOrd="0" destOrd="0" presId="urn:microsoft.com/office/officeart/2005/8/layout/hierarchy1"/>
    <dgm:cxn modelId="{79FC6E3E-370D-4650-8BA4-54BE7B245EE1}" type="presParOf" srcId="{D28B721E-7588-4E02-8FF9-8BB3CCCB8559}" destId="{B879DB7D-8EB3-4955-9534-EE8458208E7E}" srcOrd="0" destOrd="0" presId="urn:microsoft.com/office/officeart/2005/8/layout/hierarchy1"/>
    <dgm:cxn modelId="{CD9BF34C-8770-406A-9446-90AA1AFFEDB3}" type="presParOf" srcId="{D28B721E-7588-4E02-8FF9-8BB3CCCB8559}" destId="{5F2C7BA9-9938-4B71-B3B3-B9C1F3B16EA9}" srcOrd="1" destOrd="0" presId="urn:microsoft.com/office/officeart/2005/8/layout/hierarchy1"/>
    <dgm:cxn modelId="{C6654768-52E8-4CAB-9039-B39CFBD270BD}" type="presParOf" srcId="{6C551290-92EB-4148-83DF-231FF03E962F}" destId="{F5BB7098-FE47-47EB-B5A0-953D50E7C8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CB938-6B05-4AE0-970D-8E9E2E5BA79F}">
      <dsp:nvSpPr>
        <dsp:cNvPr id="0" name=""/>
        <dsp:cNvSpPr/>
      </dsp:nvSpPr>
      <dsp:spPr>
        <a:xfrm>
          <a:off x="5483861" y="3690950"/>
          <a:ext cx="4306163" cy="683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522"/>
              </a:lnTo>
              <a:lnTo>
                <a:pt x="4306163" y="465522"/>
              </a:lnTo>
              <a:lnTo>
                <a:pt x="4306163" y="6831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B546A-06B9-499E-B325-ADD9568D1476}">
      <dsp:nvSpPr>
        <dsp:cNvPr id="0" name=""/>
        <dsp:cNvSpPr/>
      </dsp:nvSpPr>
      <dsp:spPr>
        <a:xfrm>
          <a:off x="5483861" y="3690950"/>
          <a:ext cx="1435387" cy="695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42"/>
              </a:lnTo>
              <a:lnTo>
                <a:pt x="1435387" y="477842"/>
              </a:lnTo>
              <a:lnTo>
                <a:pt x="1435387" y="6954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60532-9D44-4212-92BA-566BDC266545}">
      <dsp:nvSpPr>
        <dsp:cNvPr id="0" name=""/>
        <dsp:cNvSpPr/>
      </dsp:nvSpPr>
      <dsp:spPr>
        <a:xfrm>
          <a:off x="4048473" y="3690950"/>
          <a:ext cx="1435387" cy="683114"/>
        </a:xfrm>
        <a:custGeom>
          <a:avLst/>
          <a:gdLst/>
          <a:ahLst/>
          <a:cxnLst/>
          <a:rect l="0" t="0" r="0" b="0"/>
          <a:pathLst>
            <a:path>
              <a:moveTo>
                <a:pt x="1435387" y="0"/>
              </a:moveTo>
              <a:lnTo>
                <a:pt x="1435387" y="465522"/>
              </a:lnTo>
              <a:lnTo>
                <a:pt x="0" y="465522"/>
              </a:lnTo>
              <a:lnTo>
                <a:pt x="0" y="6831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5037D-3C3A-419F-9A39-D412AA0D87F1}">
      <dsp:nvSpPr>
        <dsp:cNvPr id="0" name=""/>
        <dsp:cNvSpPr/>
      </dsp:nvSpPr>
      <dsp:spPr>
        <a:xfrm>
          <a:off x="1177697" y="3690950"/>
          <a:ext cx="4306163" cy="683114"/>
        </a:xfrm>
        <a:custGeom>
          <a:avLst/>
          <a:gdLst/>
          <a:ahLst/>
          <a:cxnLst/>
          <a:rect l="0" t="0" r="0" b="0"/>
          <a:pathLst>
            <a:path>
              <a:moveTo>
                <a:pt x="4306163" y="0"/>
              </a:moveTo>
              <a:lnTo>
                <a:pt x="4306163" y="465522"/>
              </a:lnTo>
              <a:lnTo>
                <a:pt x="0" y="465522"/>
              </a:lnTo>
              <a:lnTo>
                <a:pt x="0" y="6831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E0F1D-9F0B-45C8-9752-436441A37CB2}">
      <dsp:nvSpPr>
        <dsp:cNvPr id="0" name=""/>
        <dsp:cNvSpPr/>
      </dsp:nvSpPr>
      <dsp:spPr>
        <a:xfrm>
          <a:off x="4048473" y="1516337"/>
          <a:ext cx="1435387" cy="683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522"/>
              </a:lnTo>
              <a:lnTo>
                <a:pt x="1435387" y="465522"/>
              </a:lnTo>
              <a:lnTo>
                <a:pt x="1435387" y="6831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7FB35-D336-4525-9F40-FAFD8490824F}">
      <dsp:nvSpPr>
        <dsp:cNvPr id="0" name=""/>
        <dsp:cNvSpPr/>
      </dsp:nvSpPr>
      <dsp:spPr>
        <a:xfrm>
          <a:off x="2663185" y="1516337"/>
          <a:ext cx="1385287" cy="720684"/>
        </a:xfrm>
        <a:custGeom>
          <a:avLst/>
          <a:gdLst/>
          <a:ahLst/>
          <a:cxnLst/>
          <a:rect l="0" t="0" r="0" b="0"/>
          <a:pathLst>
            <a:path>
              <a:moveTo>
                <a:pt x="1385287" y="0"/>
              </a:moveTo>
              <a:lnTo>
                <a:pt x="1385287" y="503093"/>
              </a:lnTo>
              <a:lnTo>
                <a:pt x="0" y="503093"/>
              </a:lnTo>
              <a:lnTo>
                <a:pt x="0" y="7206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67352A-9EA0-451D-97A8-2007C0BF8944}">
      <dsp:nvSpPr>
        <dsp:cNvPr id="0" name=""/>
        <dsp:cNvSpPr/>
      </dsp:nvSpPr>
      <dsp:spPr>
        <a:xfrm>
          <a:off x="2874065" y="24839"/>
          <a:ext cx="2348816" cy="1491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EF551-0C4E-4098-A3A0-9F3538C4E75D}">
      <dsp:nvSpPr>
        <dsp:cNvPr id="0" name=""/>
        <dsp:cNvSpPr/>
      </dsp:nvSpPr>
      <dsp:spPr>
        <a:xfrm>
          <a:off x="3135044" y="272770"/>
          <a:ext cx="2348816" cy="149149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বিশেষ</a:t>
          </a:r>
          <a:r>
            <a:rPr lang="bn-IN" sz="3900" kern="1200" dirty="0" smtClean="0"/>
            <a:t> </a:t>
          </a: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চাহিদাসম্পন্ন শিশু</a:t>
          </a:r>
          <a:endParaRPr lang="en-US" sz="3900" kern="1200" dirty="0"/>
        </a:p>
      </dsp:txBody>
      <dsp:txXfrm>
        <a:off x="3178728" y="316454"/>
        <a:ext cx="2261448" cy="1404130"/>
      </dsp:txXfrm>
    </dsp:sp>
    <dsp:sp modelId="{7ECFB001-A783-431C-9A5D-B651652641B8}">
      <dsp:nvSpPr>
        <dsp:cNvPr id="0" name=""/>
        <dsp:cNvSpPr/>
      </dsp:nvSpPr>
      <dsp:spPr>
        <a:xfrm>
          <a:off x="1488777" y="2237022"/>
          <a:ext cx="2348816" cy="1491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8E0EB-B7D7-4A1E-82B0-5A8D6620F72C}">
      <dsp:nvSpPr>
        <dsp:cNvPr id="0" name=""/>
        <dsp:cNvSpPr/>
      </dsp:nvSpPr>
      <dsp:spPr>
        <a:xfrm>
          <a:off x="1749757" y="2484953"/>
          <a:ext cx="2348816" cy="149149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প্রতিভাবান</a:t>
          </a:r>
          <a:endParaRPr lang="en-US" sz="2800" kern="1200" dirty="0"/>
        </a:p>
      </dsp:txBody>
      <dsp:txXfrm>
        <a:off x="1793441" y="2528637"/>
        <a:ext cx="2261448" cy="1404130"/>
      </dsp:txXfrm>
    </dsp:sp>
    <dsp:sp modelId="{358ACAE7-9820-46CA-BAB5-453EFE2073F0}">
      <dsp:nvSpPr>
        <dsp:cNvPr id="0" name=""/>
        <dsp:cNvSpPr/>
      </dsp:nvSpPr>
      <dsp:spPr>
        <a:xfrm>
          <a:off x="4309453" y="2199451"/>
          <a:ext cx="2348816" cy="1491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46726-1C3B-41D0-97E8-E7E194D73448}">
      <dsp:nvSpPr>
        <dsp:cNvPr id="0" name=""/>
        <dsp:cNvSpPr/>
      </dsp:nvSpPr>
      <dsp:spPr>
        <a:xfrm>
          <a:off x="4570432" y="2447382"/>
          <a:ext cx="2348816" cy="149149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প্রতিবন্ধী</a:t>
          </a:r>
          <a:endParaRPr lang="en-US" sz="2800" kern="1200" dirty="0"/>
        </a:p>
      </dsp:txBody>
      <dsp:txXfrm>
        <a:off x="4614116" y="2491066"/>
        <a:ext cx="2261448" cy="1404130"/>
      </dsp:txXfrm>
    </dsp:sp>
    <dsp:sp modelId="{AB70F2C0-4EF3-4FE8-8693-E31ECD145BA2}">
      <dsp:nvSpPr>
        <dsp:cNvPr id="0" name=""/>
        <dsp:cNvSpPr/>
      </dsp:nvSpPr>
      <dsp:spPr>
        <a:xfrm>
          <a:off x="3289" y="4374064"/>
          <a:ext cx="2348816" cy="1491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F56D45-8E0A-41B9-967B-7761DBBFBB40}">
      <dsp:nvSpPr>
        <dsp:cNvPr id="0" name=""/>
        <dsp:cNvSpPr/>
      </dsp:nvSpPr>
      <dsp:spPr>
        <a:xfrm>
          <a:off x="264269" y="4621995"/>
          <a:ext cx="2348816" cy="149149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tile tx="0" ty="0" sx="100000" sy="10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দৃষ্টি প্রতিবন্ধী</a:t>
          </a:r>
          <a:endParaRPr lang="en-US" sz="2800" kern="1200" dirty="0"/>
        </a:p>
      </dsp:txBody>
      <dsp:txXfrm>
        <a:off x="307953" y="4665679"/>
        <a:ext cx="2261448" cy="1404130"/>
      </dsp:txXfrm>
    </dsp:sp>
    <dsp:sp modelId="{5FDE0A0C-F9DD-416A-A0DA-A2942F166D73}">
      <dsp:nvSpPr>
        <dsp:cNvPr id="0" name=""/>
        <dsp:cNvSpPr/>
      </dsp:nvSpPr>
      <dsp:spPr>
        <a:xfrm>
          <a:off x="2874065" y="4374064"/>
          <a:ext cx="2348816" cy="1491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7283F-70C4-4043-B003-C8FB51EEE801}">
      <dsp:nvSpPr>
        <dsp:cNvPr id="0" name=""/>
        <dsp:cNvSpPr/>
      </dsp:nvSpPr>
      <dsp:spPr>
        <a:xfrm>
          <a:off x="3135044" y="4621995"/>
          <a:ext cx="2348816" cy="149149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tile tx="0" ty="0" sx="100000" sy="10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বুদ্ধি প্রতিবন্ধী</a:t>
          </a:r>
          <a:endParaRPr lang="en-US" sz="2800" kern="1200" dirty="0"/>
        </a:p>
      </dsp:txBody>
      <dsp:txXfrm>
        <a:off x="3178728" y="4665679"/>
        <a:ext cx="2261448" cy="1404130"/>
      </dsp:txXfrm>
    </dsp:sp>
    <dsp:sp modelId="{CDA8AEB2-F460-4DF1-B321-1BA329D98B7E}">
      <dsp:nvSpPr>
        <dsp:cNvPr id="0" name=""/>
        <dsp:cNvSpPr/>
      </dsp:nvSpPr>
      <dsp:spPr>
        <a:xfrm>
          <a:off x="5744840" y="4386384"/>
          <a:ext cx="2348816" cy="1491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2435ED-A0BE-4FF7-B395-B35CAED2EF66}">
      <dsp:nvSpPr>
        <dsp:cNvPr id="0" name=""/>
        <dsp:cNvSpPr/>
      </dsp:nvSpPr>
      <dsp:spPr>
        <a:xfrm>
          <a:off x="6005820" y="4634314"/>
          <a:ext cx="2348816" cy="149149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tile tx="0" ty="0" sx="100000" sy="10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বাক ও শ্রবণপ্রতিবন্ধী</a:t>
          </a:r>
          <a:endParaRPr lang="en-US" sz="2800" kern="1200" dirty="0"/>
        </a:p>
      </dsp:txBody>
      <dsp:txXfrm>
        <a:off x="6049504" y="4677998"/>
        <a:ext cx="2261448" cy="1404130"/>
      </dsp:txXfrm>
    </dsp:sp>
    <dsp:sp modelId="{B879DB7D-8EB3-4955-9534-EE8458208E7E}">
      <dsp:nvSpPr>
        <dsp:cNvPr id="0" name=""/>
        <dsp:cNvSpPr/>
      </dsp:nvSpPr>
      <dsp:spPr>
        <a:xfrm>
          <a:off x="8615616" y="4374064"/>
          <a:ext cx="2348816" cy="1491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C7BA9-9938-4B71-B3B3-B9C1F3B16EA9}">
      <dsp:nvSpPr>
        <dsp:cNvPr id="0" name=""/>
        <dsp:cNvSpPr/>
      </dsp:nvSpPr>
      <dsp:spPr>
        <a:xfrm>
          <a:off x="8876595" y="4621995"/>
          <a:ext cx="2348816" cy="149149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7"/>
          <a:tile tx="0" ty="0" sx="100000" sy="100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শারীরিক প্রতিবন্ধী</a:t>
          </a:r>
          <a:endParaRPr lang="en-US" sz="2800" kern="1200" dirty="0"/>
        </a:p>
      </dsp:txBody>
      <dsp:txXfrm>
        <a:off x="8920279" y="4665679"/>
        <a:ext cx="2261448" cy="1404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2E4B5-CC1F-46DA-B515-6E13C85F3D9F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E1270-12FB-4BC0-B724-DC28C608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4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E1270-12FB-4BC0-B724-DC28C608AA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7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056ED66-4556-4FBD-94B1-33E72F0AAE8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0179E4C-722B-43A0-A4BC-0D5A9D76B78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736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ED66-4556-4FBD-94B1-33E72F0AAE8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9E4C-722B-43A0-A4BC-0D5A9D76B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1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056ED66-4556-4FBD-94B1-33E72F0AAE8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0179E4C-722B-43A0-A4BC-0D5A9D76B78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72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ED66-4556-4FBD-94B1-33E72F0AAE8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9E4C-722B-43A0-A4BC-0D5A9D76B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7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56ED66-4556-4FBD-94B1-33E72F0AAE8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0179E4C-722B-43A0-A4BC-0D5A9D76B78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643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ED66-4556-4FBD-94B1-33E72F0AAE8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9E4C-722B-43A0-A4BC-0D5A9D76B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5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ED66-4556-4FBD-94B1-33E72F0AAE8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9E4C-722B-43A0-A4BC-0D5A9D76B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ED66-4556-4FBD-94B1-33E72F0AAE8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9E4C-722B-43A0-A4BC-0D5A9D76B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2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ED66-4556-4FBD-94B1-33E72F0AAE8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9E4C-722B-43A0-A4BC-0D5A9D76B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866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056ED66-4556-4FBD-94B1-33E72F0AAE8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0179E4C-722B-43A0-A4BC-0D5A9D76B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74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056ED66-4556-4FBD-94B1-33E72F0AAE8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0179E4C-722B-43A0-A4BC-0D5A9D76B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2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056ED66-4556-4FBD-94B1-33E72F0AAE8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0179E4C-722B-43A0-A4BC-0D5A9D76B7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9523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3.jpg"/><Relationship Id="rId7" Type="http://schemas.openxmlformats.org/officeDocument/2006/relationships/image" Target="../media/image24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4229" y="381017"/>
            <a:ext cx="4694662" cy="10156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স্বাগতম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691" y="1817848"/>
            <a:ext cx="6125737" cy="4594303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80808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57" y="853127"/>
            <a:ext cx="4651468" cy="35020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855" y="606178"/>
            <a:ext cx="4100945" cy="39959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flipH="1">
            <a:off x="706582" y="4765964"/>
            <a:ext cx="3038700" cy="5847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প্রতিবন্ধী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935" y="4765963"/>
            <a:ext cx="2542784" cy="5847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প্রতিবন্ধী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23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82" y="456444"/>
            <a:ext cx="4716966" cy="33840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999" y="857238"/>
            <a:ext cx="5783781" cy="31910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6177776" y="5241073"/>
            <a:ext cx="5531004" cy="70788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 smtClean="0"/>
              <a:t>প্রতিবন্ধীরা প্রতিভাবান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41094" y="5245128"/>
            <a:ext cx="2598235" cy="70788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 smtClean="0"/>
              <a:t>প্রতিবন্ধী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7086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372" y="1127245"/>
            <a:ext cx="4693974" cy="39111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66" y="1177899"/>
            <a:ext cx="4826231" cy="38604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06373" y="5780782"/>
            <a:ext cx="4892522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চিত্রাংকনে বিশেষ চাহিদাসম্পন্ন শিশু</a:t>
            </a:r>
            <a:endParaRPr lang="en-US" sz="3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161" y="5527344"/>
            <a:ext cx="4039738" cy="584775"/>
          </a:xfrm>
          <a:prstGeom prst="rect">
            <a:avLst/>
          </a:prstGeom>
          <a:solidFill>
            <a:srgbClr val="00B0F0"/>
          </a:solidFill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চাহিদাসম্পন্ন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মেয়েরা</a:t>
            </a:r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62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90865280"/>
              </p:ext>
            </p:extLst>
          </p:nvPr>
        </p:nvGraphicFramePr>
        <p:xfrm>
          <a:off x="215153" y="112540"/>
          <a:ext cx="11228702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211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67352A-9EA0-451D-97A8-2007C0BF8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2467352A-9EA0-451D-97A8-2007C0BF89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67EF551-0C4E-4098-A3A0-9F3538C4E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graphicEl>
                                              <a:dgm id="{767EF551-0C4E-4098-A3A0-9F3538C4E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77FB35-D336-4525-9F40-FAFD84908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A677FB35-D336-4525-9F40-FAFD84908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CFB001-A783-431C-9A5D-B65165264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graphicEl>
                                              <a:dgm id="{7ECFB001-A783-431C-9A5D-B651652641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68E0EB-B7D7-4A1E-82B0-5A8D6620F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graphicEl>
                                              <a:dgm id="{A368E0EB-B7D7-4A1E-82B0-5A8D6620F7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AE0F1D-9F0B-45C8-9752-436441A37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graphicEl>
                                              <a:dgm id="{C0AE0F1D-9F0B-45C8-9752-436441A37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8ACAE7-9820-46CA-BAB5-453EFE207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graphicEl>
                                              <a:dgm id="{358ACAE7-9820-46CA-BAB5-453EFE2073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846726-1C3B-41D0-97E8-E7E194D734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graphicEl>
                                              <a:dgm id="{6D846726-1C3B-41D0-97E8-E7E194D734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45037D-3C3A-419F-9A39-D412AA0D8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graphicEl>
                                              <a:dgm id="{6B45037D-3C3A-419F-9A39-D412AA0D87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B70F2C0-4EF3-4FE8-8693-E31ECD145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graphicEl>
                                              <a:dgm id="{AB70F2C0-4EF3-4FE8-8693-E31ECD145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F56D45-8E0A-41B9-967B-7761DBBFB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E6F56D45-8E0A-41B9-967B-7761DBBFBB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C60532-9D44-4212-92BA-566BDC26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3">
                                            <p:graphicEl>
                                              <a:dgm id="{92C60532-9D44-4212-92BA-566BDC266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DE0A0C-F9DD-416A-A0DA-A2942F166D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">
                                            <p:graphicEl>
                                              <a:dgm id="{5FDE0A0C-F9DD-416A-A0DA-A2942F166D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07283F-70C4-4043-B003-C8FB51EEE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">
                                            <p:graphicEl>
                                              <a:dgm id="{DA07283F-70C4-4043-B003-C8FB51EEE8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CDB546A-06B9-499E-B325-ADD9568D1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">
                                            <p:graphicEl>
                                              <a:dgm id="{4CDB546A-06B9-499E-B325-ADD9568D14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A8AEB2-F460-4DF1-B321-1BA329D98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">
                                            <p:graphicEl>
                                              <a:dgm id="{CDA8AEB2-F460-4DF1-B321-1BA329D98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2435ED-A0BE-4FF7-B395-B35CAED2E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3">
                                            <p:graphicEl>
                                              <a:dgm id="{662435ED-A0BE-4FF7-B395-B35CAED2E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9CB938-6B05-4AE0-970D-8E9E2E5BA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3">
                                            <p:graphicEl>
                                              <a:dgm id="{D09CB938-6B05-4AE0-970D-8E9E2E5BA7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79DB7D-8EB3-4955-9534-EE8458208E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">
                                            <p:graphicEl>
                                              <a:dgm id="{B879DB7D-8EB3-4955-9534-EE8458208E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2C7BA9-9938-4B71-B3B3-B9C1F3B16E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3">
                                            <p:graphicEl>
                                              <a:dgm id="{5F2C7BA9-9938-4B71-B3B3-B9C1F3B16E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623" y="156130"/>
            <a:ext cx="8132769" cy="54320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549" y="549521"/>
            <a:ext cx="2057784" cy="103782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333" y="1980735"/>
            <a:ext cx="1778344" cy="14655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054" y="4390223"/>
            <a:ext cx="2037104" cy="12590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238" y="4242692"/>
            <a:ext cx="1825816" cy="12172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093" y="4242748"/>
            <a:ext cx="1947828" cy="119791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916" y="2490307"/>
            <a:ext cx="1989098" cy="10974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4558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4339" y="2294429"/>
            <a:ext cx="9386450" cy="25545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 চাহিদা সম্পন্ন শিশু সম্পর্কে জানলাম   ।</a:t>
            </a: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এরাও তোমাদের মতো পড়া লেখা করে সমাজে প্রতিষ্ঠিত হয় </a:t>
            </a: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এদের মধ্য কারও চোখের সমস্যা থাকতে পারে , শোনার সমস্যা থাকতে পারে , আবার কারও শারীরিক সমস্যা \ অসুবিধা থাকতে পারে । আবার কেউ মানসিকভাবে ভাবে বিশেষে চাহিদাসম্পন্ন হতে পারে 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3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1712992" y="492911"/>
            <a:ext cx="2070847" cy="1619025"/>
          </a:xfrm>
          <a:prstGeom prst="doubleWave">
            <a:avLst>
              <a:gd name="adj1" fmla="val 6250"/>
              <a:gd name="adj2" fmla="val -649"/>
            </a:avLst>
          </a:prstGeom>
          <a:solidFill>
            <a:schemeClr val="accent2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562866" y="2577943"/>
            <a:ext cx="4699746" cy="1490472"/>
          </a:xfrm>
          <a:prstGeom prst="horizontalScroll">
            <a:avLst/>
          </a:prstGeom>
          <a:solidFill>
            <a:srgbClr val="00B0F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এবার চারটি দলে ভাগ হবো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7994948" y="1068155"/>
            <a:ext cx="2849962" cy="2534253"/>
          </a:xfrm>
          <a:prstGeom prst="doubleWave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2866" y="4534422"/>
            <a:ext cx="8420377" cy="1077218"/>
          </a:xfrm>
          <a:prstGeom prst="rect">
            <a:avLst/>
          </a:prstGeo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দলে আলোচনা করে দুটি করে  ভালো কাজের নাম লিখ ।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বিষেশ চাহিদাসম্পন্ন শিশু বা ব্যক্তিকে কিভাবে সহায়তা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33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  <p:bldP spid="2" grpId="0" animBg="1"/>
      <p:bldP spid="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6356" y="920554"/>
            <a:ext cx="1856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696872"/>
              </p:ext>
            </p:extLst>
          </p:nvPr>
        </p:nvGraphicFramePr>
        <p:xfrm>
          <a:off x="1123315" y="2902117"/>
          <a:ext cx="8324948" cy="339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631">
                  <a:extLst>
                    <a:ext uri="{9D8B030D-6E8A-4147-A177-3AD203B41FA5}">
                      <a16:colId xmlns:a16="http://schemas.microsoft.com/office/drawing/2014/main" xmlns="" val="3579846779"/>
                    </a:ext>
                  </a:extLst>
                </a:gridCol>
                <a:gridCol w="4245317">
                  <a:extLst>
                    <a:ext uri="{9D8B030D-6E8A-4147-A177-3AD203B41FA5}">
                      <a16:colId xmlns:a16="http://schemas.microsoft.com/office/drawing/2014/main" xmlns="" val="3906384306"/>
                    </a:ext>
                  </a:extLst>
                </a:gridCol>
              </a:tblGrid>
              <a:tr h="109943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আমরা যদি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কাউকে খারাপ কথা  বলি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তাদের সামনে বসতে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দিবো 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9856834"/>
                  </a:ext>
                </a:extLst>
              </a:tr>
              <a:tr h="596834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যার হাটা-চলায় সমস্যা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আছে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তারা কষ্ট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পাবে 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6057549"/>
                  </a:ext>
                </a:extLst>
              </a:tr>
              <a:tr h="596834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যাদের চোখের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সমস্যা আছে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তাদের চলাচলে সাহায্য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করব 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8872945"/>
                  </a:ext>
                </a:extLst>
              </a:tr>
              <a:tr h="109943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যার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বুঝতে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সমস্যা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তাদের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বুঝতে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সাহায্য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করব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97614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4897" y="1890863"/>
            <a:ext cx="6822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বামপাশের সাথে ডানপাশের বাক্যাংশের মিল কর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7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647115" y="506436"/>
            <a:ext cx="3348110" cy="1800665"/>
          </a:xfrm>
          <a:prstGeom prst="cloudCallout">
            <a:avLst/>
          </a:prstGeom>
          <a:solidFill>
            <a:srgbClr val="FFC000"/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TriangleInverted">
              <a:avLst/>
            </a:prstTxWarp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660" y="3404382"/>
            <a:ext cx="8898339" cy="2062103"/>
          </a:xfrm>
          <a:prstGeom prst="rect">
            <a:avLst/>
          </a:prstGeom>
          <a:solidFill>
            <a:srgbClr val="FFC000"/>
          </a:solidFill>
          <a:ln w="57150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কোন ধরনের শিশু বিদ্যালয়ে আসতে পারেনা ?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আমরা কাদের বিদ্যালয়ে আসতে উৎসাহিত করব ?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শিশু শ্রম কী ?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বিদ্যালয়ে কেন আমাদের সবার সাথে মিলেমিশে চলা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6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2024" y="3123028"/>
            <a:ext cx="7695027" cy="1200329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 \ শ্রেণিকক্ষে কী কী ধরনের চাহিদার শিশু থাকতে পারে তার একটি তালিকা তৈরি করে আনবে 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5917" y="1555004"/>
            <a:ext cx="2996419" cy="646331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6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0647" y="2193736"/>
            <a:ext cx="7460165" cy="2554545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নাছিমা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খানম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000" b="1" dirty="0" err="1" smtClean="0"/>
              <a:t>সহঃ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শিক্ষক</a:t>
            </a:r>
            <a:r>
              <a:rPr lang="en-US" sz="4000" b="1" dirty="0" smtClean="0"/>
              <a:t> </a:t>
            </a:r>
          </a:p>
          <a:p>
            <a:r>
              <a:rPr lang="en-US" sz="4000" b="1" dirty="0" err="1" smtClean="0"/>
              <a:t>রশিদপুর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ভাটি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পাড়া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সঃ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প্রাঃ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বিঃ</a:t>
            </a:r>
            <a:endParaRPr lang="en-US" sz="4000" b="1" dirty="0" smtClean="0"/>
          </a:p>
          <a:p>
            <a:r>
              <a:rPr lang="en-US" sz="4000" b="1" dirty="0" err="1" smtClean="0"/>
              <a:t>জামালপুর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সদর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জামালপুর</a:t>
            </a:r>
            <a:r>
              <a:rPr lang="en-US" sz="4000" b="1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93784" y="638171"/>
            <a:ext cx="6333893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00206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b="1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10186" y="2892706"/>
            <a:ext cx="9498840" cy="1569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n-US" sz="9600" b="1" spc="50" dirty="0" err="1" smtClean="0">
                <a:ln w="571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spc="50" dirty="0">
              <a:ln w="57150">
                <a:solidFill>
                  <a:schemeClr val="accent2">
                    <a:lumMod val="50000"/>
                  </a:schemeClr>
                </a:solidFill>
              </a:ln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9484" y="790485"/>
            <a:ext cx="5127921" cy="923330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IN" sz="5400" b="1" dirty="0" smtClean="0"/>
              <a:t>পাঠ পরিচিতি</a:t>
            </a:r>
            <a:endParaRPr lang="en-US" sz="5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9484" y="3072923"/>
            <a:ext cx="6569612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accent3">
                <a:lumMod val="75000"/>
              </a:schemeClr>
            </a:solidFill>
          </a:ln>
          <a:scene3d>
            <a:camera prst="perspectiveHeroicExtremeLeftFacing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n w="952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শ্রেণিঃ ৪র্থ                   বিষয়ঃ বা ও বি</a:t>
            </a:r>
          </a:p>
          <a:p>
            <a:r>
              <a:rPr lang="bn-IN" sz="3200" dirty="0" smtClean="0">
                <a:ln w="952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সময়ঃ৪০ মিনিট            তারিখঃ০৮-০২-২০২০</a:t>
            </a:r>
          </a:p>
          <a:p>
            <a:r>
              <a:rPr lang="bn-IN" sz="3200" dirty="0" smtClean="0">
                <a:ln w="952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অধ্যায়ঃ২য়\সমাজে পরস্পরের সহযোগিতা</a:t>
            </a:r>
            <a:endParaRPr lang="en-US" sz="3200" dirty="0">
              <a:ln w="9525"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161" y="2200845"/>
            <a:ext cx="10326030" cy="3046988"/>
          </a:xfrm>
          <a:prstGeom prst="rect">
            <a:avLst/>
          </a:prstGeom>
          <a:solidFill>
            <a:schemeClr val="accent2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২.২.১ বিশেষ চাহিদাসম্পন্ন শিশু ও ব্যক্তি বলতে কাদের </a:t>
            </a:r>
            <a:r>
              <a:rPr lang="en-US" sz="32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bn-I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 ।</a:t>
            </a:r>
          </a:p>
          <a:p>
            <a:r>
              <a:rPr lang="bn-I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২.২.২ শ্রেণিকক্ষে ,বাড়িতে ও আশপাশের বিষেশ চাহিদাসম্পন্ন শিক্ষার্থী এবং ব্যক্তির চাহিদা চিহ্নিত করতে পারবে .</a:t>
            </a:r>
          </a:p>
          <a:p>
            <a:r>
              <a:rPr lang="bn-I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২.২.৩ বিশেষ-চাহিদাসম্পন্ন শিশু এবং ব্যক্তির চাহিদা অনুযায়ী সাহায্য-সহযোগিতা করবে , যেমন শ্রেণীতে যার দেখার সমস্যা আছে তাকে সামনের সারিতে বসতে দিবে যে শিক্ষার্থী পাঠ বুঝতে অসুবিধা হচ্ছে তাকে সহায়তা  করবে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34684" y="687996"/>
            <a:ext cx="3133492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শিখনফলঃ</a:t>
            </a:r>
            <a:endParaRPr lang="en-US" sz="4000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2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090524" y="540834"/>
            <a:ext cx="7663511" cy="1182029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 কিছু ছবি দেখবো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5" y="2072071"/>
            <a:ext cx="11213687" cy="455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3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459" y="361666"/>
            <a:ext cx="7697337" cy="619608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0303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08" y="740228"/>
            <a:ext cx="5343525" cy="381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073" y="983342"/>
            <a:ext cx="5804800" cy="32838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2187" y="5116285"/>
            <a:ext cx="1935528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দৃষ্টি প্রতিবন্ধী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12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3" y="1122218"/>
            <a:ext cx="8132618" cy="2554545"/>
          </a:xfrm>
          <a:prstGeom prst="rect">
            <a:avLst/>
          </a:prstGeom>
          <a:solidFill>
            <a:schemeClr val="accent2"/>
          </a:solidFill>
          <a:ln w="76200"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তোমার তোমাদের বাড়ির আশে পাশে কী কোন প্রতিবন্ধী লোক অথবা শিশু দেখেছো ?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যে কথা বলতে পারেনা ,তাকে আমরা কী বলি ?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তোমার সহপাঠীর চোখের সমস্যা , তাকে তুমি কি ভাবে সাহায্য করবে ?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71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758" y="2639051"/>
            <a:ext cx="6601522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পাঠের শিরোনামঃসামাজিক বিভিন্নতা ও বিশেষ চাহিদাসম্পন্ন শিশু</a:t>
            </a:r>
            <a:endParaRPr lang="en-US" sz="36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0329" y="734291"/>
            <a:ext cx="3020290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ঘোষণাঃ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24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Feathered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360</Words>
  <Application>Microsoft Office PowerPoint</Application>
  <PresentationFormat>Widescreen</PresentationFormat>
  <Paragraphs>64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Century Schoolbook</vt:lpstr>
      <vt:lpstr>Corbel</vt:lpstr>
      <vt:lpstr>NikoshBAN</vt:lpstr>
      <vt:lpstr>Vrinda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207</cp:revision>
  <dcterms:created xsi:type="dcterms:W3CDTF">2020-02-07T02:16:18Z</dcterms:created>
  <dcterms:modified xsi:type="dcterms:W3CDTF">2020-08-23T16:32:06Z</dcterms:modified>
</cp:coreProperties>
</file>