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8316A-4D78-4750-AAFF-8284213ADC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085FF3-7FB6-4803-96B7-F7BB4E0866DE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মহানবি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সাঃ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)-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বংশ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পরিচয়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সম্পর্কে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জানতে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21B306-524B-418B-B137-117A099B0B4B}" type="parTrans" cxnId="{EDA524DD-3C14-44AB-9132-6F883ADCC0EE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6779D9-6F4F-4889-9B97-B7CA15E8ED0B}" type="sibTrans" cxnId="{EDA524DD-3C14-44AB-9132-6F883ADCC0EE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103715-FBB8-47D2-9AE1-960B490BB596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মহানবি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সাঃ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)-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জীবনী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909EE28-00B9-471E-AEC4-5600D37D0989}" type="parTrans" cxnId="{15C0746A-A703-4267-B843-93D83A225AD2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2BA4D1-B572-4176-864F-7DD594D8C106}" type="sibTrans" cxnId="{15C0746A-A703-4267-B843-93D83A225AD2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67DB77-5280-405A-AFEF-D332C3A1F097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তাঁর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ইসলাম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প্রচার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কর্ম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জীবনী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বিশ্লেষণ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 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C05F59-16FD-4B83-A28A-95114B6E3D24}" type="parTrans" cxnId="{86CF284B-48D4-475E-A8B9-00EC2ECF9E33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8FD15A-862D-486E-A4F1-E982D32816CD}" type="sibTrans" cxnId="{86CF284B-48D4-475E-A8B9-00EC2ECF9E33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0A35B1-D8F5-47A5-A230-3757FD2C8C32}" type="pres">
      <dgm:prSet presAssocID="{0F58316A-4D78-4750-AAFF-8284213ADC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4EB643-99E0-4BAA-B0F8-105B0F7CBF32}" type="pres">
      <dgm:prSet presAssocID="{B9085FF3-7FB6-4803-96B7-F7BB4E0866DE}" presName="parentLin" presStyleCnt="0"/>
      <dgm:spPr/>
    </dgm:pt>
    <dgm:pt modelId="{1ECC05B9-8A91-40B8-AB2B-A3007688F522}" type="pres">
      <dgm:prSet presAssocID="{B9085FF3-7FB6-4803-96B7-F7BB4E0866D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98A1E3E-D77B-4A46-9E69-6414A55B668A}" type="pres">
      <dgm:prSet presAssocID="{B9085FF3-7FB6-4803-96B7-F7BB4E0866DE}" presName="parentText" presStyleLbl="node1" presStyleIdx="0" presStyleCnt="3" custScaleX="157296" custLinFactNeighborX="-8589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BA628-4F64-44A7-9275-0FAEBA1DAE7E}" type="pres">
      <dgm:prSet presAssocID="{B9085FF3-7FB6-4803-96B7-F7BB4E0866DE}" presName="negativeSpace" presStyleCnt="0"/>
      <dgm:spPr/>
    </dgm:pt>
    <dgm:pt modelId="{F9D5FB24-0C73-4CF2-8C3C-59179740B6C1}" type="pres">
      <dgm:prSet presAssocID="{B9085FF3-7FB6-4803-96B7-F7BB4E0866DE}" presName="childText" presStyleLbl="conFgAcc1" presStyleIdx="0" presStyleCnt="3">
        <dgm:presLayoutVars>
          <dgm:bulletEnabled val="1"/>
        </dgm:presLayoutVars>
      </dgm:prSet>
      <dgm:spPr/>
    </dgm:pt>
    <dgm:pt modelId="{3B3EB635-0449-4A1B-B67B-1CF5EB334EC4}" type="pres">
      <dgm:prSet presAssocID="{C96779D9-6F4F-4889-9B97-B7CA15E8ED0B}" presName="spaceBetweenRectangles" presStyleCnt="0"/>
      <dgm:spPr/>
    </dgm:pt>
    <dgm:pt modelId="{54AE3D51-9FA4-4F48-89EC-DE4F400031D9}" type="pres">
      <dgm:prSet presAssocID="{19103715-FBB8-47D2-9AE1-960B490BB596}" presName="parentLin" presStyleCnt="0"/>
      <dgm:spPr/>
    </dgm:pt>
    <dgm:pt modelId="{D410E362-7CAA-4DF4-97AC-ED0E27DFF025}" type="pres">
      <dgm:prSet presAssocID="{19103715-FBB8-47D2-9AE1-960B490BB59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816A281-7232-4F87-A4B4-1BC2F2ACF10C}" type="pres">
      <dgm:prSet presAssocID="{19103715-FBB8-47D2-9AE1-960B490BB596}" presName="parentText" presStyleLbl="node1" presStyleIdx="1" presStyleCnt="3" custScaleX="150037" custLinFactNeighborX="-934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31CC0-7BB6-432C-9E82-D804CBF6D6B5}" type="pres">
      <dgm:prSet presAssocID="{19103715-FBB8-47D2-9AE1-960B490BB596}" presName="negativeSpace" presStyleCnt="0"/>
      <dgm:spPr/>
    </dgm:pt>
    <dgm:pt modelId="{2BA8B5C3-FAFE-4A42-82D1-C2496E2C7E5A}" type="pres">
      <dgm:prSet presAssocID="{19103715-FBB8-47D2-9AE1-960B490BB596}" presName="childText" presStyleLbl="conFgAcc1" presStyleIdx="1" presStyleCnt="3">
        <dgm:presLayoutVars>
          <dgm:bulletEnabled val="1"/>
        </dgm:presLayoutVars>
      </dgm:prSet>
      <dgm:spPr/>
    </dgm:pt>
    <dgm:pt modelId="{375D728B-EBAD-439D-BEEE-2B89A5BFD24F}" type="pres">
      <dgm:prSet presAssocID="{022BA4D1-B572-4176-864F-7DD594D8C106}" presName="spaceBetweenRectangles" presStyleCnt="0"/>
      <dgm:spPr/>
    </dgm:pt>
    <dgm:pt modelId="{1CCF8210-5323-4B2E-B699-578A3915C55C}" type="pres">
      <dgm:prSet presAssocID="{0667DB77-5280-405A-AFEF-D332C3A1F097}" presName="parentLin" presStyleCnt="0"/>
      <dgm:spPr/>
    </dgm:pt>
    <dgm:pt modelId="{77CB3D62-295A-45D7-95D9-2FCC40E0E895}" type="pres">
      <dgm:prSet presAssocID="{0667DB77-5280-405A-AFEF-D332C3A1F09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66B7463-90C0-470D-8E2A-C68BF56191BB}" type="pres">
      <dgm:prSet presAssocID="{0667DB77-5280-405A-AFEF-D332C3A1F097}" presName="parentText" presStyleLbl="node1" presStyleIdx="2" presStyleCnt="3" custScaleX="164551" custLinFactNeighborX="-896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BC88-4C81-4590-B88F-2A4B8CB8C0F8}" type="pres">
      <dgm:prSet presAssocID="{0667DB77-5280-405A-AFEF-D332C3A1F097}" presName="negativeSpace" presStyleCnt="0"/>
      <dgm:spPr/>
    </dgm:pt>
    <dgm:pt modelId="{CF42C71C-CA02-417D-AC80-3A59BBE0D920}" type="pres">
      <dgm:prSet presAssocID="{0667DB77-5280-405A-AFEF-D332C3A1F09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A5174B4-CA15-47AC-860B-9A289189B1B5}" type="presOf" srcId="{19103715-FBB8-47D2-9AE1-960B490BB596}" destId="{D410E362-7CAA-4DF4-97AC-ED0E27DFF025}" srcOrd="0" destOrd="0" presId="urn:microsoft.com/office/officeart/2005/8/layout/list1"/>
    <dgm:cxn modelId="{EDA524DD-3C14-44AB-9132-6F883ADCC0EE}" srcId="{0F58316A-4D78-4750-AAFF-8284213ADC37}" destId="{B9085FF3-7FB6-4803-96B7-F7BB4E0866DE}" srcOrd="0" destOrd="0" parTransId="{8F21B306-524B-418B-B137-117A099B0B4B}" sibTransId="{C96779D9-6F4F-4889-9B97-B7CA15E8ED0B}"/>
    <dgm:cxn modelId="{6698DB0E-85FB-4C92-9838-110C7CA2F197}" type="presOf" srcId="{B9085FF3-7FB6-4803-96B7-F7BB4E0866DE}" destId="{1ECC05B9-8A91-40B8-AB2B-A3007688F522}" srcOrd="0" destOrd="0" presId="urn:microsoft.com/office/officeart/2005/8/layout/list1"/>
    <dgm:cxn modelId="{13C2EB0E-B5CC-4E65-BB32-E3F3AF90B0E0}" type="presOf" srcId="{0F58316A-4D78-4750-AAFF-8284213ADC37}" destId="{CF0A35B1-D8F5-47A5-A230-3757FD2C8C32}" srcOrd="0" destOrd="0" presId="urn:microsoft.com/office/officeart/2005/8/layout/list1"/>
    <dgm:cxn modelId="{F79BBD42-4464-47FD-9F99-2414F01FC30B}" type="presOf" srcId="{0667DB77-5280-405A-AFEF-D332C3A1F097}" destId="{77CB3D62-295A-45D7-95D9-2FCC40E0E895}" srcOrd="0" destOrd="0" presId="urn:microsoft.com/office/officeart/2005/8/layout/list1"/>
    <dgm:cxn modelId="{489004FC-2DA6-4B32-840E-372251DE623F}" type="presOf" srcId="{0667DB77-5280-405A-AFEF-D332C3A1F097}" destId="{B66B7463-90C0-470D-8E2A-C68BF56191BB}" srcOrd="1" destOrd="0" presId="urn:microsoft.com/office/officeart/2005/8/layout/list1"/>
    <dgm:cxn modelId="{86CF284B-48D4-475E-A8B9-00EC2ECF9E33}" srcId="{0F58316A-4D78-4750-AAFF-8284213ADC37}" destId="{0667DB77-5280-405A-AFEF-D332C3A1F097}" srcOrd="2" destOrd="0" parTransId="{EBC05F59-16FD-4B83-A28A-95114B6E3D24}" sibTransId="{1F8FD15A-862D-486E-A4F1-E982D32816CD}"/>
    <dgm:cxn modelId="{15C0746A-A703-4267-B843-93D83A225AD2}" srcId="{0F58316A-4D78-4750-AAFF-8284213ADC37}" destId="{19103715-FBB8-47D2-9AE1-960B490BB596}" srcOrd="1" destOrd="0" parTransId="{A909EE28-00B9-471E-AEC4-5600D37D0989}" sibTransId="{022BA4D1-B572-4176-864F-7DD594D8C106}"/>
    <dgm:cxn modelId="{DA54A117-8A7C-4859-9044-BE6748C40D87}" type="presOf" srcId="{B9085FF3-7FB6-4803-96B7-F7BB4E0866DE}" destId="{698A1E3E-D77B-4A46-9E69-6414A55B668A}" srcOrd="1" destOrd="0" presId="urn:microsoft.com/office/officeart/2005/8/layout/list1"/>
    <dgm:cxn modelId="{69F6C949-F920-4AD5-9B69-67DE5158847E}" type="presOf" srcId="{19103715-FBB8-47D2-9AE1-960B490BB596}" destId="{C816A281-7232-4F87-A4B4-1BC2F2ACF10C}" srcOrd="1" destOrd="0" presId="urn:microsoft.com/office/officeart/2005/8/layout/list1"/>
    <dgm:cxn modelId="{FA1E034A-30EB-4D63-B87F-9CD35FD581E5}" type="presParOf" srcId="{CF0A35B1-D8F5-47A5-A230-3757FD2C8C32}" destId="{5A4EB643-99E0-4BAA-B0F8-105B0F7CBF32}" srcOrd="0" destOrd="0" presId="urn:microsoft.com/office/officeart/2005/8/layout/list1"/>
    <dgm:cxn modelId="{78ADEF8C-C2B3-47DA-AB9A-37C380C3F6DA}" type="presParOf" srcId="{5A4EB643-99E0-4BAA-B0F8-105B0F7CBF32}" destId="{1ECC05B9-8A91-40B8-AB2B-A3007688F522}" srcOrd="0" destOrd="0" presId="urn:microsoft.com/office/officeart/2005/8/layout/list1"/>
    <dgm:cxn modelId="{CA11B713-2A61-4781-8251-75906F81A3BA}" type="presParOf" srcId="{5A4EB643-99E0-4BAA-B0F8-105B0F7CBF32}" destId="{698A1E3E-D77B-4A46-9E69-6414A55B668A}" srcOrd="1" destOrd="0" presId="urn:microsoft.com/office/officeart/2005/8/layout/list1"/>
    <dgm:cxn modelId="{B4AD5E66-1024-42F0-B763-7E08A9750684}" type="presParOf" srcId="{CF0A35B1-D8F5-47A5-A230-3757FD2C8C32}" destId="{57FBA628-4F64-44A7-9275-0FAEBA1DAE7E}" srcOrd="1" destOrd="0" presId="urn:microsoft.com/office/officeart/2005/8/layout/list1"/>
    <dgm:cxn modelId="{82E3D599-81B1-4CF9-9BD3-8C0BF9E195D8}" type="presParOf" srcId="{CF0A35B1-D8F5-47A5-A230-3757FD2C8C32}" destId="{F9D5FB24-0C73-4CF2-8C3C-59179740B6C1}" srcOrd="2" destOrd="0" presId="urn:microsoft.com/office/officeart/2005/8/layout/list1"/>
    <dgm:cxn modelId="{93E7E05F-B87A-43CD-A6CB-AFCD3D516866}" type="presParOf" srcId="{CF0A35B1-D8F5-47A5-A230-3757FD2C8C32}" destId="{3B3EB635-0449-4A1B-B67B-1CF5EB334EC4}" srcOrd="3" destOrd="0" presId="urn:microsoft.com/office/officeart/2005/8/layout/list1"/>
    <dgm:cxn modelId="{C92EDD54-E757-41D3-AC7E-BA508432C971}" type="presParOf" srcId="{CF0A35B1-D8F5-47A5-A230-3757FD2C8C32}" destId="{54AE3D51-9FA4-4F48-89EC-DE4F400031D9}" srcOrd="4" destOrd="0" presId="urn:microsoft.com/office/officeart/2005/8/layout/list1"/>
    <dgm:cxn modelId="{25AF1F9F-E152-4C08-9ABF-832C47281E1F}" type="presParOf" srcId="{54AE3D51-9FA4-4F48-89EC-DE4F400031D9}" destId="{D410E362-7CAA-4DF4-97AC-ED0E27DFF025}" srcOrd="0" destOrd="0" presId="urn:microsoft.com/office/officeart/2005/8/layout/list1"/>
    <dgm:cxn modelId="{87170D14-5582-4207-A9D8-52DD21397F1B}" type="presParOf" srcId="{54AE3D51-9FA4-4F48-89EC-DE4F400031D9}" destId="{C816A281-7232-4F87-A4B4-1BC2F2ACF10C}" srcOrd="1" destOrd="0" presId="urn:microsoft.com/office/officeart/2005/8/layout/list1"/>
    <dgm:cxn modelId="{C4BD60DC-8F08-448E-950E-99D910846C5D}" type="presParOf" srcId="{CF0A35B1-D8F5-47A5-A230-3757FD2C8C32}" destId="{84931CC0-7BB6-432C-9E82-D804CBF6D6B5}" srcOrd="5" destOrd="0" presId="urn:microsoft.com/office/officeart/2005/8/layout/list1"/>
    <dgm:cxn modelId="{D57196B0-3B41-4AA3-8A3D-7214444DA406}" type="presParOf" srcId="{CF0A35B1-D8F5-47A5-A230-3757FD2C8C32}" destId="{2BA8B5C3-FAFE-4A42-82D1-C2496E2C7E5A}" srcOrd="6" destOrd="0" presId="urn:microsoft.com/office/officeart/2005/8/layout/list1"/>
    <dgm:cxn modelId="{5B970F91-C9EE-47C8-8F38-96590B722A3B}" type="presParOf" srcId="{CF0A35B1-D8F5-47A5-A230-3757FD2C8C32}" destId="{375D728B-EBAD-439D-BEEE-2B89A5BFD24F}" srcOrd="7" destOrd="0" presId="urn:microsoft.com/office/officeart/2005/8/layout/list1"/>
    <dgm:cxn modelId="{4B7B9986-182A-4DBC-9866-D35F89773719}" type="presParOf" srcId="{CF0A35B1-D8F5-47A5-A230-3757FD2C8C32}" destId="{1CCF8210-5323-4B2E-B699-578A3915C55C}" srcOrd="8" destOrd="0" presId="urn:microsoft.com/office/officeart/2005/8/layout/list1"/>
    <dgm:cxn modelId="{7F00D944-BA42-4513-945D-9611BCB90D58}" type="presParOf" srcId="{1CCF8210-5323-4B2E-B699-578A3915C55C}" destId="{77CB3D62-295A-45D7-95D9-2FCC40E0E895}" srcOrd="0" destOrd="0" presId="urn:microsoft.com/office/officeart/2005/8/layout/list1"/>
    <dgm:cxn modelId="{7FF81FBF-2549-4151-8324-D28BA50E9991}" type="presParOf" srcId="{1CCF8210-5323-4B2E-B699-578A3915C55C}" destId="{B66B7463-90C0-470D-8E2A-C68BF56191BB}" srcOrd="1" destOrd="0" presId="urn:microsoft.com/office/officeart/2005/8/layout/list1"/>
    <dgm:cxn modelId="{1615CB45-48B8-4DF9-8AB0-2B0112A075FB}" type="presParOf" srcId="{CF0A35B1-D8F5-47A5-A230-3757FD2C8C32}" destId="{ACA2BC88-4C81-4590-B88F-2A4B8CB8C0F8}" srcOrd="9" destOrd="0" presId="urn:microsoft.com/office/officeart/2005/8/layout/list1"/>
    <dgm:cxn modelId="{1413CCC2-B33B-47E9-AFF3-78E22FBEB27D}" type="presParOf" srcId="{CF0A35B1-D8F5-47A5-A230-3757FD2C8C32}" destId="{CF42C71C-CA02-417D-AC80-3A59BBE0D92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5FB24-0C73-4CF2-8C3C-59179740B6C1}">
      <dsp:nvSpPr>
        <dsp:cNvPr id="0" name=""/>
        <dsp:cNvSpPr/>
      </dsp:nvSpPr>
      <dsp:spPr>
        <a:xfrm>
          <a:off x="0" y="554888"/>
          <a:ext cx="11168743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8A1E3E-D77B-4A46-9E69-6414A55B668A}">
      <dsp:nvSpPr>
        <dsp:cNvPr id="0" name=""/>
        <dsp:cNvSpPr/>
      </dsp:nvSpPr>
      <dsp:spPr>
        <a:xfrm>
          <a:off x="68368" y="38288"/>
          <a:ext cx="10676325" cy="10332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506" tIns="0" rIns="295506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মহানবি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সাঃ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)-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বংশ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পরিচয়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সম্পর্কে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জানতে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8805" y="88725"/>
        <a:ext cx="10575451" cy="932326"/>
      </dsp:txXfrm>
    </dsp:sp>
    <dsp:sp modelId="{2BA8B5C3-FAFE-4A42-82D1-C2496E2C7E5A}">
      <dsp:nvSpPr>
        <dsp:cNvPr id="0" name=""/>
        <dsp:cNvSpPr/>
      </dsp:nvSpPr>
      <dsp:spPr>
        <a:xfrm>
          <a:off x="0" y="2142488"/>
          <a:ext cx="11168743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6A281-7232-4F87-A4B4-1BC2F2ACF10C}">
      <dsp:nvSpPr>
        <dsp:cNvPr id="0" name=""/>
        <dsp:cNvSpPr/>
      </dsp:nvSpPr>
      <dsp:spPr>
        <a:xfrm>
          <a:off x="33356" y="1625888"/>
          <a:ext cx="10653288" cy="10332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506" tIns="0" rIns="295506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মহানবি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সাঃ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)-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জীবনী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793" y="1676325"/>
        <a:ext cx="10552414" cy="932326"/>
      </dsp:txXfrm>
    </dsp:sp>
    <dsp:sp modelId="{CF42C71C-CA02-417D-AC80-3A59BBE0D920}">
      <dsp:nvSpPr>
        <dsp:cNvPr id="0" name=""/>
        <dsp:cNvSpPr/>
      </dsp:nvSpPr>
      <dsp:spPr>
        <a:xfrm>
          <a:off x="0" y="3730088"/>
          <a:ext cx="11168743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6B7463-90C0-470D-8E2A-C68BF56191BB}">
      <dsp:nvSpPr>
        <dsp:cNvPr id="0" name=""/>
        <dsp:cNvSpPr/>
      </dsp:nvSpPr>
      <dsp:spPr>
        <a:xfrm>
          <a:off x="48141" y="3213488"/>
          <a:ext cx="10703911" cy="10332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506" tIns="0" rIns="295506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তাঁর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ইসলাম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প্রচার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কর্ম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জীবনী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বিশ্লেষণ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 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8578" y="3263925"/>
        <a:ext cx="10603037" cy="93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D48-4CA9-4FEF-94E2-C69BBB4983A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429A-52AA-4B1C-9581-94A52E4A8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7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D48-4CA9-4FEF-94E2-C69BBB4983A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429A-52AA-4B1C-9581-94A52E4A8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6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D48-4CA9-4FEF-94E2-C69BBB4983A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429A-52AA-4B1C-9581-94A52E4A8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5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D48-4CA9-4FEF-94E2-C69BBB4983A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429A-52AA-4B1C-9581-94A52E4A8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5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D48-4CA9-4FEF-94E2-C69BBB4983A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429A-52AA-4B1C-9581-94A52E4A8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0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D48-4CA9-4FEF-94E2-C69BBB4983A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429A-52AA-4B1C-9581-94A52E4A8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1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D48-4CA9-4FEF-94E2-C69BBB4983A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429A-52AA-4B1C-9581-94A52E4A8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5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D48-4CA9-4FEF-94E2-C69BBB4983A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429A-52AA-4B1C-9581-94A52E4A8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D48-4CA9-4FEF-94E2-C69BBB4983A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429A-52AA-4B1C-9581-94A52E4A8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5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D48-4CA9-4FEF-94E2-C69BBB4983A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429A-52AA-4B1C-9581-94A52E4A8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6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D48-4CA9-4FEF-94E2-C69BBB4983A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429A-52AA-4B1C-9581-94A52E4A8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2D48-4CA9-4FEF-94E2-C69BBB4983A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A429A-52AA-4B1C-9581-94A52E4A8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0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794" y="0"/>
            <a:ext cx="5974996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4" y="0"/>
            <a:ext cx="6191794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45592" y="122305"/>
            <a:ext cx="277832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40162" y="5804661"/>
            <a:ext cx="92752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385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40034" y="705393"/>
            <a:ext cx="4036423" cy="113646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08516" y="2090057"/>
            <a:ext cx="7040877" cy="8229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নগরীতে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2393" y="3265713"/>
            <a:ext cx="7119258" cy="7315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দুধমার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7698" y="4454434"/>
            <a:ext cx="7093136" cy="18026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উত্তরমালা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১।মক্কা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      ২।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হালিমা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8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62994" y="457201"/>
            <a:ext cx="3879669" cy="97971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68880" y="1828800"/>
            <a:ext cx="6884126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হিলফ-উল-ফুজুল-এর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3325" y="2886890"/>
            <a:ext cx="9483634" cy="3788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হিলফ-উল-ফুজুল-এর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নিঃস্ব,অসহায়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দূর্গতদের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অত্যাচারিতকে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অত্যাচারীকে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শান্তি-শৃংখলা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সম্প্রীতি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বণিকদের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ধনসম্পদের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906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89121" y="91440"/>
            <a:ext cx="3487782" cy="94052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5577" y="1293222"/>
            <a:ext cx="4728754" cy="6270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137" y="1998618"/>
            <a:ext cx="11116491" cy="6400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প্রশংসিত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খ)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	 গ)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মর্যাদাবান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 ঘ)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0262" y="2717074"/>
            <a:ext cx="7302137" cy="6139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হিলফ-উল-ফুযুল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’-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3326" y="3631475"/>
            <a:ext cx="10972800" cy="7315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	 খ)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গ)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শান্তি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 ঘ)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506685"/>
            <a:ext cx="8595360" cy="54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৩।মহানবি(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4948" y="5290457"/>
            <a:ext cx="11682549" cy="6662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ক)৫৭০-৬২১		 খ)৫৭০-৬২২  	গ)৫৭০-৬২৩ 	ঘ)৫৭০-৬২৪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882743" y="2690949"/>
            <a:ext cx="3148148" cy="8360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-ক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392195" y="4428309"/>
            <a:ext cx="2651760" cy="8098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-গ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052560" y="6048104"/>
            <a:ext cx="2991394" cy="705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-খ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75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425544" y="143691"/>
            <a:ext cx="3657600" cy="184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564" y="5068390"/>
            <a:ext cx="11900263" cy="1227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স্বশরীরে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মেরাজ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শরীফ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”-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32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4463" y="143691"/>
            <a:ext cx="4347754" cy="104502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864" y="1410789"/>
            <a:ext cx="2941320" cy="26386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3750" y="4206240"/>
            <a:ext cx="6962502" cy="22990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নাজনীন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 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পদবিঃ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		 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ইসলামপুর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কালিপুর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ভৈরব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2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971" y="1750424"/>
            <a:ext cx="3731623" cy="29522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5" y="1737359"/>
            <a:ext cx="3278776" cy="29783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8"/>
          <p:cNvSpPr/>
          <p:nvPr/>
        </p:nvSpPr>
        <p:spPr>
          <a:xfrm rot="10800000" flipV="1">
            <a:off x="613954" y="5368834"/>
            <a:ext cx="10541726" cy="10580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47165" y="4062549"/>
            <a:ext cx="3422469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171" y="1711234"/>
            <a:ext cx="3814356" cy="303058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764280" y="287381"/>
            <a:ext cx="4047308" cy="9405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35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58937" y="731520"/>
            <a:ext cx="367066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2595" y="3069771"/>
            <a:ext cx="9731828" cy="11495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জীবনী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9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937" y="509451"/>
            <a:ext cx="2873829" cy="71097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13213754"/>
              </p:ext>
            </p:extLst>
          </p:nvPr>
        </p:nvGraphicFramePr>
        <p:xfrm>
          <a:off x="718457" y="1711234"/>
          <a:ext cx="11168743" cy="4650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45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652" y="875212"/>
            <a:ext cx="10361022" cy="171123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7463" y="3474720"/>
            <a:ext cx="10816046" cy="19071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৫৭০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২৯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মোতাবেক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১২ই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রবিউল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আওয়াল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সোমবার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সম্ভ্রান্ত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বংশে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22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5577" y="300447"/>
            <a:ext cx="11011989" cy="13193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–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জীবনীকে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দু’ভাগে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9955" y="1750424"/>
            <a:ext cx="6335485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১।মক্কা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(৫৭০খ্রিঃ-৬২২খ্রিঃ)-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6055" y="2651758"/>
            <a:ext cx="11625945" cy="4075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উপলক্ষে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৫৮২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প্রথমবার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সিরিয়ায়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সিরিয়া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যুবকদের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হিলফ-উল-ফুজুল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শান্তি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খাদিজাকে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7445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3143" y="757645"/>
            <a:ext cx="9849394" cy="4663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৬১০খ্রিঃ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রমজান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২৭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জাবালুন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’-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পর্বতের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গুহায়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নুবুয়্যত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৬২০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নুবুয়্যতের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রজব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সোমবার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মেরাজ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শরীফ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৬২২খ্রিঃ ২৪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(১২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রবিউল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আউয়াল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8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5451" y="261257"/>
            <a:ext cx="5303520" cy="17112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২।মদিনা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(622খ্রিঃ-632খ্রিঃ)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069" y="2103120"/>
            <a:ext cx="11678194" cy="46634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প্রণয়ণ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(৬২৪),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উহুদ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(৬২৫),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খন্দক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(৬২৭),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খাইবার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(৬২৮),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মুতার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(৬২৯),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(৬৩০)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হুনাইন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(৬৩০),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তায়েফ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(৬৩০),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তাবুক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(৬৩০)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অংশগ্রহন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৬২৮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৬ষ্ঠ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হিজরিতে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হুদায়বিয়ার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৬৩২খ্রিঃ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৬৩২খ্রিঃ ৮ই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মোতাবেক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১২ই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রবিউল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আওয়াল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সোমবার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,১১হিজরি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৬৩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ইন্তিকাল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16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2970</TotalTime>
  <Words>409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শিক্ষক পরিচিতি </vt:lpstr>
      <vt:lpstr>PowerPoint Presentation</vt:lpstr>
      <vt:lpstr>PowerPoint Presentation</vt:lpstr>
      <vt:lpstr>শিখনফল </vt:lpstr>
      <vt:lpstr>মহানবি হযরত মুহাম্মদ (সাঃ)কত খ্রিঃ জন্ম গ্রহণ করেন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Windows User</dc:creator>
  <cp:lastModifiedBy>Windows User</cp:lastModifiedBy>
  <cp:revision>120</cp:revision>
  <dcterms:created xsi:type="dcterms:W3CDTF">2020-07-24T15:18:36Z</dcterms:created>
  <dcterms:modified xsi:type="dcterms:W3CDTF">2020-08-23T14:31:11Z</dcterms:modified>
</cp:coreProperties>
</file>