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5"/>
  </p:notesMasterIdLst>
  <p:sldIdLst>
    <p:sldId id="352" r:id="rId2"/>
    <p:sldId id="353" r:id="rId3"/>
    <p:sldId id="328" r:id="rId4"/>
    <p:sldId id="329" r:id="rId5"/>
    <p:sldId id="354" r:id="rId6"/>
    <p:sldId id="333" r:id="rId7"/>
    <p:sldId id="334" r:id="rId8"/>
    <p:sldId id="335" r:id="rId9"/>
    <p:sldId id="361" r:id="rId10"/>
    <p:sldId id="362" r:id="rId11"/>
    <p:sldId id="356" r:id="rId12"/>
    <p:sldId id="336" r:id="rId13"/>
    <p:sldId id="338" r:id="rId14"/>
    <p:sldId id="340" r:id="rId15"/>
    <p:sldId id="355" r:id="rId16"/>
    <p:sldId id="342" r:id="rId17"/>
    <p:sldId id="343" r:id="rId18"/>
    <p:sldId id="344" r:id="rId19"/>
    <p:sldId id="345" r:id="rId20"/>
    <p:sldId id="357" r:id="rId21"/>
    <p:sldId id="358" r:id="rId22"/>
    <p:sldId id="359" r:id="rId23"/>
    <p:sldId id="36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49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3" d="100"/>
          <a:sy n="63" d="100"/>
        </p:scale>
        <p:origin x="-996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F8F35-C5BF-46A2-B774-AD06CA4FDAAD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EEFA5-F547-46E3-9571-56B15DD1B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84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কুশল বিনিময়ের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পর শিক্ষক শ্রেণি বিন্যাসের দিকে নজর দিতে পারে  ।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8912-84C0-4A56-BD2C-1FA8A2351E8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36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জোড়ায় কাজে</a:t>
            </a:r>
            <a:r>
              <a:rPr lang="bn-BD" b="1" baseline="0" dirty="0" smtClean="0"/>
              <a:t> সময় ২/৩ মিঃ দেয়া যেতে পারে । কাজ শিক্ষক নিজে তদারকী করবেন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6200C-99E9-4537-9C9B-DECB374319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53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বাড়ির কাজ</a:t>
            </a:r>
            <a:r>
              <a:rPr lang="bn-BD" b="1" baseline="0" dirty="0" smtClean="0"/>
              <a:t> শিক্ষার্থীদেরকে নিজ নিজ খাতায় লিখতে বলবেন 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1C616-2F2A-46C3-88FC-759E13E052E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80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জ্ঞাপন দ্বারা শিক্ষক শ্রেণি কক্ষ থেকে বিদায় নিবেন।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12DA0-6788-4263-A34A-99077C01938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53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53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2827605" y="6305490"/>
            <a:ext cx="7413675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রফিকুল ইসলাম, শিক্ষক  জনার কেঁওচিয়া আদর্শ উচ্চ বিদ্যালয়। সাতকানিয়া,চট্টগ্রাম ।</a:t>
            </a:r>
            <a:endParaRPr lang="en-US" sz="2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8821566" y="3297555"/>
            <a:ext cx="6458006" cy="28286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-3126594" y="3230419"/>
            <a:ext cx="6458006" cy="282866"/>
          </a:xfrm>
          <a:prstGeom prst="rect">
            <a:avLst/>
          </a:prstGeom>
        </p:spPr>
      </p:pic>
      <p:pic>
        <p:nvPicPr>
          <p:cNvPr id="8" name="Picture 7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4322" y="1416"/>
            <a:ext cx="11665293" cy="208570"/>
          </a:xfrm>
          <a:prstGeom prst="rect">
            <a:avLst/>
          </a:prstGeom>
        </p:spPr>
      </p:pic>
      <p:pic>
        <p:nvPicPr>
          <p:cNvPr id="9" name="Picture 8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2179" y="6633730"/>
            <a:ext cx="11665293" cy="20857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" y="1416"/>
            <a:ext cx="12192000" cy="6840884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274322" y="209986"/>
            <a:ext cx="11634814" cy="6390869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95855-0F3E-4DC9-868C-67799B006E94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Bagerhat contain\My picture\New folder\ai160218n65605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1999" y="373559"/>
            <a:ext cx="2501900" cy="1828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89432" y="1752600"/>
            <a:ext cx="1116863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‘ইসলাম ও নৈতিক</a:t>
            </a:r>
            <a:r>
              <a:rPr lang="en-US" sz="4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bn-BD" sz="4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  <a:r>
              <a:rPr lang="en-US" sz="4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বিষয়ের</a:t>
            </a:r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ক্লাশে</a:t>
            </a:r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4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D:\class six chapter 2\mobile picture gif 30-10-15\natural-1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775" y="3097236"/>
            <a:ext cx="6042277" cy="318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ctg\Pictures\Awaed Imaje\0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785453" y="2475875"/>
            <a:ext cx="2632996" cy="39509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redCurtain(satyr)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78801" y="0"/>
            <a:ext cx="12470801" cy="701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5955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844800" cy="365125"/>
          </a:xfrm>
        </p:spPr>
        <p:txBody>
          <a:bodyPr/>
          <a:lstStyle/>
          <a:p>
            <a:fld id="{BBBCE210-20F8-4B52-915A-9D6F94A87BA5}" type="datetime8">
              <a:rPr lang="bn-BD" smtClean="0"/>
              <a:pPr/>
              <a:t>8 ডিসেম্বর., 19</a:t>
            </a:fld>
            <a:endParaRPr lang="en-US"/>
          </a:p>
        </p:txBody>
      </p:sp>
      <p:pic>
        <p:nvPicPr>
          <p:cNvPr id="4" name="Picture 10" descr="_39126992_aids_africa_203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725863" y="4041686"/>
            <a:ext cx="3101657" cy="23224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11" descr="1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331200" y="304799"/>
            <a:ext cx="1849120" cy="29653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13" descr="AidsPatient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919480" y="3998754"/>
            <a:ext cx="2113280" cy="24995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14" descr="AIDS-Epidemic-in-Afric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7239001" y="4175902"/>
            <a:ext cx="3185160" cy="21201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15" descr="aids-patient-984747-ga.jpg"/>
          <p:cNvPicPr>
            <a:picLocks noChangeAspect="1"/>
          </p:cNvPicPr>
          <p:nvPr/>
        </p:nvPicPr>
        <p:blipFill rotWithShape="1">
          <a:blip r:embed="rId6"/>
          <a:srcRect b="18418"/>
          <a:stretch/>
        </p:blipFill>
        <p:spPr bwMode="auto">
          <a:xfrm>
            <a:off x="5090161" y="412276"/>
            <a:ext cx="2225040" cy="27503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133600" y="3276600"/>
            <a:ext cx="8534400" cy="769938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Wave1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এরা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সবাই এইডস 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আক্রান্ত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ব্যক্তি  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" y="304800"/>
            <a:ext cx="3576320" cy="272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73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44098" y="267531"/>
            <a:ext cx="4149884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চআইভি যেভাবে ছড়ায়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8436" y="5115491"/>
            <a:ext cx="115000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বয়স,জাতি, লিঙ্গ সামাজিক অবস্থান নির্বিশেষে সবাই এইচআইভি দ্বারা আক্রান্ত হতে পারে।এইচআইভি মানুষের শরীরে বিভিন্ন ধরণের তরল পদার্থের মাধ্যমে ছড়িয়ে থাকে যেমন-রক্ত,বীর্য,মাতৃদুগ্ধ ইত্যাদি।</a:t>
            </a:r>
          </a:p>
        </p:txBody>
      </p:sp>
      <p:pic>
        <p:nvPicPr>
          <p:cNvPr id="4" name="Picture 2" descr="D:\All Competition Content\Model Content BOBP\Model Content 2nd Round Delower\Class Seven\1\Picture\World-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7" t="57929" r="22925" b="-1"/>
          <a:stretch/>
        </p:blipFill>
        <p:spPr bwMode="auto">
          <a:xfrm>
            <a:off x="2942845" y="1401542"/>
            <a:ext cx="5671177" cy="3261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16280" y="5221724"/>
            <a:ext cx="110055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অতএব, আক্রান্ত কোন পুরুষ বা মহিলার শরীরের তরল পদার্থ সুস্থ ব্যক্তির দেহে প্রবেশ করে তাহলে সে এইচআইভি দ্বারা আক্রান্ত হতে পারে ।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98312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950" y="1513403"/>
            <a:ext cx="3789681" cy="3779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11201" y="5486401"/>
            <a:ext cx="45849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3200" b="1" dirty="0">
                <a:latin typeface="NikoshBAN" pitchFamily="2" charset="0"/>
                <a:cs typeface="NikoshBAN" pitchFamily="2" charset="0"/>
              </a:rPr>
              <a:t>অন্যের ব্যবহৃত </a:t>
            </a:r>
            <a:r>
              <a:rPr lang="bn-BD" sz="3200" b="1" dirty="0" err="1">
                <a:latin typeface="NikoshBAN" pitchFamily="2" charset="0"/>
                <a:cs typeface="NikoshBAN" pitchFamily="2" charset="0"/>
              </a:rPr>
              <a:t>সিরিজের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মাধ্যমে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44436" y="286166"/>
            <a:ext cx="4641014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bn-BD" sz="4800" b="1" dirty="0">
                <a:latin typeface="NikoshBAN" pitchFamily="2" charset="0"/>
                <a:cs typeface="NikoshBAN" pitchFamily="2" charset="0"/>
              </a:rPr>
              <a:t>এইডস </a:t>
            </a:r>
            <a:r>
              <a:rPr lang="bn-BD" sz="4800" b="1" dirty="0" err="1">
                <a:latin typeface="NikoshBAN" pitchFamily="2" charset="0"/>
                <a:cs typeface="NikoshBAN" pitchFamily="2" charset="0"/>
              </a:rPr>
              <a:t>ছড়ানোর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 মাধ্যম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78756" y="5475523"/>
            <a:ext cx="53587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অনৈতিক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অনিরাপদ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সম্পর্কের মাধ্যমে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062" y="1361002"/>
            <a:ext cx="4856097" cy="365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04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9556" y="5775961"/>
            <a:ext cx="50545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আক্রান্ত মায়ের বুকের দুধ খেলে </a:t>
            </a:r>
            <a:endParaRPr lang="en-US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3066851" y="51137"/>
            <a:ext cx="4641014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bn-BD" sz="4800" b="1" dirty="0">
                <a:latin typeface="NikoshBAN" pitchFamily="2" charset="0"/>
                <a:cs typeface="NikoshBAN" pitchFamily="2" charset="0"/>
              </a:rPr>
              <a:t>এইডস </a:t>
            </a:r>
            <a:r>
              <a:rPr lang="bn-BD" sz="4800" b="1" dirty="0" err="1">
                <a:latin typeface="NikoshBAN" pitchFamily="2" charset="0"/>
                <a:cs typeface="NikoshBAN" pitchFamily="2" charset="0"/>
              </a:rPr>
              <a:t>ছড়ানোর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 মাধ্যম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Mother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276" y="953504"/>
            <a:ext cx="3623603" cy="4837697"/>
          </a:xfrm>
          <a:prstGeom prst="rect">
            <a:avLst/>
          </a:prstGeom>
        </p:spPr>
      </p:pic>
      <p:pic>
        <p:nvPicPr>
          <p:cNvPr id="9" name="Picture 13" descr="C:\Users\Aferoza\Desktop\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2" r="7919" b="14259"/>
          <a:stretch/>
        </p:blipFill>
        <p:spPr bwMode="auto">
          <a:xfrm>
            <a:off x="5087185" y="1039483"/>
            <a:ext cx="6477001" cy="42712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500745" y="5775961"/>
            <a:ext cx="669125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আক্রান্ত ব্যক্তির অঙ্গ প্রতিস্থাপনের মাধ্যমে 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52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5" name="Picture 11" descr="C:\Users\Aferoza\Desktop\44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218181" y="1488144"/>
            <a:ext cx="4714875" cy="3876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Rectangle 5"/>
          <p:cNvSpPr/>
          <p:nvPr/>
        </p:nvSpPr>
        <p:spPr>
          <a:xfrm>
            <a:off x="8128000" y="3252468"/>
            <a:ext cx="2946400" cy="372534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bn-BD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19852" y="5935769"/>
            <a:ext cx="3657600" cy="381001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endParaRPr lang="en-US" sz="1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70004" y="3236411"/>
            <a:ext cx="2743200" cy="380143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10197" y="1879256"/>
            <a:ext cx="3309803" cy="381679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endParaRPr lang="en-US" sz="1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65811" y="5501014"/>
            <a:ext cx="63353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আক্রান্ত ব্যক্তির রক্ত গ্রহণ  করলে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86895" y="335907"/>
            <a:ext cx="4641014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pPr lvl="0"/>
            <a:r>
              <a:rPr lang="bn-BD" sz="4800" b="1" dirty="0">
                <a:latin typeface="NikoshBAN" pitchFamily="2" charset="0"/>
                <a:cs typeface="NikoshBAN" pitchFamily="2" charset="0"/>
              </a:rPr>
              <a:t>এইডস </a:t>
            </a:r>
            <a:r>
              <a:rPr lang="bn-BD" sz="4800" b="1" dirty="0" err="1">
                <a:latin typeface="NikoshBAN" pitchFamily="2" charset="0"/>
                <a:cs typeface="NikoshBAN" pitchFamily="2" charset="0"/>
              </a:rPr>
              <a:t>ছড়ানোর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 মাধ্যম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95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2277011" y="5379724"/>
            <a:ext cx="7126069" cy="79216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এইডস এর চারটি লক্ষণ লিখ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 descr="C:\Users\Computer City\Pictures\New folder (7)\20180407_12213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3" t="9453" r="8400"/>
          <a:stretch/>
        </p:blipFill>
        <p:spPr bwMode="auto">
          <a:xfrm>
            <a:off x="3547068" y="1965960"/>
            <a:ext cx="4203784" cy="26765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943309" y="609601"/>
            <a:ext cx="4538732" cy="533401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Wave1">
              <a:avLst>
                <a:gd name="adj1" fmla="val 1168"/>
                <a:gd name="adj2" fmla="val 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dirty="0" err="1" smtClean="0">
                <a:ln w="0"/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400" b="1" dirty="0" smtClean="0">
                <a:ln w="0"/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4400" b="1" dirty="0" smtClean="0">
                <a:ln w="0"/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200" b="1" spc="51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200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12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97760" y="221159"/>
            <a:ext cx="6680034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BD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এইচআইভি</a:t>
            </a: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এইডস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প্রতিরোধের </a:t>
            </a:r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 উপায়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90957" y="5715000"/>
            <a:ext cx="47083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 err="1" smtClean="0">
                <a:latin typeface="NikoshBAN" pitchFamily="2" charset="0"/>
                <a:cs typeface="NikoshBAN" pitchFamily="2" charset="0"/>
              </a:rPr>
              <a:t>সুস্থ্য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বৈবাহিক </a:t>
            </a:r>
            <a:r>
              <a:rPr lang="bn-BD" sz="4400" b="1" dirty="0" err="1" smtClean="0">
                <a:latin typeface="NikoshBAN" pitchFamily="2" charset="0"/>
                <a:cs typeface="NikoshBAN" pitchFamily="2" charset="0"/>
              </a:rPr>
              <a:t>জীবনযাপন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ctg\Pictures\17309255_1309497522476017_6676564648089235933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61"/>
          <a:stretch/>
        </p:blipFill>
        <p:spPr bwMode="auto">
          <a:xfrm>
            <a:off x="1936576" y="1213540"/>
            <a:ext cx="3369817" cy="434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tg\Pictures\17343051_701048633416874_2521067866464449111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394" y="110207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74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50161" y="213362"/>
            <a:ext cx="5982728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BD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এইচআইভি</a:t>
            </a: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এইডস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প্রতিরোধের </a:t>
            </a:r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উপায়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77165" y="5196841"/>
            <a:ext cx="37287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নারী-পুরুষের অবৈধ মেলা মেশা এড়িয়ে চলা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885" y="1131148"/>
            <a:ext cx="3129280" cy="417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11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91081" y="328435"/>
            <a:ext cx="75296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এইচআইভি</a:t>
            </a: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এইডস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প্রতিরোধের </a:t>
            </a: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 উপায়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2800" y="5257801"/>
            <a:ext cx="81932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মাদক ও নেশা জাতীয় সকল জিনিস বর্জন করা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41960" y="1036321"/>
            <a:ext cx="4134871" cy="36118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272435" y="1246474"/>
            <a:ext cx="4201004" cy="28911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4"/>
          <a:stretch/>
        </p:blipFill>
        <p:spPr>
          <a:xfrm>
            <a:off x="8473439" y="1263953"/>
            <a:ext cx="3153055" cy="2873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289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53920" y="358915"/>
            <a:ext cx="73677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এইচআইভি</a:t>
            </a: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এইডস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প্রতিরোধের </a:t>
            </a: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চতুর্থ উপায়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53920" y="5562600"/>
            <a:ext cx="76514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অপরিশোধিত রক্ত শরীরে প্রবেশ না </a:t>
            </a:r>
            <a:r>
              <a:rPr lang="bn-BD" sz="4400" b="1" dirty="0" err="1" smtClean="0">
                <a:latin typeface="NikoshBAN" pitchFamily="2" charset="0"/>
                <a:cs typeface="NikoshBAN" pitchFamily="2" charset="0"/>
              </a:rPr>
              <a:t>করানো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081" y="1066801"/>
            <a:ext cx="6121400" cy="392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4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Computer City\Pictures\uploading\Picture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 b="10707"/>
          <a:stretch/>
        </p:blipFill>
        <p:spPr bwMode="auto">
          <a:xfrm>
            <a:off x="2181613" y="1110921"/>
            <a:ext cx="2052762" cy="1826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Rounded Rectangle 3"/>
          <p:cNvSpPr/>
          <p:nvPr/>
        </p:nvSpPr>
        <p:spPr>
          <a:xfrm>
            <a:off x="4943419" y="304800"/>
            <a:ext cx="2743200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7099" y="3164307"/>
            <a:ext cx="5678903" cy="26468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রফিকুল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</a:p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  শিক্ষক  </a:t>
            </a:r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জনার কেঁওচিয়া আদর্শ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উচ্চ বিদ্যালয়</a:t>
            </a:r>
          </a:p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সাতকানিয়া,চট্রগ্রাম ।</a:t>
            </a:r>
          </a:p>
          <a:p>
            <a:pPr algn="ctr"/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মোবাইল-০১৮১৭-৭১৫৬৭৭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/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০১৯৯১৯-৪৭৪০২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Email-</a:t>
            </a:r>
            <a:r>
              <a:rPr lang="bn-BD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rafiquljkahs</a:t>
            </a:r>
            <a:r>
              <a:rPr lang="bn-BD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bn-BD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1" y="1095591"/>
            <a:ext cx="5830583" cy="54984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315019" y="1285373"/>
            <a:ext cx="0" cy="523369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705603" y="1110921"/>
            <a:ext cx="5079999" cy="54984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459399" y="1285373"/>
            <a:ext cx="0" cy="523369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Content Placeholder 3" descr="ZAo3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202" y="1676400"/>
            <a:ext cx="4732959" cy="44958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1" name="TextBox 10"/>
          <p:cNvSpPr txBox="1"/>
          <p:nvPr/>
        </p:nvSpPr>
        <p:spPr>
          <a:xfrm>
            <a:off x="7841957" y="5024738"/>
            <a:ext cx="2724443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/>
                <a:latin typeface="NikoshBAN" pitchFamily="2" charset="0"/>
                <a:cs typeface="NikoshBAN" pitchFamily="2" charset="0"/>
              </a:rPr>
              <a:t>সময়ঃ- ৫০ মিঃ</a:t>
            </a:r>
            <a:r>
              <a:rPr lang="bn-IN" sz="2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436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94416" y="284053"/>
            <a:ext cx="29658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737077" y="5022890"/>
            <a:ext cx="10714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এইচআইভি ও এইডস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প্রতিরোধের উপায় সমূহের একটি তালিকা তৈরি কর 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pic>
        <p:nvPicPr>
          <p:cNvPr id="5" name="Picture 7" descr="1-aids-viru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9420" y="1299716"/>
            <a:ext cx="5863540" cy="34754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731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94416" y="284053"/>
            <a:ext cx="22317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6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dirty="0"/>
          </a:p>
        </p:txBody>
      </p:sp>
      <p:sp>
        <p:nvSpPr>
          <p:cNvPr id="3" name="Rectangle 2"/>
          <p:cNvSpPr/>
          <p:nvPr/>
        </p:nvSpPr>
        <p:spPr>
          <a:xfrm>
            <a:off x="1102837" y="2173010"/>
            <a:ext cx="7912744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HIV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পূর্ণরুপ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?।</a:t>
            </a:r>
            <a:endParaRPr lang="en-US" sz="3600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ভাইরাসটি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সর্বপ্রথম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ধরা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bn-IN" sz="36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এইডস রোগের কয়েকটি লক্ষণ বল ?</a:t>
            </a:r>
            <a:endParaRPr lang="en-US" sz="36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HIV</a:t>
            </a:r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ভাইরাস থেকে বাচার কয়েকটি উপায় বল ?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উক্ত রোগের সর্বশেষ পরিণতি কী ?</a:t>
            </a:r>
          </a:p>
        </p:txBody>
      </p:sp>
    </p:spTree>
    <p:extLst>
      <p:ext uri="{BB962C8B-B14F-4D97-AF65-F5344CB8AC3E}">
        <p14:creationId xmlns:p14="http://schemas.microsoft.com/office/powerpoint/2010/main" val="13807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omputer City\Downloads\10806408_803608059712000_438770873798327933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76200"/>
            <a:ext cx="117856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4" y="76200"/>
            <a:ext cx="12191237" cy="6705600"/>
          </a:xfrm>
          <a:prstGeom prst="rect">
            <a:avLst/>
          </a:prstGeom>
          <a:noFill/>
          <a:ln w="1936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03200" y="5516880"/>
            <a:ext cx="11785600" cy="11125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20000"/>
              </a:spcBef>
              <a:defRPr/>
            </a:pP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ভাবে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  নিজেকে ও সমাজকে অপরাধ ও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সংক্র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মক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ব্যাধি থেকে রক্ষা 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পারি ? ব্যাখ্যা কর। </a:t>
            </a:r>
            <a:r>
              <a:rPr lang="en-US" sz="36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600" b="1" i="0" u="none" strike="noStrike" kern="1200" normalizeH="0" baseline="0" noProof="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1"/>
          <p:cNvSpPr>
            <a:spLocks noChangeArrowheads="1"/>
          </p:cNvSpPr>
          <p:nvPr/>
        </p:nvSpPr>
        <p:spPr bwMode="auto">
          <a:xfrm>
            <a:off x="4459818" y="76200"/>
            <a:ext cx="4074583" cy="1021556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B6DCD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362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evine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dk1"/>
          </a:lnRef>
          <a:fillRef idx="1002">
            <a:schemeClr val="lt2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3" name="Picture 2" descr="beautiful-flowers-flowers-33623976-500-39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0" y="228600"/>
            <a:ext cx="11176000" cy="6400800"/>
          </a:xfrm>
          <a:prstGeom prst="rect">
            <a:avLst/>
          </a:prstGeom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304800" y="2209800"/>
            <a:ext cx="10261600" cy="259080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23900" b="1" kern="10" spc="50" dirty="0" smtClean="0">
                <a:ln w="57150"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3900" b="1" kern="10" spc="50" dirty="0">
              <a:ln w="57150">
                <a:solidFill>
                  <a:srgbClr val="FF0000"/>
                </a:solidFill>
              </a:ln>
              <a:solidFill>
                <a:srgbClr val="00206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78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feroza\Desktop\colle\boy-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3200400"/>
            <a:ext cx="4644572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91200" y="990600"/>
            <a:ext cx="4775200" cy="67316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প্রতীক চিহ্নটি  কিসের?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94400" y="2438400"/>
            <a:ext cx="4470400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বলোতো দেখি ? 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" t="2009"/>
          <a:stretch/>
        </p:blipFill>
        <p:spPr>
          <a:xfrm>
            <a:off x="304801" y="152401"/>
            <a:ext cx="5422900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7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89604" y="381000"/>
            <a:ext cx="4999554" cy="9677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পাঠের বিষয়  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93958" y="4512906"/>
            <a:ext cx="2828017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bn-BD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চতুর্থ </a:t>
            </a:r>
          </a:p>
          <a:p>
            <a:pPr lvl="0" algn="ctr"/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– ১৬ </a:t>
            </a:r>
          </a:p>
          <a:p>
            <a:pPr lvl="0" algn="ctr"/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  ৯৮ – ৯৯  </a:t>
            </a:r>
            <a:endParaRPr lang="bn-BD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999655" y="3063240"/>
            <a:ext cx="3322320" cy="13201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এইডস</a:t>
            </a:r>
            <a:r>
              <a:rPr lang="bn-BD" sz="9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9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11" descr="HIV-laevo-black-4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04929" y="624840"/>
            <a:ext cx="4511771" cy="2438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855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8067" y="2223254"/>
            <a:ext cx="9466053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BD" sz="4400" b="1" dirty="0">
                <a:ln>
                  <a:prstDash val="solid"/>
                </a:ln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এইচআইভি ও এইডস এর পরিচয় </a:t>
            </a:r>
            <a:r>
              <a:rPr lang="bn-IN" sz="4400" b="1" dirty="0" smtClean="0">
                <a:ln>
                  <a:prstDash val="solid"/>
                </a:ln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4400" b="1" dirty="0" smtClean="0">
                <a:ln>
                  <a:prstDash val="solid"/>
                </a:ln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n>
                  <a:prstDash val="solid"/>
                </a:ln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4400" b="1" dirty="0" smtClean="0">
                <a:ln>
                  <a:prstDash val="solid"/>
                </a:ln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4400" b="1" dirty="0" smtClean="0">
              <a:ln>
                <a:prstDash val="solid"/>
              </a:ln>
              <a:effectLst>
                <a:outerShdw blurRad="88000" dist="50800" dir="5040000" algn="tl">
                  <a:srgbClr val="8064A2">
                    <a:tint val="80000"/>
                    <a:satMod val="250000"/>
                    <a:alpha val="4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4400" b="1" dirty="0">
                <a:ln>
                  <a:prstDash val="solid"/>
                </a:ln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এইডস কিভাবে ছড়ায় তা বর্ণনা করতে পারবে</a:t>
            </a:r>
            <a:r>
              <a:rPr lang="bn-BD" sz="4400" b="1" dirty="0" smtClean="0">
                <a:ln>
                  <a:prstDash val="solid"/>
                </a:ln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4400" b="1" dirty="0" smtClean="0">
              <a:ln>
                <a:prstDash val="solid"/>
              </a:ln>
              <a:effectLst>
                <a:outerShdw blurRad="88000" dist="50800" dir="5040000" algn="tl">
                  <a:srgbClr val="8064A2">
                    <a:tint val="80000"/>
                    <a:satMod val="250000"/>
                    <a:alpha val="4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4400" b="1" dirty="0">
                <a:ln>
                  <a:prstDash val="solid"/>
                </a:ln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এইডস প্রতিরোধের উপায়  বিশ্লেষণ করতে পারবে</a:t>
            </a:r>
            <a:r>
              <a:rPr lang="bn-BD" sz="4400" b="1" dirty="0" smtClean="0">
                <a:ln>
                  <a:prstDash val="solid"/>
                </a:ln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n>
                <a:prstDash val="solid"/>
              </a:ln>
              <a:effectLst>
                <a:outerShdw blurRad="88000" dist="50800" dir="5040000" algn="tl">
                  <a:srgbClr val="8064A2">
                    <a:tint val="80000"/>
                    <a:satMod val="250000"/>
                    <a:alpha val="4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836160" y="365760"/>
            <a:ext cx="2890520" cy="1066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105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05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8067" y="1405354"/>
            <a:ext cx="42594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bn-BD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BD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পাঠ শেষে শিক্ষার্থীরা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12520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467349" y="499358"/>
            <a:ext cx="3122171" cy="6858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837559" y="4678680"/>
            <a:ext cx="6381750" cy="9144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AIDS 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HIV 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কি?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0" y="152400"/>
            <a:ext cx="747949" cy="685800"/>
          </a:xfrm>
          <a:prstGeom prst="rect">
            <a:avLst/>
          </a:prstGeom>
        </p:spPr>
      </p:pic>
      <p:pic>
        <p:nvPicPr>
          <p:cNvPr id="6" name="Picture 2" descr="C:\Users\Computer City\Pictures\New folder (7)\20180407_12213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43" t="8481" r="6824" b="8481"/>
          <a:stretch/>
        </p:blipFill>
        <p:spPr bwMode="auto">
          <a:xfrm>
            <a:off x="8509359" y="2316875"/>
            <a:ext cx="3142215" cy="29689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44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8465" y="990600"/>
            <a:ext cx="3040076" cy="1708766"/>
          </a:xfrm>
          <a:prstGeom prst="sun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n-US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600" y="1676400"/>
            <a:ext cx="3860800" cy="457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uman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7600" y="3276600"/>
            <a:ext cx="7643211" cy="70936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</a:t>
            </a:r>
            <a:r>
              <a:rPr lang="en-US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mun</a:t>
            </a:r>
            <a:r>
              <a:rPr lang="bn-BD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</a:t>
            </a: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deficiency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60801" y="5029201"/>
            <a:ext cx="3433604" cy="61499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V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irus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069081" y="228600"/>
            <a:ext cx="4572000" cy="6858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</a:t>
            </a:r>
            <a:r>
              <a:rPr lang="bn-BD" sz="5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মিলিয়ে </a:t>
            </a:r>
            <a:r>
              <a:rPr lang="bn-BD" sz="54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নাও </a:t>
            </a:r>
            <a:endParaRPr lang="en-US" sz="54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9601" y="4419600"/>
            <a:ext cx="3040076" cy="1708766"/>
          </a:xfrm>
          <a:prstGeom prst="sun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</a:t>
            </a:r>
            <a:endParaRPr lang="en-US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4965" y="2710834"/>
            <a:ext cx="3040076" cy="1708766"/>
          </a:xfrm>
          <a:prstGeom prst="sun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23549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2" grpId="0"/>
      <p:bldP spid="13" grpId="0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80000" y="152400"/>
            <a:ext cx="4572000" cy="123661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cquired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0000" y="1905000"/>
            <a:ext cx="4673600" cy="9689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mmune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80000" y="3581401"/>
            <a:ext cx="5283200" cy="96894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D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eficiency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0000" y="5287998"/>
            <a:ext cx="5080000" cy="111280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yndrome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loud 8"/>
          <p:cNvSpPr/>
          <p:nvPr/>
        </p:nvSpPr>
        <p:spPr>
          <a:xfrm>
            <a:off x="2438400" y="152400"/>
            <a:ext cx="2540000" cy="1524000"/>
          </a:xfrm>
          <a:prstGeom prst="cloud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</a:t>
            </a:r>
            <a:endParaRPr lang="en-US" sz="8800" dirty="0"/>
          </a:p>
        </p:txBody>
      </p:sp>
      <p:sp>
        <p:nvSpPr>
          <p:cNvPr id="10" name="Cloud 9"/>
          <p:cNvSpPr/>
          <p:nvPr/>
        </p:nvSpPr>
        <p:spPr>
          <a:xfrm>
            <a:off x="2540000" y="1752600"/>
            <a:ext cx="2336800" cy="1447800"/>
          </a:xfrm>
          <a:prstGeom prst="cloud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endParaRPr lang="en-US" sz="8800" dirty="0"/>
          </a:p>
        </p:txBody>
      </p:sp>
      <p:sp>
        <p:nvSpPr>
          <p:cNvPr id="11" name="Cloud 10"/>
          <p:cNvSpPr/>
          <p:nvPr/>
        </p:nvSpPr>
        <p:spPr>
          <a:xfrm>
            <a:off x="2540000" y="3429000"/>
            <a:ext cx="2336800" cy="1524000"/>
          </a:xfrm>
          <a:prstGeom prst="cloud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D</a:t>
            </a:r>
            <a:endParaRPr lang="en-US" sz="8800" dirty="0"/>
          </a:p>
        </p:txBody>
      </p:sp>
      <p:sp>
        <p:nvSpPr>
          <p:cNvPr id="12" name="Cloud 11"/>
          <p:cNvSpPr/>
          <p:nvPr/>
        </p:nvSpPr>
        <p:spPr>
          <a:xfrm>
            <a:off x="2438400" y="5105400"/>
            <a:ext cx="2438400" cy="1524000"/>
          </a:xfrm>
          <a:prstGeom prst="cloud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230071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34460" y="335281"/>
            <a:ext cx="3815079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err="1" smtClean="0">
                <a:latin typeface="NikoshBAN" pitchFamily="2" charset="0"/>
                <a:cs typeface="NikoshBAN" pitchFamily="2" charset="0"/>
              </a:rPr>
              <a:t>রেট্রো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ভাইরাস 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7" descr="1-aids-viru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1" y="1336676"/>
            <a:ext cx="4429991" cy="2625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8" descr="aids-hiv-anatomy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371600"/>
            <a:ext cx="5181600" cy="259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11" descr="HIV-laevo-black-40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4114800"/>
            <a:ext cx="4511771" cy="2438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12" descr="aids_virus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4116464"/>
            <a:ext cx="4927600" cy="25129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2800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4260</TotalTime>
  <Words>378</Words>
  <Application>Microsoft Office PowerPoint</Application>
  <PresentationFormat>Custom</PresentationFormat>
  <Paragraphs>82</Paragraphs>
  <Slides>23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ctg</cp:lastModifiedBy>
  <cp:revision>380</cp:revision>
  <dcterms:created xsi:type="dcterms:W3CDTF">2013-12-14T06:41:16Z</dcterms:created>
  <dcterms:modified xsi:type="dcterms:W3CDTF">2019-12-08T01:13:21Z</dcterms:modified>
</cp:coreProperties>
</file>