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66" r:id="rId13"/>
    <p:sldId id="276" r:id="rId14"/>
    <p:sldId id="265" r:id="rId15"/>
    <p:sldId id="267" r:id="rId16"/>
    <p:sldId id="27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81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8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49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12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17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87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092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76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1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2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00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97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03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2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0094EA-B775-4376-9BFA-7E0F58DCE3D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6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27796" y="204709"/>
            <a:ext cx="10863618" cy="6086909"/>
            <a:chOff x="621303" y="204709"/>
            <a:chExt cx="10711594" cy="6653291"/>
          </a:xfrm>
        </p:grpSpPr>
        <p:sp>
          <p:nvSpPr>
            <p:cNvPr id="2" name="TextBox 1"/>
            <p:cNvSpPr txBox="1"/>
            <p:nvPr/>
          </p:nvSpPr>
          <p:spPr>
            <a:xfrm>
              <a:off x="818866" y="204709"/>
              <a:ext cx="1041324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3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13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303" y="1910688"/>
              <a:ext cx="10711594" cy="4947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29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7" y="1276781"/>
            <a:ext cx="6012871" cy="37485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730034" y="224043"/>
            <a:ext cx="4751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এর বিক্রিয়া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68036" y="5597235"/>
            <a:ext cx="108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 + পানি			গ্লুকোজ + অক্সিজেন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44291" y="5920401"/>
            <a:ext cx="2286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6514" y="5212515"/>
            <a:ext cx="1561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8980" y="6107561"/>
            <a:ext cx="263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ক্লোরোফিল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74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6474" y="529374"/>
            <a:ext cx="11194471" cy="5409044"/>
            <a:chOff x="526474" y="529374"/>
            <a:chExt cx="11194471" cy="54090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74" y="1371601"/>
              <a:ext cx="5444836" cy="40178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437" y="1371600"/>
              <a:ext cx="4904508" cy="40178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641444" y="5353643"/>
              <a:ext cx="10890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বেঁচে থাকার অন্যতম উপাদান অক্সিজেন আমরা সালোকসংশ্লেষণ এর মাধ্যমে পাই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4183" y="529374"/>
              <a:ext cx="39084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ছবি দেখে উত্তর দাও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6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9"/>
          <a:stretch/>
        </p:blipFill>
        <p:spPr>
          <a:xfrm>
            <a:off x="2050473" y="1488671"/>
            <a:ext cx="8229600" cy="383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82436" y="586047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আদান-প্রদান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2617" y="277091"/>
            <a:ext cx="469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90142" y="1136072"/>
            <a:ext cx="10916949" cy="4891959"/>
            <a:chOff x="790142" y="1136072"/>
            <a:chExt cx="10916949" cy="48919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2" y="1155122"/>
              <a:ext cx="4945641" cy="37909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1136072"/>
              <a:ext cx="4733499" cy="381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790142" y="5320145"/>
              <a:ext cx="109169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সালোকসংশ্লেষণ এবং উদ্ভিদ ও প্রাণীর গ্যাসীয় বিনিময় প্রক্রিয়া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50627" y="1094508"/>
            <a:ext cx="10754436" cy="5604922"/>
            <a:chOff x="750627" y="1094508"/>
            <a:chExt cx="10754436" cy="5604922"/>
          </a:xfrm>
        </p:grpSpPr>
        <p:sp>
          <p:nvSpPr>
            <p:cNvPr id="3" name="TextBox 2"/>
            <p:cNvSpPr txBox="1"/>
            <p:nvPr/>
          </p:nvSpPr>
          <p:spPr>
            <a:xfrm>
              <a:off x="1011379" y="1094508"/>
              <a:ext cx="97258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    					সময় -১০মিনিট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0627" y="3283110"/>
              <a:ext cx="1075443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সালোকসংশ্লেষণ এর বিক্রিয়াটি ব্যাখ্যা কর।</a:t>
              </a:r>
            </a:p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২।সালোকসংশ্লেষণ এমন একটি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রাসায়নিক পরিবর্তন যা আমাদের বেঁচে থাকার জন্য অপরিহার্য –কথাটি বুঝিয়ে লিখ।</a:t>
              </a:r>
            </a:p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 সালোকসংশ্লেষণ এর প্রয়োজনীয়তা লিখ।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৪।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সালোকসংশ্লেষণ না ঘটলে কি হত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 কর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50627" y="1801500"/>
              <a:ext cx="107544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শাপলা,পদ্মা, কাতলা,ইলিশ দল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0473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41945" y="221672"/>
            <a:ext cx="9648967" cy="5653771"/>
            <a:chOff x="1241945" y="221672"/>
            <a:chExt cx="9648967" cy="5653771"/>
          </a:xfrm>
        </p:grpSpPr>
        <p:sp>
          <p:nvSpPr>
            <p:cNvPr id="2" name="TextBox 1"/>
            <p:cNvSpPr txBox="1"/>
            <p:nvPr/>
          </p:nvSpPr>
          <p:spPr>
            <a:xfrm>
              <a:off x="1704110" y="221672"/>
              <a:ext cx="79940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41945" y="1351128"/>
              <a:ext cx="9648967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সালোকসংশ্লেষণ কাকে বলে?</a:t>
              </a:r>
            </a:p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সালোকসংশ্লেষনে কি উৎপন্ন হয়?</a:t>
              </a:r>
            </a:p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 সালোকসংশ্লেষণ কি ধরণের পরিবর্তন?</a:t>
              </a:r>
            </a:p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৪। </a:t>
              </a: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সালোকসংশ্লেষণ </a:t>
              </a:r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বেঁচে থাকার জন্য প্রয়োজন আছে কি না?</a:t>
              </a:r>
            </a:p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৫। অক্সিজেন আমাদের কোন কাজে ব্যবহার করি?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6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63932" y="156754"/>
            <a:ext cx="7675418" cy="4292805"/>
            <a:chOff x="2063932" y="156754"/>
            <a:chExt cx="7675418" cy="4292805"/>
          </a:xfrm>
        </p:grpSpPr>
        <p:sp>
          <p:nvSpPr>
            <p:cNvPr id="2" name="TextBox 1"/>
            <p:cNvSpPr txBox="1"/>
            <p:nvPr/>
          </p:nvSpPr>
          <p:spPr>
            <a:xfrm>
              <a:off x="4049487" y="156754"/>
              <a:ext cx="42715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63932" y="2325901"/>
              <a:ext cx="767541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সালোকসংশ্লেষণ জীবকুলের জন্য অপরিহার্য- ব্যাখ্যা কর।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4328" y="415637"/>
            <a:ext cx="7703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5" y="1338967"/>
            <a:ext cx="8971472" cy="48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04" y="755260"/>
            <a:ext cx="2512245" cy="3138449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xmlns="" id="{CA772927-8016-436B-BC26-353B5C93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52600" y="7466038"/>
            <a:ext cx="2371108" cy="365125"/>
          </a:xfrm>
        </p:spPr>
        <p:txBody>
          <a:bodyPr/>
          <a:lstStyle/>
          <a:p>
            <a:fld id="{09FCEC3F-1757-4E80-BC7F-6E10E4AFDEF0}" type="datetime1">
              <a:rPr lang="en-US" smtClean="0"/>
              <a:t>8/22/2020</a:t>
            </a:fld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D03A0653-C338-47AB-BDB2-240183B061A9}"/>
              </a:ext>
            </a:extLst>
          </p:cNvPr>
          <p:cNvSpPr txBox="1">
            <a:spLocks/>
          </p:cNvSpPr>
          <p:nvPr/>
        </p:nvSpPr>
        <p:spPr>
          <a:xfrm>
            <a:off x="1419368" y="-136492"/>
            <a:ext cx="2571649" cy="188073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E39F890-753B-4BC2-8A1F-24F284D985BC}"/>
              </a:ext>
            </a:extLst>
          </p:cNvPr>
          <p:cNvSpPr txBox="1"/>
          <p:nvPr/>
        </p:nvSpPr>
        <p:spPr>
          <a:xfrm>
            <a:off x="9580728" y="3320625"/>
            <a:ext cx="1555845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00" y="653321"/>
            <a:ext cx="3503577" cy="334232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691156" y="1101998"/>
            <a:ext cx="53788" cy="521745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785" y="3283654"/>
            <a:ext cx="61824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নির্মল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মৃধা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(এ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ম.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এসসি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এম.এড )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শহীদপুর খান এ সবুর মা/বি, তেরখাদা,খুলনা।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0955" y="3998794"/>
            <a:ext cx="48995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সপ্তম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অধ্যায়-১১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(সালোকসংশ্লেষণ)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5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5285" y="390296"/>
            <a:ext cx="915377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এবং উত্তর দেওয়ার চেষ্টা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839191"/>
            <a:ext cx="497378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39191"/>
            <a:ext cx="480183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02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241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1127" y="723331"/>
            <a:ext cx="9880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208232"/>
            <a:ext cx="9254837" cy="6109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0510" y="3244334"/>
            <a:ext cx="429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2051" y="1481841"/>
            <a:ext cx="403347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69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3309" y="736708"/>
            <a:ext cx="63315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812472"/>
            <a:ext cx="10861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এর সংজ্ঞা বলতে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এর বিক্রিয়া ব্যাখ্যা করতে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রাসায়নিক পরিবর্তন তা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031714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5958" y="670953"/>
            <a:ext cx="2592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873" y="5173326"/>
            <a:ext cx="10908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আলোর সাহায্যে বাতাসে থাকা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পানির সাথে বিক্রিয়া করে গ্লুকোজ ও অক্সিজেন তৈরি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" y="1509928"/>
            <a:ext cx="4998811" cy="346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5" y="1509928"/>
            <a:ext cx="4670425" cy="346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355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87237" y="346364"/>
            <a:ext cx="8215745" cy="5744499"/>
            <a:chOff x="1787237" y="346364"/>
            <a:chExt cx="8215745" cy="5744499"/>
          </a:xfrm>
        </p:grpSpPr>
        <p:sp>
          <p:nvSpPr>
            <p:cNvPr id="2" name="TextBox 1"/>
            <p:cNvSpPr txBox="1"/>
            <p:nvPr/>
          </p:nvSpPr>
          <p:spPr>
            <a:xfrm>
              <a:off x="4239491" y="346364"/>
              <a:ext cx="4239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55" y="1309101"/>
              <a:ext cx="8160327" cy="407849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87237" y="5321422"/>
              <a:ext cx="82157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সালোকসংশ্লেষণ কাকে বলে ?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6980" y="50108"/>
            <a:ext cx="10768084" cy="6073729"/>
            <a:chOff x="736980" y="50108"/>
            <a:chExt cx="10768084" cy="60737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91" y="848839"/>
              <a:ext cx="10235821" cy="44990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736980" y="5477506"/>
              <a:ext cx="10768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গাছপালা সূর্যের আলোর সাহায্যে নিজেদের খাবার তৈরি করে।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96692" y="50108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ছবিটি লক্ষ্য কর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1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417</TotalTime>
  <Words>259</Words>
  <Application>Microsoft Office PowerPoint</Application>
  <PresentationFormat>Widescreen</PresentationFormat>
  <Paragraphs>54</Paragraphs>
  <Slides>17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Garamond</vt:lpstr>
      <vt:lpstr>NikoshBAN</vt:lpstr>
      <vt:lpstr>Wingdings</vt:lpstr>
      <vt:lpstr>Organic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iCG</cp:lastModifiedBy>
  <cp:revision>89</cp:revision>
  <dcterms:created xsi:type="dcterms:W3CDTF">2019-09-16T15:05:46Z</dcterms:created>
  <dcterms:modified xsi:type="dcterms:W3CDTF">2020-08-22T05:18:10Z</dcterms:modified>
</cp:coreProperties>
</file>