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0" r:id="rId4"/>
    <p:sldId id="258" r:id="rId5"/>
    <p:sldId id="259" r:id="rId6"/>
    <p:sldId id="257" r:id="rId7"/>
    <p:sldId id="256"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90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1EB1C-1DA0-4970-BD44-292589CFB22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CCB986-471E-4B62-BA6B-04C2DF6AD6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D9E9ED-47A6-4EC3-A3EB-10A4908D62BD}"/>
              </a:ext>
            </a:extLst>
          </p:cNvPr>
          <p:cNvSpPr>
            <a:spLocks noGrp="1"/>
          </p:cNvSpPr>
          <p:nvPr>
            <p:ph type="dt" sz="half" idx="10"/>
          </p:nvPr>
        </p:nvSpPr>
        <p:spPr/>
        <p:txBody>
          <a:bodyPr/>
          <a:lstStyle/>
          <a:p>
            <a:fld id="{315DD395-C4A7-4F94-AED1-6113EACFACB8}" type="datetimeFigureOut">
              <a:rPr lang="en-US" smtClean="0"/>
              <a:t>8/24/2020</a:t>
            </a:fld>
            <a:endParaRPr lang="en-US"/>
          </a:p>
        </p:txBody>
      </p:sp>
      <p:sp>
        <p:nvSpPr>
          <p:cNvPr id="5" name="Footer Placeholder 4">
            <a:extLst>
              <a:ext uri="{FF2B5EF4-FFF2-40B4-BE49-F238E27FC236}">
                <a16:creationId xmlns:a16="http://schemas.microsoft.com/office/drawing/2014/main" id="{E5FDBCA8-585D-47D1-B1C6-78859A71B9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C2F924-603E-45FB-B21B-6E8EDDB9254B}"/>
              </a:ext>
            </a:extLst>
          </p:cNvPr>
          <p:cNvSpPr>
            <a:spLocks noGrp="1"/>
          </p:cNvSpPr>
          <p:nvPr>
            <p:ph type="sldNum" sz="quarter" idx="12"/>
          </p:nvPr>
        </p:nvSpPr>
        <p:spPr/>
        <p:txBody>
          <a:bodyPr/>
          <a:lstStyle/>
          <a:p>
            <a:fld id="{3A9001C7-44B1-43D0-868F-DC4B62F6676E}" type="slidenum">
              <a:rPr lang="en-US" smtClean="0"/>
              <a:t>‹#›</a:t>
            </a:fld>
            <a:endParaRPr lang="en-US"/>
          </a:p>
        </p:txBody>
      </p:sp>
    </p:spTree>
    <p:extLst>
      <p:ext uri="{BB962C8B-B14F-4D97-AF65-F5344CB8AC3E}">
        <p14:creationId xmlns:p14="http://schemas.microsoft.com/office/powerpoint/2010/main" val="3643441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25ACD-3F77-4013-9EDB-3327BF9417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C2478C-A9CF-400D-9A1E-DEF0307103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A0F146-0C10-474A-864C-F98AF0BB2833}"/>
              </a:ext>
            </a:extLst>
          </p:cNvPr>
          <p:cNvSpPr>
            <a:spLocks noGrp="1"/>
          </p:cNvSpPr>
          <p:nvPr>
            <p:ph type="dt" sz="half" idx="10"/>
          </p:nvPr>
        </p:nvSpPr>
        <p:spPr/>
        <p:txBody>
          <a:bodyPr/>
          <a:lstStyle/>
          <a:p>
            <a:fld id="{315DD395-C4A7-4F94-AED1-6113EACFACB8}" type="datetimeFigureOut">
              <a:rPr lang="en-US" smtClean="0"/>
              <a:t>8/24/2020</a:t>
            </a:fld>
            <a:endParaRPr lang="en-US"/>
          </a:p>
        </p:txBody>
      </p:sp>
      <p:sp>
        <p:nvSpPr>
          <p:cNvPr id="5" name="Footer Placeholder 4">
            <a:extLst>
              <a:ext uri="{FF2B5EF4-FFF2-40B4-BE49-F238E27FC236}">
                <a16:creationId xmlns:a16="http://schemas.microsoft.com/office/drawing/2014/main" id="{BBBD460E-B96E-4D03-B684-6407F87EE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A39CE-A266-4ABC-BE55-7F90A83BAE55}"/>
              </a:ext>
            </a:extLst>
          </p:cNvPr>
          <p:cNvSpPr>
            <a:spLocks noGrp="1"/>
          </p:cNvSpPr>
          <p:nvPr>
            <p:ph type="sldNum" sz="quarter" idx="12"/>
          </p:nvPr>
        </p:nvSpPr>
        <p:spPr/>
        <p:txBody>
          <a:bodyPr/>
          <a:lstStyle/>
          <a:p>
            <a:fld id="{3A9001C7-44B1-43D0-868F-DC4B62F6676E}" type="slidenum">
              <a:rPr lang="en-US" smtClean="0"/>
              <a:t>‹#›</a:t>
            </a:fld>
            <a:endParaRPr lang="en-US"/>
          </a:p>
        </p:txBody>
      </p:sp>
    </p:spTree>
    <p:extLst>
      <p:ext uri="{BB962C8B-B14F-4D97-AF65-F5344CB8AC3E}">
        <p14:creationId xmlns:p14="http://schemas.microsoft.com/office/powerpoint/2010/main" val="4129644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8AB789-958F-490D-8219-4A64040B6E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059E60-B016-45EC-937A-CA781931FA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3B3D84-6E69-40D5-A6D1-3CFEA533B41A}"/>
              </a:ext>
            </a:extLst>
          </p:cNvPr>
          <p:cNvSpPr>
            <a:spLocks noGrp="1"/>
          </p:cNvSpPr>
          <p:nvPr>
            <p:ph type="dt" sz="half" idx="10"/>
          </p:nvPr>
        </p:nvSpPr>
        <p:spPr/>
        <p:txBody>
          <a:bodyPr/>
          <a:lstStyle/>
          <a:p>
            <a:fld id="{315DD395-C4A7-4F94-AED1-6113EACFACB8}" type="datetimeFigureOut">
              <a:rPr lang="en-US" smtClean="0"/>
              <a:t>8/24/2020</a:t>
            </a:fld>
            <a:endParaRPr lang="en-US"/>
          </a:p>
        </p:txBody>
      </p:sp>
      <p:sp>
        <p:nvSpPr>
          <p:cNvPr id="5" name="Footer Placeholder 4">
            <a:extLst>
              <a:ext uri="{FF2B5EF4-FFF2-40B4-BE49-F238E27FC236}">
                <a16:creationId xmlns:a16="http://schemas.microsoft.com/office/drawing/2014/main" id="{3A1A5854-4818-4F3C-B7FD-B3D75CC34D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11F28C-679D-4A99-BD52-21AA4CA2BCBA}"/>
              </a:ext>
            </a:extLst>
          </p:cNvPr>
          <p:cNvSpPr>
            <a:spLocks noGrp="1"/>
          </p:cNvSpPr>
          <p:nvPr>
            <p:ph type="sldNum" sz="quarter" idx="12"/>
          </p:nvPr>
        </p:nvSpPr>
        <p:spPr/>
        <p:txBody>
          <a:bodyPr/>
          <a:lstStyle/>
          <a:p>
            <a:fld id="{3A9001C7-44B1-43D0-868F-DC4B62F6676E}" type="slidenum">
              <a:rPr lang="en-US" smtClean="0"/>
              <a:t>‹#›</a:t>
            </a:fld>
            <a:endParaRPr lang="en-US"/>
          </a:p>
        </p:txBody>
      </p:sp>
    </p:spTree>
    <p:extLst>
      <p:ext uri="{BB962C8B-B14F-4D97-AF65-F5344CB8AC3E}">
        <p14:creationId xmlns:p14="http://schemas.microsoft.com/office/powerpoint/2010/main" val="1278946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2D8B3-6FCE-41C0-B60A-002E516186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5C7BF0-2995-4EB1-B63E-A84EBC78D7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6BDA3B-B568-4DF8-BA59-2AB1E068BB06}"/>
              </a:ext>
            </a:extLst>
          </p:cNvPr>
          <p:cNvSpPr>
            <a:spLocks noGrp="1"/>
          </p:cNvSpPr>
          <p:nvPr>
            <p:ph type="dt" sz="half" idx="10"/>
          </p:nvPr>
        </p:nvSpPr>
        <p:spPr/>
        <p:txBody>
          <a:bodyPr/>
          <a:lstStyle/>
          <a:p>
            <a:fld id="{315DD395-C4A7-4F94-AED1-6113EACFACB8}" type="datetimeFigureOut">
              <a:rPr lang="en-US" smtClean="0"/>
              <a:t>8/24/2020</a:t>
            </a:fld>
            <a:endParaRPr lang="en-US"/>
          </a:p>
        </p:txBody>
      </p:sp>
      <p:sp>
        <p:nvSpPr>
          <p:cNvPr id="5" name="Footer Placeholder 4">
            <a:extLst>
              <a:ext uri="{FF2B5EF4-FFF2-40B4-BE49-F238E27FC236}">
                <a16:creationId xmlns:a16="http://schemas.microsoft.com/office/drawing/2014/main" id="{403F72CE-5D29-4FFF-85CC-63700B38FA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03B1A1-1862-420E-BA71-8AA4400C278E}"/>
              </a:ext>
            </a:extLst>
          </p:cNvPr>
          <p:cNvSpPr>
            <a:spLocks noGrp="1"/>
          </p:cNvSpPr>
          <p:nvPr>
            <p:ph type="sldNum" sz="quarter" idx="12"/>
          </p:nvPr>
        </p:nvSpPr>
        <p:spPr/>
        <p:txBody>
          <a:bodyPr/>
          <a:lstStyle/>
          <a:p>
            <a:fld id="{3A9001C7-44B1-43D0-868F-DC4B62F6676E}" type="slidenum">
              <a:rPr lang="en-US" smtClean="0"/>
              <a:t>‹#›</a:t>
            </a:fld>
            <a:endParaRPr lang="en-US"/>
          </a:p>
        </p:txBody>
      </p:sp>
    </p:spTree>
    <p:extLst>
      <p:ext uri="{BB962C8B-B14F-4D97-AF65-F5344CB8AC3E}">
        <p14:creationId xmlns:p14="http://schemas.microsoft.com/office/powerpoint/2010/main" val="3632018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12A43-D352-4C65-9D3E-682768C7D0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A516F6-1DD5-40A5-9F15-C57AB897FE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9206F8-23BF-4FBA-8C1C-55472267A972}"/>
              </a:ext>
            </a:extLst>
          </p:cNvPr>
          <p:cNvSpPr>
            <a:spLocks noGrp="1"/>
          </p:cNvSpPr>
          <p:nvPr>
            <p:ph type="dt" sz="half" idx="10"/>
          </p:nvPr>
        </p:nvSpPr>
        <p:spPr/>
        <p:txBody>
          <a:bodyPr/>
          <a:lstStyle/>
          <a:p>
            <a:fld id="{315DD395-C4A7-4F94-AED1-6113EACFACB8}" type="datetimeFigureOut">
              <a:rPr lang="en-US" smtClean="0"/>
              <a:t>8/24/2020</a:t>
            </a:fld>
            <a:endParaRPr lang="en-US"/>
          </a:p>
        </p:txBody>
      </p:sp>
      <p:sp>
        <p:nvSpPr>
          <p:cNvPr id="5" name="Footer Placeholder 4">
            <a:extLst>
              <a:ext uri="{FF2B5EF4-FFF2-40B4-BE49-F238E27FC236}">
                <a16:creationId xmlns:a16="http://schemas.microsoft.com/office/drawing/2014/main" id="{DD7077F7-2B5A-43B4-AC14-CF59AFC712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E25F5B-9535-4FB4-B454-9FA95FF33DA2}"/>
              </a:ext>
            </a:extLst>
          </p:cNvPr>
          <p:cNvSpPr>
            <a:spLocks noGrp="1"/>
          </p:cNvSpPr>
          <p:nvPr>
            <p:ph type="sldNum" sz="quarter" idx="12"/>
          </p:nvPr>
        </p:nvSpPr>
        <p:spPr/>
        <p:txBody>
          <a:bodyPr/>
          <a:lstStyle/>
          <a:p>
            <a:fld id="{3A9001C7-44B1-43D0-868F-DC4B62F6676E}" type="slidenum">
              <a:rPr lang="en-US" smtClean="0"/>
              <a:t>‹#›</a:t>
            </a:fld>
            <a:endParaRPr lang="en-US"/>
          </a:p>
        </p:txBody>
      </p:sp>
    </p:spTree>
    <p:extLst>
      <p:ext uri="{BB962C8B-B14F-4D97-AF65-F5344CB8AC3E}">
        <p14:creationId xmlns:p14="http://schemas.microsoft.com/office/powerpoint/2010/main" val="623569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D4027-94D4-4951-88F0-F5A75A4084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72CF96-D22D-4C41-A037-D48F754D9A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E389E7-4F1C-4C91-B92E-853823A249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B4D909-13C8-4A79-8470-EA533D43160C}"/>
              </a:ext>
            </a:extLst>
          </p:cNvPr>
          <p:cNvSpPr>
            <a:spLocks noGrp="1"/>
          </p:cNvSpPr>
          <p:nvPr>
            <p:ph type="dt" sz="half" idx="10"/>
          </p:nvPr>
        </p:nvSpPr>
        <p:spPr/>
        <p:txBody>
          <a:bodyPr/>
          <a:lstStyle/>
          <a:p>
            <a:fld id="{315DD395-C4A7-4F94-AED1-6113EACFACB8}" type="datetimeFigureOut">
              <a:rPr lang="en-US" smtClean="0"/>
              <a:t>8/24/2020</a:t>
            </a:fld>
            <a:endParaRPr lang="en-US"/>
          </a:p>
        </p:txBody>
      </p:sp>
      <p:sp>
        <p:nvSpPr>
          <p:cNvPr id="6" name="Footer Placeholder 5">
            <a:extLst>
              <a:ext uri="{FF2B5EF4-FFF2-40B4-BE49-F238E27FC236}">
                <a16:creationId xmlns:a16="http://schemas.microsoft.com/office/drawing/2014/main" id="{C2724D35-104D-4FA3-A712-A4A61B800A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4727D-23EF-4D5C-8B05-AA2AED6C37FA}"/>
              </a:ext>
            </a:extLst>
          </p:cNvPr>
          <p:cNvSpPr>
            <a:spLocks noGrp="1"/>
          </p:cNvSpPr>
          <p:nvPr>
            <p:ph type="sldNum" sz="quarter" idx="12"/>
          </p:nvPr>
        </p:nvSpPr>
        <p:spPr/>
        <p:txBody>
          <a:bodyPr/>
          <a:lstStyle/>
          <a:p>
            <a:fld id="{3A9001C7-44B1-43D0-868F-DC4B62F6676E}" type="slidenum">
              <a:rPr lang="en-US" smtClean="0"/>
              <a:t>‹#›</a:t>
            </a:fld>
            <a:endParaRPr lang="en-US"/>
          </a:p>
        </p:txBody>
      </p:sp>
    </p:spTree>
    <p:extLst>
      <p:ext uri="{BB962C8B-B14F-4D97-AF65-F5344CB8AC3E}">
        <p14:creationId xmlns:p14="http://schemas.microsoft.com/office/powerpoint/2010/main" val="692554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1C1A8-C85D-46A4-B193-755D485BB8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5890B3-84C2-43E4-B3A2-ABBC84A741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002F89-79BA-4C94-B7ED-518A8651C4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1BA5D2-750E-4093-B8CF-E3ABF5B5C6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268F37-A25A-4FAE-A852-DF34594925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F6296C5-D006-422C-BF88-A1C52C759B34}"/>
              </a:ext>
            </a:extLst>
          </p:cNvPr>
          <p:cNvSpPr>
            <a:spLocks noGrp="1"/>
          </p:cNvSpPr>
          <p:nvPr>
            <p:ph type="dt" sz="half" idx="10"/>
          </p:nvPr>
        </p:nvSpPr>
        <p:spPr/>
        <p:txBody>
          <a:bodyPr/>
          <a:lstStyle/>
          <a:p>
            <a:fld id="{315DD395-C4A7-4F94-AED1-6113EACFACB8}" type="datetimeFigureOut">
              <a:rPr lang="en-US" smtClean="0"/>
              <a:t>8/24/2020</a:t>
            </a:fld>
            <a:endParaRPr lang="en-US"/>
          </a:p>
        </p:txBody>
      </p:sp>
      <p:sp>
        <p:nvSpPr>
          <p:cNvPr id="8" name="Footer Placeholder 7">
            <a:extLst>
              <a:ext uri="{FF2B5EF4-FFF2-40B4-BE49-F238E27FC236}">
                <a16:creationId xmlns:a16="http://schemas.microsoft.com/office/drawing/2014/main" id="{C08AC048-E139-4CCE-8163-D2E41B74EAA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F2D629-EC9D-47BA-8698-734E58488E7B}"/>
              </a:ext>
            </a:extLst>
          </p:cNvPr>
          <p:cNvSpPr>
            <a:spLocks noGrp="1"/>
          </p:cNvSpPr>
          <p:nvPr>
            <p:ph type="sldNum" sz="quarter" idx="12"/>
          </p:nvPr>
        </p:nvSpPr>
        <p:spPr/>
        <p:txBody>
          <a:bodyPr/>
          <a:lstStyle/>
          <a:p>
            <a:fld id="{3A9001C7-44B1-43D0-868F-DC4B62F6676E}" type="slidenum">
              <a:rPr lang="en-US" smtClean="0"/>
              <a:t>‹#›</a:t>
            </a:fld>
            <a:endParaRPr lang="en-US"/>
          </a:p>
        </p:txBody>
      </p:sp>
    </p:spTree>
    <p:extLst>
      <p:ext uri="{BB962C8B-B14F-4D97-AF65-F5344CB8AC3E}">
        <p14:creationId xmlns:p14="http://schemas.microsoft.com/office/powerpoint/2010/main" val="3210548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F3795-2FF0-41DD-8662-FEE382EF12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337438-ACF9-4BA6-8510-974498DA4C1A}"/>
              </a:ext>
            </a:extLst>
          </p:cNvPr>
          <p:cNvSpPr>
            <a:spLocks noGrp="1"/>
          </p:cNvSpPr>
          <p:nvPr>
            <p:ph type="dt" sz="half" idx="10"/>
          </p:nvPr>
        </p:nvSpPr>
        <p:spPr/>
        <p:txBody>
          <a:bodyPr/>
          <a:lstStyle/>
          <a:p>
            <a:fld id="{315DD395-C4A7-4F94-AED1-6113EACFACB8}" type="datetimeFigureOut">
              <a:rPr lang="en-US" smtClean="0"/>
              <a:t>8/24/2020</a:t>
            </a:fld>
            <a:endParaRPr lang="en-US"/>
          </a:p>
        </p:txBody>
      </p:sp>
      <p:sp>
        <p:nvSpPr>
          <p:cNvPr id="4" name="Footer Placeholder 3">
            <a:extLst>
              <a:ext uri="{FF2B5EF4-FFF2-40B4-BE49-F238E27FC236}">
                <a16:creationId xmlns:a16="http://schemas.microsoft.com/office/drawing/2014/main" id="{C3A47C22-7884-480A-8076-30849BCF901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ABFDA9C-80CB-4BE6-ACC6-743C37AA11CA}"/>
              </a:ext>
            </a:extLst>
          </p:cNvPr>
          <p:cNvSpPr>
            <a:spLocks noGrp="1"/>
          </p:cNvSpPr>
          <p:nvPr>
            <p:ph type="sldNum" sz="quarter" idx="12"/>
          </p:nvPr>
        </p:nvSpPr>
        <p:spPr/>
        <p:txBody>
          <a:bodyPr/>
          <a:lstStyle/>
          <a:p>
            <a:fld id="{3A9001C7-44B1-43D0-868F-DC4B62F6676E}" type="slidenum">
              <a:rPr lang="en-US" smtClean="0"/>
              <a:t>‹#›</a:t>
            </a:fld>
            <a:endParaRPr lang="en-US"/>
          </a:p>
        </p:txBody>
      </p:sp>
    </p:spTree>
    <p:extLst>
      <p:ext uri="{BB962C8B-B14F-4D97-AF65-F5344CB8AC3E}">
        <p14:creationId xmlns:p14="http://schemas.microsoft.com/office/powerpoint/2010/main" val="3269256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A0FC66-DC00-4D44-8509-95362CFD7195}"/>
              </a:ext>
            </a:extLst>
          </p:cNvPr>
          <p:cNvSpPr>
            <a:spLocks noGrp="1"/>
          </p:cNvSpPr>
          <p:nvPr>
            <p:ph type="dt" sz="half" idx="10"/>
          </p:nvPr>
        </p:nvSpPr>
        <p:spPr/>
        <p:txBody>
          <a:bodyPr/>
          <a:lstStyle/>
          <a:p>
            <a:fld id="{315DD395-C4A7-4F94-AED1-6113EACFACB8}" type="datetimeFigureOut">
              <a:rPr lang="en-US" smtClean="0"/>
              <a:t>8/24/2020</a:t>
            </a:fld>
            <a:endParaRPr lang="en-US"/>
          </a:p>
        </p:txBody>
      </p:sp>
      <p:sp>
        <p:nvSpPr>
          <p:cNvPr id="3" name="Footer Placeholder 2">
            <a:extLst>
              <a:ext uri="{FF2B5EF4-FFF2-40B4-BE49-F238E27FC236}">
                <a16:creationId xmlns:a16="http://schemas.microsoft.com/office/drawing/2014/main" id="{93C4C5F8-3F92-4445-BB36-00474E1C99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AC4A90-474F-47BE-AB59-08E149ACEA04}"/>
              </a:ext>
            </a:extLst>
          </p:cNvPr>
          <p:cNvSpPr>
            <a:spLocks noGrp="1"/>
          </p:cNvSpPr>
          <p:nvPr>
            <p:ph type="sldNum" sz="quarter" idx="12"/>
          </p:nvPr>
        </p:nvSpPr>
        <p:spPr/>
        <p:txBody>
          <a:bodyPr/>
          <a:lstStyle/>
          <a:p>
            <a:fld id="{3A9001C7-44B1-43D0-868F-DC4B62F6676E}" type="slidenum">
              <a:rPr lang="en-US" smtClean="0"/>
              <a:t>‹#›</a:t>
            </a:fld>
            <a:endParaRPr lang="en-US"/>
          </a:p>
        </p:txBody>
      </p:sp>
    </p:spTree>
    <p:extLst>
      <p:ext uri="{BB962C8B-B14F-4D97-AF65-F5344CB8AC3E}">
        <p14:creationId xmlns:p14="http://schemas.microsoft.com/office/powerpoint/2010/main" val="332965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3C67A-19EC-4222-A723-663CFE899A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DFA0C6-A423-4241-8977-9910D8E681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9E8E2E-69F1-4A7A-BDF6-BF763188AE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FFCB9D-A8AC-47F3-8E4B-CA670EF0C2AF}"/>
              </a:ext>
            </a:extLst>
          </p:cNvPr>
          <p:cNvSpPr>
            <a:spLocks noGrp="1"/>
          </p:cNvSpPr>
          <p:nvPr>
            <p:ph type="dt" sz="half" idx="10"/>
          </p:nvPr>
        </p:nvSpPr>
        <p:spPr/>
        <p:txBody>
          <a:bodyPr/>
          <a:lstStyle/>
          <a:p>
            <a:fld id="{315DD395-C4A7-4F94-AED1-6113EACFACB8}" type="datetimeFigureOut">
              <a:rPr lang="en-US" smtClean="0"/>
              <a:t>8/24/2020</a:t>
            </a:fld>
            <a:endParaRPr lang="en-US"/>
          </a:p>
        </p:txBody>
      </p:sp>
      <p:sp>
        <p:nvSpPr>
          <p:cNvPr id="6" name="Footer Placeholder 5">
            <a:extLst>
              <a:ext uri="{FF2B5EF4-FFF2-40B4-BE49-F238E27FC236}">
                <a16:creationId xmlns:a16="http://schemas.microsoft.com/office/drawing/2014/main" id="{AEFA726C-885A-4F9A-8A63-2FB0ED06E3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84DFCA-AA55-4F19-8D51-70B29B6DFE32}"/>
              </a:ext>
            </a:extLst>
          </p:cNvPr>
          <p:cNvSpPr>
            <a:spLocks noGrp="1"/>
          </p:cNvSpPr>
          <p:nvPr>
            <p:ph type="sldNum" sz="quarter" idx="12"/>
          </p:nvPr>
        </p:nvSpPr>
        <p:spPr/>
        <p:txBody>
          <a:bodyPr/>
          <a:lstStyle/>
          <a:p>
            <a:fld id="{3A9001C7-44B1-43D0-868F-DC4B62F6676E}" type="slidenum">
              <a:rPr lang="en-US" smtClean="0"/>
              <a:t>‹#›</a:t>
            </a:fld>
            <a:endParaRPr lang="en-US"/>
          </a:p>
        </p:txBody>
      </p:sp>
    </p:spTree>
    <p:extLst>
      <p:ext uri="{BB962C8B-B14F-4D97-AF65-F5344CB8AC3E}">
        <p14:creationId xmlns:p14="http://schemas.microsoft.com/office/powerpoint/2010/main" val="373878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A666E-84DF-4B26-8A62-DAEFA59DED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270239-0791-44DF-8E5B-5D4EB09FDD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9824782-F4BF-495C-9264-ECE4067EBC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2ED767-1B1A-4961-9D3B-FD4FD7B8ABFC}"/>
              </a:ext>
            </a:extLst>
          </p:cNvPr>
          <p:cNvSpPr>
            <a:spLocks noGrp="1"/>
          </p:cNvSpPr>
          <p:nvPr>
            <p:ph type="dt" sz="half" idx="10"/>
          </p:nvPr>
        </p:nvSpPr>
        <p:spPr/>
        <p:txBody>
          <a:bodyPr/>
          <a:lstStyle/>
          <a:p>
            <a:fld id="{315DD395-C4A7-4F94-AED1-6113EACFACB8}" type="datetimeFigureOut">
              <a:rPr lang="en-US" smtClean="0"/>
              <a:t>8/24/2020</a:t>
            </a:fld>
            <a:endParaRPr lang="en-US"/>
          </a:p>
        </p:txBody>
      </p:sp>
      <p:sp>
        <p:nvSpPr>
          <p:cNvPr id="6" name="Footer Placeholder 5">
            <a:extLst>
              <a:ext uri="{FF2B5EF4-FFF2-40B4-BE49-F238E27FC236}">
                <a16:creationId xmlns:a16="http://schemas.microsoft.com/office/drawing/2014/main" id="{D95335D0-23D9-431D-B609-1852BCA319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CE3B5A-8911-447F-ADED-681DAC3E8E37}"/>
              </a:ext>
            </a:extLst>
          </p:cNvPr>
          <p:cNvSpPr>
            <a:spLocks noGrp="1"/>
          </p:cNvSpPr>
          <p:nvPr>
            <p:ph type="sldNum" sz="quarter" idx="12"/>
          </p:nvPr>
        </p:nvSpPr>
        <p:spPr/>
        <p:txBody>
          <a:bodyPr/>
          <a:lstStyle/>
          <a:p>
            <a:fld id="{3A9001C7-44B1-43D0-868F-DC4B62F6676E}" type="slidenum">
              <a:rPr lang="en-US" smtClean="0"/>
              <a:t>‹#›</a:t>
            </a:fld>
            <a:endParaRPr lang="en-US"/>
          </a:p>
        </p:txBody>
      </p:sp>
    </p:spTree>
    <p:extLst>
      <p:ext uri="{BB962C8B-B14F-4D97-AF65-F5344CB8AC3E}">
        <p14:creationId xmlns:p14="http://schemas.microsoft.com/office/powerpoint/2010/main" val="214770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EE91AF-687F-4C4B-96EA-9D1BEC3BF5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6AC9C2-C030-442B-8D53-5E5DFF4185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8B01C1-A8E7-4A83-B3AB-53084BCCC3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5DD395-C4A7-4F94-AED1-6113EACFACB8}" type="datetimeFigureOut">
              <a:rPr lang="en-US" smtClean="0"/>
              <a:t>8/24/2020</a:t>
            </a:fld>
            <a:endParaRPr lang="en-US"/>
          </a:p>
        </p:txBody>
      </p:sp>
      <p:sp>
        <p:nvSpPr>
          <p:cNvPr id="5" name="Footer Placeholder 4">
            <a:extLst>
              <a:ext uri="{FF2B5EF4-FFF2-40B4-BE49-F238E27FC236}">
                <a16:creationId xmlns:a16="http://schemas.microsoft.com/office/drawing/2014/main" id="{C6E638A1-E17A-449B-9F27-86D3105473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D00EAD-ECAB-44BD-B2F4-C8372FC5C4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001C7-44B1-43D0-868F-DC4B62F6676E}" type="slidenum">
              <a:rPr lang="en-US" smtClean="0"/>
              <a:t>‹#›</a:t>
            </a:fld>
            <a:endParaRPr lang="en-US"/>
          </a:p>
        </p:txBody>
      </p:sp>
    </p:spTree>
    <p:extLst>
      <p:ext uri="{BB962C8B-B14F-4D97-AF65-F5344CB8AC3E}">
        <p14:creationId xmlns:p14="http://schemas.microsoft.com/office/powerpoint/2010/main" val="858281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commons.wikimedia.org/wiki/File:Liver_Anterior_View_with_Surrounding_Structures.jpg"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7FBD1A-3F9B-44F7-A6DA-BA1B9C057361}"/>
              </a:ext>
            </a:extLst>
          </p:cNvPr>
          <p:cNvSpPr txBox="1"/>
          <p:nvPr/>
        </p:nvSpPr>
        <p:spPr>
          <a:xfrm>
            <a:off x="3715658" y="2438232"/>
            <a:ext cx="3817257" cy="1015663"/>
          </a:xfrm>
          <a:prstGeom prst="rect">
            <a:avLst/>
          </a:prstGeom>
          <a:noFill/>
        </p:spPr>
        <p:txBody>
          <a:bodyPr wrap="square" rtlCol="0">
            <a:spAutoFit/>
          </a:bodyPr>
          <a:lstStyle/>
          <a:p>
            <a:r>
              <a:rPr lang="bn-IN" sz="6000" dirty="0">
                <a:latin typeface="NikoshBAN" panose="02000000000000000000" pitchFamily="2" charset="0"/>
                <a:cs typeface="NikoshBAN" panose="02000000000000000000" pitchFamily="2" charset="0"/>
              </a:rPr>
              <a:t>সবাইকে স্বাগত </a:t>
            </a:r>
            <a:endParaRPr lang="en-US" sz="6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03411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91D725-E5C4-4561-B24D-2DDBBDE05C59}"/>
              </a:ext>
            </a:extLst>
          </p:cNvPr>
          <p:cNvSpPr txBox="1"/>
          <p:nvPr/>
        </p:nvSpPr>
        <p:spPr>
          <a:xfrm>
            <a:off x="3367314" y="297714"/>
            <a:ext cx="4557486" cy="923330"/>
          </a:xfrm>
          <a:prstGeom prst="rect">
            <a:avLst/>
          </a:prstGeom>
          <a:solidFill>
            <a:srgbClr val="FFFF00"/>
          </a:solidFill>
        </p:spPr>
        <p:txBody>
          <a:bodyPr wrap="square" rtlCol="0">
            <a:spAutoFit/>
          </a:bodyPr>
          <a:lstStyle/>
          <a:p>
            <a:r>
              <a:rPr lang="bn-IN" sz="5400" dirty="0">
                <a:latin typeface="NikoshBAN" panose="02000000000000000000" pitchFamily="2" charset="0"/>
                <a:cs typeface="NikoshBAN" panose="02000000000000000000" pitchFamily="2" charset="0"/>
              </a:rPr>
              <a:t>জীববিজ্ঞান -২য় পত্র </a:t>
            </a:r>
            <a:endParaRPr lang="en-US" sz="5400"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7026AF7F-03EB-4737-9623-6F330A6DE81C}"/>
              </a:ext>
            </a:extLst>
          </p:cNvPr>
          <p:cNvSpPr txBox="1"/>
          <p:nvPr/>
        </p:nvSpPr>
        <p:spPr>
          <a:xfrm>
            <a:off x="2772229" y="1675480"/>
            <a:ext cx="6154058" cy="830997"/>
          </a:xfrm>
          <a:prstGeom prst="rect">
            <a:avLst/>
          </a:prstGeom>
          <a:solidFill>
            <a:srgbClr val="00B050"/>
          </a:solidFill>
        </p:spPr>
        <p:txBody>
          <a:bodyPr wrap="square" rtlCol="0">
            <a:spAutoFit/>
          </a:bodyPr>
          <a:lstStyle/>
          <a:p>
            <a:r>
              <a:rPr lang="bn-IN" sz="4800" dirty="0">
                <a:latin typeface="NikoshBAN" panose="02000000000000000000" pitchFamily="2" charset="0"/>
                <a:cs typeface="NikoshBAN" panose="02000000000000000000" pitchFamily="2" charset="0"/>
              </a:rPr>
              <a:t>৩য় অধ্যায় –পরিপাক ও শোষণ </a:t>
            </a:r>
            <a:endParaRPr lang="en-US" sz="4800"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01A92660-F3BC-4F5E-B00B-206658AF4B8E}"/>
              </a:ext>
            </a:extLst>
          </p:cNvPr>
          <p:cNvSpPr txBox="1"/>
          <p:nvPr/>
        </p:nvSpPr>
        <p:spPr>
          <a:xfrm>
            <a:off x="3497943" y="2960913"/>
            <a:ext cx="4426857" cy="3170099"/>
          </a:xfrm>
          <a:prstGeom prst="rect">
            <a:avLst/>
          </a:prstGeom>
          <a:solidFill>
            <a:srgbClr val="FF0000"/>
          </a:solidFill>
        </p:spPr>
        <p:txBody>
          <a:bodyPr wrap="square" rtlCol="0">
            <a:spAutoFit/>
          </a:bodyPr>
          <a:lstStyle/>
          <a:p>
            <a:r>
              <a:rPr lang="bn-IN" sz="4000" dirty="0">
                <a:solidFill>
                  <a:schemeClr val="bg1"/>
                </a:solidFill>
                <a:latin typeface="NikoshBAN" panose="02000000000000000000" pitchFamily="2" charset="0"/>
                <a:cs typeface="NikoshBAN" panose="02000000000000000000" pitchFamily="2" charset="0"/>
              </a:rPr>
              <a:t>জি, এম শাহিনুর রহমান </a:t>
            </a:r>
          </a:p>
          <a:p>
            <a:r>
              <a:rPr lang="bn-IN" sz="4000" dirty="0">
                <a:solidFill>
                  <a:schemeClr val="bg1"/>
                </a:solidFill>
                <a:latin typeface="NikoshBAN" panose="02000000000000000000" pitchFamily="2" charset="0"/>
                <a:cs typeface="NikoshBAN" panose="02000000000000000000" pitchFamily="2" charset="0"/>
              </a:rPr>
              <a:t>প্রভাষক (উদ্ভিদবিজ্ঞান)</a:t>
            </a:r>
          </a:p>
          <a:p>
            <a:r>
              <a:rPr lang="bn-IN" sz="4000" dirty="0">
                <a:solidFill>
                  <a:schemeClr val="bg1"/>
                </a:solidFill>
                <a:latin typeface="NikoshBAN" panose="02000000000000000000" pitchFamily="2" charset="0"/>
                <a:cs typeface="NikoshBAN" panose="02000000000000000000" pitchFamily="2" charset="0"/>
              </a:rPr>
              <a:t>সরকারি নর্থ খুলনা কলেজ</a:t>
            </a:r>
          </a:p>
          <a:p>
            <a:r>
              <a:rPr lang="bn-IN" sz="4000" dirty="0">
                <a:solidFill>
                  <a:schemeClr val="bg1"/>
                </a:solidFill>
                <a:latin typeface="NikoshBAN" panose="02000000000000000000" pitchFamily="2" charset="0"/>
                <a:cs typeface="NikoshBAN" panose="02000000000000000000" pitchFamily="2" charset="0"/>
              </a:rPr>
              <a:t>তেরখাদা,খুলনা।</a:t>
            </a:r>
          </a:p>
          <a:p>
            <a:r>
              <a:rPr lang="bn-IN" sz="4000" dirty="0">
                <a:solidFill>
                  <a:schemeClr val="bg1"/>
                </a:solidFill>
                <a:latin typeface="NikoshBAN" panose="02000000000000000000" pitchFamily="2" charset="0"/>
                <a:cs typeface="NikoshBAN" panose="02000000000000000000" pitchFamily="2" charset="0"/>
              </a:rPr>
              <a:t>০১৭২২৮০১৩৮১ </a:t>
            </a:r>
            <a:endParaRPr lang="en-US" sz="4000"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06238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0FF966-E09A-4BA3-8816-88CD47C2024C}"/>
              </a:ext>
            </a:extLst>
          </p:cNvPr>
          <p:cNvSpPr txBox="1"/>
          <p:nvPr/>
        </p:nvSpPr>
        <p:spPr>
          <a:xfrm>
            <a:off x="2162628" y="1465943"/>
            <a:ext cx="5907314" cy="707886"/>
          </a:xfrm>
          <a:prstGeom prst="rect">
            <a:avLst/>
          </a:prstGeom>
          <a:noFill/>
        </p:spPr>
        <p:txBody>
          <a:bodyPr wrap="square" rtlCol="0">
            <a:spAutoFit/>
          </a:bodyPr>
          <a:lstStyle/>
          <a:p>
            <a:r>
              <a:rPr lang="bn-IN" sz="4000" dirty="0">
                <a:latin typeface="NikoshBAN" panose="02000000000000000000" pitchFamily="2" charset="0"/>
                <a:cs typeface="NikoshBAN" panose="02000000000000000000" pitchFamily="2" charset="0"/>
              </a:rPr>
              <a:t>১।যকৃত কাকে বলে বলতে পারবে?  </a:t>
            </a:r>
            <a:endParaRPr lang="en-US" sz="4000"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968C466B-C2F8-4E6B-A6FB-10766DC4BA0F}"/>
              </a:ext>
            </a:extLst>
          </p:cNvPr>
          <p:cNvSpPr txBox="1"/>
          <p:nvPr/>
        </p:nvSpPr>
        <p:spPr>
          <a:xfrm>
            <a:off x="2162628" y="3075057"/>
            <a:ext cx="7866743" cy="707886"/>
          </a:xfrm>
          <a:prstGeom prst="rect">
            <a:avLst/>
          </a:prstGeom>
          <a:noFill/>
        </p:spPr>
        <p:txBody>
          <a:bodyPr wrap="square" rtlCol="0">
            <a:spAutoFit/>
          </a:bodyPr>
          <a:lstStyle/>
          <a:p>
            <a:r>
              <a:rPr lang="bn-IN" sz="4000" dirty="0">
                <a:latin typeface="NikoshBAN" panose="02000000000000000000" pitchFamily="2" charset="0"/>
                <a:cs typeface="NikoshBAN" panose="02000000000000000000" pitchFamily="2" charset="0"/>
              </a:rPr>
              <a:t>২।যকৃতের সঞ্চয়ী ভূমিকা বলতে পারবে ?</a:t>
            </a:r>
            <a:endParaRPr lang="en-US" sz="4000"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A0E81F01-B626-4CFE-8F4D-0F7A644A4921}"/>
              </a:ext>
            </a:extLst>
          </p:cNvPr>
          <p:cNvSpPr txBox="1"/>
          <p:nvPr/>
        </p:nvSpPr>
        <p:spPr>
          <a:xfrm>
            <a:off x="2714170" y="319314"/>
            <a:ext cx="6763657" cy="830997"/>
          </a:xfrm>
          <a:prstGeom prst="rect">
            <a:avLst/>
          </a:prstGeom>
          <a:solidFill>
            <a:srgbClr val="FFFF00"/>
          </a:solidFill>
        </p:spPr>
        <p:txBody>
          <a:bodyPr wrap="square" rtlCol="0">
            <a:spAutoFit/>
          </a:bodyPr>
          <a:lstStyle/>
          <a:p>
            <a:r>
              <a:rPr lang="bn-IN" sz="4800" dirty="0">
                <a:latin typeface="NikoshBAN" panose="02000000000000000000" pitchFamily="2" charset="0"/>
                <a:cs typeface="NikoshBAN" panose="02000000000000000000" pitchFamily="2" charset="0"/>
              </a:rPr>
              <a:t>পাঠ শেষে  </a:t>
            </a:r>
            <a:r>
              <a:rPr lang="bn-IN" sz="4400" dirty="0">
                <a:latin typeface="NikoshBAN" panose="02000000000000000000" pitchFamily="2" charset="0"/>
                <a:cs typeface="NikoshBAN" panose="02000000000000000000" pitchFamily="2" charset="0"/>
              </a:rPr>
              <a:t>শিক্ষার্থীরা..................</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53974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B04FC32-4204-488D-882B-6F7A839E7E9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961215" y="2148114"/>
            <a:ext cx="4594152" cy="4709886"/>
          </a:xfrm>
          <a:prstGeom prst="rect">
            <a:avLst/>
          </a:prstGeom>
        </p:spPr>
      </p:pic>
      <p:sp>
        <p:nvSpPr>
          <p:cNvPr id="5" name="Action Button: Help 4">
            <a:hlinkClick r:id="" action="ppaction://noaction" highlightClick="1"/>
            <a:extLst>
              <a:ext uri="{FF2B5EF4-FFF2-40B4-BE49-F238E27FC236}">
                <a16:creationId xmlns:a16="http://schemas.microsoft.com/office/drawing/2014/main" id="{999B6434-797A-4C41-8AEC-3F462B9B37CA}"/>
              </a:ext>
            </a:extLst>
          </p:cNvPr>
          <p:cNvSpPr/>
          <p:nvPr/>
        </p:nvSpPr>
        <p:spPr>
          <a:xfrm>
            <a:off x="4688115" y="76200"/>
            <a:ext cx="928914" cy="1737360"/>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Help 5">
            <a:hlinkClick r:id="" action="ppaction://noaction" highlightClick="1"/>
            <a:extLst>
              <a:ext uri="{FF2B5EF4-FFF2-40B4-BE49-F238E27FC236}">
                <a16:creationId xmlns:a16="http://schemas.microsoft.com/office/drawing/2014/main" id="{F7E80837-60C9-4CE4-B595-B914A09B1E7E}"/>
              </a:ext>
            </a:extLst>
          </p:cNvPr>
          <p:cNvSpPr/>
          <p:nvPr/>
        </p:nvSpPr>
        <p:spPr>
          <a:xfrm>
            <a:off x="6677756" y="76199"/>
            <a:ext cx="884187" cy="1737359"/>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3556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9F93B9-7073-4236-B281-58ABE8DEB0A9}"/>
              </a:ext>
            </a:extLst>
          </p:cNvPr>
          <p:cNvSpPr txBox="1"/>
          <p:nvPr/>
        </p:nvSpPr>
        <p:spPr>
          <a:xfrm>
            <a:off x="529771" y="2096424"/>
            <a:ext cx="11132457" cy="3970318"/>
          </a:xfrm>
          <a:prstGeom prst="rect">
            <a:avLst/>
          </a:prstGeom>
          <a:noFill/>
        </p:spPr>
        <p:txBody>
          <a:bodyPr wrap="square">
            <a:spAutoFit/>
          </a:bodyPr>
          <a:lstStyle/>
          <a:p>
            <a:r>
              <a:rPr lang="bn-IN" sz="3600" dirty="0">
                <a:latin typeface="NikoshBAN" panose="02000000000000000000" pitchFamily="2" charset="0"/>
                <a:cs typeface="NikoshBAN" panose="02000000000000000000" pitchFamily="2" charset="0"/>
              </a:rPr>
              <a:t>যকৃৎ (ইংরেজি: </a:t>
            </a:r>
            <a:r>
              <a:rPr lang="en-US" sz="3600" dirty="0">
                <a:latin typeface="NikoshBAN" panose="02000000000000000000" pitchFamily="2" charset="0"/>
                <a:cs typeface="NikoshBAN" panose="02000000000000000000" pitchFamily="2" charset="0"/>
              </a:rPr>
              <a:t>Liver) </a:t>
            </a:r>
            <a:r>
              <a:rPr lang="bn-IN" sz="3600" dirty="0">
                <a:latin typeface="NikoshBAN" panose="02000000000000000000" pitchFamily="2" charset="0"/>
                <a:cs typeface="NikoshBAN" panose="02000000000000000000" pitchFamily="2" charset="0"/>
              </a:rPr>
              <a:t>মেরুদণ্ডী ও অন্যান্য কিছু প্রাণীদেহে অবস্থিত একটি আভ্যন্তরিক অঙ্গ। এটি বক্ষপিঞ্জরে মধ্যচ্ছদার নিচের অংশে অবস্থিত। একে চলতি বাংলায় কলিজা বলে সচরাচর উল্লেখ করা হয়। যকৃৎ দেহের বৃহত্তম গ্রন্থি। এর ওজন দেহের মোট ওজনের (৩-৫%)। এটি ২টি খণ্ডে বিভক্ত: ডান এবং বাম। প্রাণীদেহে বিপাকে ও অন্যান্য কিছু শারীরবৃত্তীয় কাজে যকৃত প্রধান ভূমিকা পালন করে। গ্লাইকোজেনের সঞ্চয়, প্লাজমা প্রোটিন সংশ্লেষণ, ঔষুধ বা অন্যান্য রাসায়নিক নির্বিষকরণে এর ভূমিকা গুরুত্বপূর্ণ।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58043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48A5DF4-63F6-4A61-84CC-95EC7474EB7E}"/>
              </a:ext>
            </a:extLst>
          </p:cNvPr>
          <p:cNvPicPr>
            <a:picLocks noChangeAspect="1"/>
          </p:cNvPicPr>
          <p:nvPr/>
        </p:nvPicPr>
        <p:blipFill>
          <a:blip r:embed="rId2"/>
          <a:stretch>
            <a:fillRect/>
          </a:stretch>
        </p:blipFill>
        <p:spPr>
          <a:xfrm>
            <a:off x="2972973" y="1321581"/>
            <a:ext cx="5763735" cy="5384020"/>
          </a:xfrm>
          <a:prstGeom prst="rect">
            <a:avLst/>
          </a:prstGeom>
        </p:spPr>
      </p:pic>
      <p:sp>
        <p:nvSpPr>
          <p:cNvPr id="4" name="TextBox 3">
            <a:extLst>
              <a:ext uri="{FF2B5EF4-FFF2-40B4-BE49-F238E27FC236}">
                <a16:creationId xmlns:a16="http://schemas.microsoft.com/office/drawing/2014/main" id="{4FA185F9-309B-41C2-B287-B4B1BFAD7E9F}"/>
              </a:ext>
            </a:extLst>
          </p:cNvPr>
          <p:cNvSpPr txBox="1"/>
          <p:nvPr/>
        </p:nvSpPr>
        <p:spPr>
          <a:xfrm>
            <a:off x="2799694" y="305917"/>
            <a:ext cx="5763735" cy="1015663"/>
          </a:xfrm>
          <a:prstGeom prst="rect">
            <a:avLst/>
          </a:prstGeom>
          <a:solidFill>
            <a:srgbClr val="FFFF00"/>
          </a:solidFill>
        </p:spPr>
        <p:txBody>
          <a:bodyPr wrap="square" rtlCol="0">
            <a:spAutoFit/>
          </a:bodyPr>
          <a:lstStyle/>
          <a:p>
            <a:r>
              <a:rPr lang="bn-IN" sz="6000" dirty="0">
                <a:latin typeface="NikoshBAN" panose="02000000000000000000" pitchFamily="2" charset="0"/>
                <a:cs typeface="NikoshBAN" panose="02000000000000000000" pitchFamily="2" charset="0"/>
              </a:rPr>
              <a:t>যকৃতের সঞ্চয়ী ভূমিকাঃ </a:t>
            </a:r>
            <a:endParaRPr lang="en-US" sz="6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74298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BA96696-5770-4577-B1DA-D07C6179D0CD}"/>
              </a:ext>
            </a:extLst>
          </p:cNvPr>
          <p:cNvSpPr txBox="1"/>
          <p:nvPr/>
        </p:nvSpPr>
        <p:spPr>
          <a:xfrm>
            <a:off x="2070296" y="926708"/>
            <a:ext cx="4576689" cy="5909310"/>
          </a:xfrm>
          <a:prstGeom prst="rect">
            <a:avLst/>
          </a:prstGeom>
          <a:noFill/>
        </p:spPr>
        <p:txBody>
          <a:bodyPr wrap="square" rtlCol="0">
            <a:spAutoFit/>
          </a:bodyPr>
          <a:lstStyle/>
          <a:p>
            <a:r>
              <a:rPr lang="bn-IN" sz="5400" dirty="0">
                <a:latin typeface="NikoshBAN" panose="02000000000000000000" pitchFamily="2" charset="0"/>
                <a:cs typeface="NikoshBAN" panose="02000000000000000000" pitchFamily="2" charset="0"/>
              </a:rPr>
              <a:t>লিপির---------------</a:t>
            </a:r>
          </a:p>
          <a:p>
            <a:r>
              <a:rPr lang="bn-IN" sz="5400" dirty="0">
                <a:latin typeface="NikoshBAN" panose="02000000000000000000" pitchFamily="2" charset="0"/>
                <a:cs typeface="NikoshBAN" panose="02000000000000000000" pitchFamily="2" charset="0"/>
              </a:rPr>
              <a:t>গায়ের---------------</a:t>
            </a:r>
          </a:p>
          <a:p>
            <a:r>
              <a:rPr lang="bn-IN" sz="5400" dirty="0">
                <a:latin typeface="NikoshBAN" panose="02000000000000000000" pitchFamily="2" charset="0"/>
                <a:cs typeface="NikoshBAN" panose="02000000000000000000" pitchFamily="2" charset="0"/>
              </a:rPr>
              <a:t>পিউর---------------</a:t>
            </a:r>
          </a:p>
          <a:p>
            <a:r>
              <a:rPr lang="bn-IN" sz="5400" dirty="0">
                <a:latin typeface="NikoshBAN" panose="02000000000000000000" pitchFamily="2" charset="0"/>
                <a:cs typeface="NikoshBAN" panose="02000000000000000000" pitchFamily="2" charset="0"/>
              </a:rPr>
              <a:t>রক্তে--------- ------</a:t>
            </a:r>
          </a:p>
          <a:p>
            <a:r>
              <a:rPr lang="bn-IN" sz="5400" dirty="0">
                <a:latin typeface="NikoshBAN" panose="02000000000000000000" pitchFamily="2" charset="0"/>
                <a:cs typeface="NikoshBAN" panose="02000000000000000000" pitchFamily="2" charset="0"/>
              </a:rPr>
              <a:t>ভিটামিনের----------  </a:t>
            </a:r>
          </a:p>
          <a:p>
            <a:r>
              <a:rPr lang="bn-IN" sz="5400" dirty="0">
                <a:latin typeface="NikoshBAN" panose="02000000000000000000" pitchFamily="2" charset="0"/>
                <a:cs typeface="NikoshBAN" panose="02000000000000000000" pitchFamily="2" charset="0"/>
              </a:rPr>
              <a:t>খনি----------------- </a:t>
            </a:r>
          </a:p>
          <a:p>
            <a:r>
              <a:rPr lang="bn-IN" sz="5400" dirty="0">
                <a:latin typeface="NikoshBAN" panose="02000000000000000000" pitchFamily="2" charset="0"/>
                <a:cs typeface="NikoshBAN" panose="02000000000000000000" pitchFamily="2" charset="0"/>
              </a:rPr>
              <a:t>আছে--------- ------ </a:t>
            </a:r>
            <a:endParaRPr lang="en-US" sz="5400"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57145169-029C-4F16-A947-A722F52D827C}"/>
              </a:ext>
            </a:extLst>
          </p:cNvPr>
          <p:cNvSpPr txBox="1"/>
          <p:nvPr/>
        </p:nvSpPr>
        <p:spPr>
          <a:xfrm>
            <a:off x="2405576" y="157266"/>
            <a:ext cx="829993" cy="769441"/>
          </a:xfrm>
          <a:prstGeom prst="rect">
            <a:avLst/>
          </a:prstGeom>
          <a:solidFill>
            <a:srgbClr val="FFFF00"/>
          </a:solidFill>
        </p:spPr>
        <p:txBody>
          <a:bodyPr wrap="square" rtlCol="0">
            <a:spAutoFit/>
          </a:bodyPr>
          <a:lstStyle/>
          <a:p>
            <a:r>
              <a:rPr lang="bn-IN" sz="4400" dirty="0">
                <a:latin typeface="NikoshBAN" panose="02000000000000000000" pitchFamily="2" charset="0"/>
                <a:cs typeface="NikoshBAN" panose="02000000000000000000" pitchFamily="2" charset="0"/>
              </a:rPr>
              <a:t>ছন্দ</a:t>
            </a:r>
            <a:endParaRPr lang="en-US" sz="4400" dirty="0">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76D5FC4B-DEAB-47A2-B116-6ED27DC292ED}"/>
              </a:ext>
            </a:extLst>
          </p:cNvPr>
          <p:cNvSpPr txBox="1"/>
          <p:nvPr/>
        </p:nvSpPr>
        <p:spPr>
          <a:xfrm>
            <a:off x="7104184" y="157267"/>
            <a:ext cx="1280160" cy="769441"/>
          </a:xfrm>
          <a:prstGeom prst="rect">
            <a:avLst/>
          </a:prstGeom>
          <a:solidFill>
            <a:srgbClr val="FFFF00"/>
          </a:solidFill>
        </p:spPr>
        <p:txBody>
          <a:bodyPr wrap="square" rtlCol="0">
            <a:spAutoFit/>
          </a:bodyPr>
          <a:lstStyle/>
          <a:p>
            <a:r>
              <a:rPr lang="bn-IN" sz="4400" dirty="0">
                <a:latin typeface="NikoshBAN" panose="02000000000000000000" pitchFamily="2" charset="0"/>
                <a:cs typeface="NikoshBAN" panose="02000000000000000000" pitchFamily="2" charset="0"/>
              </a:rPr>
              <a:t>ব্যাখ্যা</a:t>
            </a:r>
            <a:r>
              <a:rPr lang="bn-IN" dirty="0"/>
              <a:t> </a:t>
            </a:r>
            <a:endParaRPr lang="en-US" dirty="0"/>
          </a:p>
        </p:txBody>
      </p:sp>
      <p:sp>
        <p:nvSpPr>
          <p:cNvPr id="7" name="TextBox 6">
            <a:extLst>
              <a:ext uri="{FF2B5EF4-FFF2-40B4-BE49-F238E27FC236}">
                <a16:creationId xmlns:a16="http://schemas.microsoft.com/office/drawing/2014/main" id="{B373B243-67CA-4DC9-90C4-2EF2410D5E71}"/>
              </a:ext>
            </a:extLst>
          </p:cNvPr>
          <p:cNvSpPr txBox="1"/>
          <p:nvPr/>
        </p:nvSpPr>
        <p:spPr>
          <a:xfrm>
            <a:off x="7083083" y="1139484"/>
            <a:ext cx="2602523" cy="769441"/>
          </a:xfrm>
          <a:prstGeom prst="rect">
            <a:avLst/>
          </a:prstGeom>
          <a:noFill/>
        </p:spPr>
        <p:txBody>
          <a:bodyPr wrap="square" rtlCol="0">
            <a:spAutoFit/>
          </a:bodyPr>
          <a:lstStyle/>
          <a:p>
            <a:r>
              <a:rPr lang="bn-IN" sz="4400" dirty="0">
                <a:latin typeface="NikoshBAN" panose="02000000000000000000" pitchFamily="2" charset="0"/>
                <a:cs typeface="NikoshBAN" panose="02000000000000000000" pitchFamily="2" charset="0"/>
              </a:rPr>
              <a:t>লিপিড</a:t>
            </a:r>
            <a:r>
              <a:rPr lang="bn-IN" dirty="0"/>
              <a:t> </a:t>
            </a:r>
            <a:endParaRPr lang="en-US" dirty="0"/>
          </a:p>
        </p:txBody>
      </p:sp>
      <p:sp>
        <p:nvSpPr>
          <p:cNvPr id="8" name="TextBox 7">
            <a:extLst>
              <a:ext uri="{FF2B5EF4-FFF2-40B4-BE49-F238E27FC236}">
                <a16:creationId xmlns:a16="http://schemas.microsoft.com/office/drawing/2014/main" id="{68BE6E66-45DF-422F-95E0-77221790FE4A}"/>
              </a:ext>
            </a:extLst>
          </p:cNvPr>
          <p:cNvSpPr txBox="1"/>
          <p:nvPr/>
        </p:nvSpPr>
        <p:spPr>
          <a:xfrm>
            <a:off x="7083083" y="1870955"/>
            <a:ext cx="3038621" cy="769441"/>
          </a:xfrm>
          <a:prstGeom prst="rect">
            <a:avLst/>
          </a:prstGeom>
          <a:noFill/>
        </p:spPr>
        <p:txBody>
          <a:bodyPr wrap="square" rtlCol="0">
            <a:spAutoFit/>
          </a:bodyPr>
          <a:lstStyle/>
          <a:p>
            <a:r>
              <a:rPr lang="bn-IN" sz="4400" dirty="0">
                <a:latin typeface="NikoshBAN" panose="02000000000000000000" pitchFamily="2" charset="0"/>
                <a:cs typeface="NikoshBAN" panose="02000000000000000000" pitchFamily="2" charset="0"/>
              </a:rPr>
              <a:t>গ্লাইকোজেন </a:t>
            </a:r>
            <a:endParaRPr lang="en-US" sz="4400" dirty="0">
              <a:latin typeface="NikoshBAN" panose="02000000000000000000" pitchFamily="2" charset="0"/>
              <a:cs typeface="NikoshBAN" panose="02000000000000000000" pitchFamily="2" charset="0"/>
            </a:endParaRPr>
          </a:p>
        </p:txBody>
      </p:sp>
      <p:sp>
        <p:nvSpPr>
          <p:cNvPr id="9" name="TextBox 8">
            <a:extLst>
              <a:ext uri="{FF2B5EF4-FFF2-40B4-BE49-F238E27FC236}">
                <a16:creationId xmlns:a16="http://schemas.microsoft.com/office/drawing/2014/main" id="{10DC4CE9-9765-47B5-A2FD-96CC3A8BF5C2}"/>
              </a:ext>
            </a:extLst>
          </p:cNvPr>
          <p:cNvSpPr txBox="1"/>
          <p:nvPr/>
        </p:nvSpPr>
        <p:spPr>
          <a:xfrm>
            <a:off x="7083083" y="2757506"/>
            <a:ext cx="2433710" cy="769441"/>
          </a:xfrm>
          <a:prstGeom prst="rect">
            <a:avLst/>
          </a:prstGeom>
          <a:noFill/>
        </p:spPr>
        <p:txBody>
          <a:bodyPr wrap="square" rtlCol="0">
            <a:spAutoFit/>
          </a:bodyPr>
          <a:lstStyle/>
          <a:p>
            <a:r>
              <a:rPr lang="bn-IN" sz="4400" dirty="0">
                <a:latin typeface="NikoshBAN" panose="02000000000000000000" pitchFamily="2" charset="0"/>
                <a:cs typeface="NikoshBAN" panose="02000000000000000000" pitchFamily="2" charset="0"/>
              </a:rPr>
              <a:t>পিত্তরস </a:t>
            </a:r>
            <a:endParaRPr lang="en-US" sz="4400" dirty="0">
              <a:latin typeface="NikoshBAN" panose="02000000000000000000" pitchFamily="2" charset="0"/>
              <a:cs typeface="NikoshBAN" panose="02000000000000000000" pitchFamily="2" charset="0"/>
            </a:endParaRPr>
          </a:p>
        </p:txBody>
      </p:sp>
      <p:sp>
        <p:nvSpPr>
          <p:cNvPr id="10" name="TextBox 9">
            <a:extLst>
              <a:ext uri="{FF2B5EF4-FFF2-40B4-BE49-F238E27FC236}">
                <a16:creationId xmlns:a16="http://schemas.microsoft.com/office/drawing/2014/main" id="{C0A699CB-3989-4E00-94C0-CE9DD4BC8AFD}"/>
              </a:ext>
            </a:extLst>
          </p:cNvPr>
          <p:cNvSpPr txBox="1"/>
          <p:nvPr/>
        </p:nvSpPr>
        <p:spPr>
          <a:xfrm>
            <a:off x="7095977" y="3526947"/>
            <a:ext cx="3038621" cy="769441"/>
          </a:xfrm>
          <a:prstGeom prst="rect">
            <a:avLst/>
          </a:prstGeom>
          <a:noFill/>
        </p:spPr>
        <p:txBody>
          <a:bodyPr wrap="square" rtlCol="0">
            <a:spAutoFit/>
          </a:bodyPr>
          <a:lstStyle/>
          <a:p>
            <a:r>
              <a:rPr lang="bn-IN" sz="4400" dirty="0">
                <a:latin typeface="NikoshBAN" panose="02000000000000000000" pitchFamily="2" charset="0"/>
                <a:cs typeface="NikoshBAN" panose="02000000000000000000" pitchFamily="2" charset="0"/>
              </a:rPr>
              <a:t>রক্ত </a:t>
            </a:r>
            <a:endParaRPr lang="en-US" sz="4400" dirty="0">
              <a:latin typeface="NikoshBAN" panose="02000000000000000000" pitchFamily="2" charset="0"/>
              <a:cs typeface="NikoshBAN" panose="02000000000000000000" pitchFamily="2" charset="0"/>
            </a:endParaRPr>
          </a:p>
        </p:txBody>
      </p:sp>
      <p:sp>
        <p:nvSpPr>
          <p:cNvPr id="11" name="TextBox 10">
            <a:extLst>
              <a:ext uri="{FF2B5EF4-FFF2-40B4-BE49-F238E27FC236}">
                <a16:creationId xmlns:a16="http://schemas.microsoft.com/office/drawing/2014/main" id="{A511CF8D-AE2B-47C6-BE4A-223627D543BA}"/>
              </a:ext>
            </a:extLst>
          </p:cNvPr>
          <p:cNvSpPr txBox="1"/>
          <p:nvPr/>
        </p:nvSpPr>
        <p:spPr>
          <a:xfrm>
            <a:off x="7083083" y="4298391"/>
            <a:ext cx="3280117" cy="769441"/>
          </a:xfrm>
          <a:prstGeom prst="rect">
            <a:avLst/>
          </a:prstGeom>
          <a:noFill/>
        </p:spPr>
        <p:txBody>
          <a:bodyPr wrap="square" rtlCol="0">
            <a:spAutoFit/>
          </a:bodyPr>
          <a:lstStyle/>
          <a:p>
            <a:r>
              <a:rPr lang="bn-IN" sz="4400" dirty="0">
                <a:latin typeface="NikoshBAN" panose="02000000000000000000" pitchFamily="2" charset="0"/>
                <a:cs typeface="NikoshBAN" panose="02000000000000000000" pitchFamily="2" charset="0"/>
              </a:rPr>
              <a:t>ভিটামিন </a:t>
            </a:r>
            <a:endParaRPr lang="en-US" sz="4400" dirty="0">
              <a:latin typeface="NikoshBAN" panose="02000000000000000000" pitchFamily="2" charset="0"/>
              <a:cs typeface="NikoshBAN" panose="02000000000000000000" pitchFamily="2" charset="0"/>
            </a:endParaRPr>
          </a:p>
        </p:txBody>
      </p:sp>
      <p:sp>
        <p:nvSpPr>
          <p:cNvPr id="12" name="TextBox 11">
            <a:extLst>
              <a:ext uri="{FF2B5EF4-FFF2-40B4-BE49-F238E27FC236}">
                <a16:creationId xmlns:a16="http://schemas.microsoft.com/office/drawing/2014/main" id="{F527D038-B2B5-41B3-B7A3-A9B93FFED3AB}"/>
              </a:ext>
            </a:extLst>
          </p:cNvPr>
          <p:cNvSpPr txBox="1"/>
          <p:nvPr/>
        </p:nvSpPr>
        <p:spPr>
          <a:xfrm>
            <a:off x="7095977" y="5118376"/>
            <a:ext cx="3179299" cy="769441"/>
          </a:xfrm>
          <a:prstGeom prst="rect">
            <a:avLst/>
          </a:prstGeom>
          <a:noFill/>
        </p:spPr>
        <p:txBody>
          <a:bodyPr wrap="square" rtlCol="0">
            <a:spAutoFit/>
          </a:bodyPr>
          <a:lstStyle/>
          <a:p>
            <a:r>
              <a:rPr lang="bn-IN" sz="4400" dirty="0">
                <a:latin typeface="NikoshBAN" panose="02000000000000000000" pitchFamily="2" charset="0"/>
                <a:cs typeface="NikoshBAN" panose="02000000000000000000" pitchFamily="2" charset="0"/>
              </a:rPr>
              <a:t>খনিজদ্রব্য </a:t>
            </a:r>
            <a:endParaRPr lang="en-US" sz="4400" dirty="0">
              <a:latin typeface="NikoshBAN" panose="02000000000000000000" pitchFamily="2" charset="0"/>
              <a:cs typeface="NikoshBAN" panose="02000000000000000000" pitchFamily="2" charset="0"/>
            </a:endParaRPr>
          </a:p>
        </p:txBody>
      </p:sp>
      <p:sp>
        <p:nvSpPr>
          <p:cNvPr id="13" name="TextBox 12">
            <a:extLst>
              <a:ext uri="{FF2B5EF4-FFF2-40B4-BE49-F238E27FC236}">
                <a16:creationId xmlns:a16="http://schemas.microsoft.com/office/drawing/2014/main" id="{29A868DF-72D2-4DA8-8042-E7AD8E4DA31F}"/>
              </a:ext>
            </a:extLst>
          </p:cNvPr>
          <p:cNvSpPr txBox="1"/>
          <p:nvPr/>
        </p:nvSpPr>
        <p:spPr>
          <a:xfrm>
            <a:off x="7083083" y="5915553"/>
            <a:ext cx="2858086" cy="769441"/>
          </a:xfrm>
          <a:prstGeom prst="rect">
            <a:avLst/>
          </a:prstGeom>
          <a:noFill/>
        </p:spPr>
        <p:txBody>
          <a:bodyPr wrap="square" rtlCol="0">
            <a:spAutoFit/>
          </a:bodyPr>
          <a:lstStyle/>
          <a:p>
            <a:r>
              <a:rPr lang="bn-IN" sz="4400" dirty="0">
                <a:latin typeface="NikoshBAN" panose="02000000000000000000" pitchFamily="2" charset="0"/>
                <a:cs typeface="NikoshBAN" panose="02000000000000000000" pitchFamily="2" charset="0"/>
              </a:rPr>
              <a:t>অ্যামিনো এসিড</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73637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02567F-A257-4BEF-BEA0-C9B4CEB5B7B5}"/>
              </a:ext>
            </a:extLst>
          </p:cNvPr>
          <p:cNvSpPr txBox="1"/>
          <p:nvPr/>
        </p:nvSpPr>
        <p:spPr>
          <a:xfrm>
            <a:off x="3744685" y="1465943"/>
            <a:ext cx="4586515" cy="3631763"/>
          </a:xfrm>
          <a:prstGeom prst="rect">
            <a:avLst/>
          </a:prstGeom>
          <a:noFill/>
        </p:spPr>
        <p:txBody>
          <a:bodyPr wrap="square" rtlCol="0">
            <a:spAutoFit/>
          </a:bodyPr>
          <a:lstStyle/>
          <a:p>
            <a:r>
              <a:rPr lang="bn-IN" sz="11500" dirty="0">
                <a:latin typeface="NikoshBAN" panose="02000000000000000000" pitchFamily="2" charset="0"/>
                <a:cs typeface="NikoshBAN" panose="02000000000000000000" pitchFamily="2" charset="0"/>
              </a:rPr>
              <a:t>সবাইকে ধন্যবাদ </a:t>
            </a:r>
            <a:endParaRPr lang="en-US" sz="115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90944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TotalTime>
  <Words>165</Words>
  <Application>Microsoft Office PowerPoint</Application>
  <PresentationFormat>Widescreen</PresentationFormat>
  <Paragraphs>30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NikoshBAN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GM</dc:creator>
  <cp:lastModifiedBy>GM</cp:lastModifiedBy>
  <cp:revision>5</cp:revision>
  <dcterms:created xsi:type="dcterms:W3CDTF">2020-08-24T12:30:03Z</dcterms:created>
  <dcterms:modified xsi:type="dcterms:W3CDTF">2020-08-24T16:55:20Z</dcterms:modified>
</cp:coreProperties>
</file>