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6" r:id="rId3"/>
    <p:sldId id="267" r:id="rId4"/>
    <p:sldId id="266" r:id="rId5"/>
    <p:sldId id="259" r:id="rId6"/>
    <p:sldId id="260" r:id="rId7"/>
    <p:sldId id="261" r:id="rId8"/>
    <p:sldId id="263" r:id="rId9"/>
    <p:sldId id="264" r:id="rId10"/>
    <p:sldId id="265" r:id="rId11"/>
    <p:sldId id="26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4C49A-AE9C-47EE-AAD6-CC3BDF0C9866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EA50-00E9-4ECB-B3B8-A5959216621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9153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এটা</a:t>
            </a:r>
            <a:r>
              <a:rPr lang="bn-IN" baseline="0" dirty="0" smtClean="0"/>
              <a:t> কিসের প্রতীক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3EA50-00E9-4ECB-B3B8-A59592166217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042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3033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113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284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5264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859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983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086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28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015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7800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9392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9A4F-6B3E-4523-9A0D-F6523183FDA2}" type="datetimeFigureOut">
              <a:rPr lang="en-SG" smtClean="0"/>
              <a:t>24/8/2020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8BF7-873C-4080-861E-51735F982BE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556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ve-cricket-play-ground-hd-wallpapers-free - Mackie Cricket Clu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4" y="260648"/>
            <a:ext cx="883298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31735" y="3590434"/>
            <a:ext cx="46805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1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SG" sz="16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3595663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নেত্রক</a:t>
            </a:r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োণা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স্কুলের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SG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41152" y="5873090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8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458 L -4.42569 0.0522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112" y="119675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রহিমা সেলাই করে প্রতিদিন ১২৫ টাকা উপার্জন করেন। তিনি ২৫ দিনে কত টাকা উপার্জন করেন? 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188640"/>
            <a:ext cx="309634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পাঠ্যবই পৃঃ ৪৩ নম্বর ৮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492896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হালিমা,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	১ দিনে সেলাই করে উপার্জন করে  ১২৫ টাকা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২৫ দিনে   , ,     , ,      , ,      , ,  (১২৫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২৫) , ,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					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79512" y="3429000"/>
            <a:ext cx="2160240" cy="3046988"/>
            <a:chOff x="179512" y="3429000"/>
            <a:chExt cx="2160240" cy="3046988"/>
          </a:xfrm>
        </p:grpSpPr>
        <p:sp>
          <p:nvSpPr>
            <p:cNvPr id="7" name="TextBox 6"/>
            <p:cNvSpPr txBox="1"/>
            <p:nvPr/>
          </p:nvSpPr>
          <p:spPr>
            <a:xfrm>
              <a:off x="179512" y="3429000"/>
              <a:ext cx="2160240" cy="30469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bn-IN" sz="3200" u="sng" dirty="0" smtClean="0">
                  <a:latin typeface="NikoshBAN" pitchFamily="2" charset="0"/>
                  <a:cs typeface="NikoshBAN" pitchFamily="2" charset="0"/>
                </a:rPr>
                <a:t>হিসাব </a:t>
              </a:r>
            </a:p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   ১২৫</a:t>
              </a:r>
            </a:p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× 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২৫</a:t>
              </a:r>
            </a:p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 ৬২৫</a:t>
              </a:r>
            </a:p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২৫০০</a:t>
              </a:r>
            </a:p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৩১২৫</a:t>
              </a:r>
              <a:endParaRPr lang="en-SG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55576" y="4869160"/>
              <a:ext cx="11521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39552" y="5877272"/>
              <a:ext cx="12241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267744" y="4509120"/>
            <a:ext cx="651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                            =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৩১২৫ টাকা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অতএব তিনি ৩১২৫ টাকা উপার্জন করেন।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41152" y="6084585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6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1503 L -4.42569 0.0215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13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548680"/>
            <a:ext cx="3024336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SG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03356"/>
            <a:ext cx="820891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সেলিম তাঁর মুরগির খামার থেকে ১৮৫ টি মুরগি বিক্রয় করলেন । তিনি প্রতিটি মুরগির জন্য ২৭৫ টাকা করে পেলেন। সেলিম মুরগি বিক্রি করে মোট কত টাকা পেলেন?   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41152" y="6084585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179512" y="2132856"/>
            <a:ext cx="288032" cy="21602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105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2151 L -4.42569 0.0279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060848"/>
            <a:ext cx="4680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SG" sz="13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41152" y="6228601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5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0393 L -4.42569 0.0104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6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3848" y="202704"/>
            <a:ext cx="2664296" cy="86409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পরিচিতি </a:t>
            </a:r>
            <a:endParaRPr lang="en-SG" sz="3600" dirty="0"/>
          </a:p>
        </p:txBody>
      </p:sp>
      <p:sp>
        <p:nvSpPr>
          <p:cNvPr id="5" name="Rectangle 4"/>
          <p:cNvSpPr/>
          <p:nvPr/>
        </p:nvSpPr>
        <p:spPr>
          <a:xfrm>
            <a:off x="395536" y="4365104"/>
            <a:ext cx="3871664" cy="218809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ইমরুল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কায়েস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তুহিন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মামুদপুর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কেন্দুয়া,নেত্র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কোণা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4509120"/>
            <a:ext cx="3960440" cy="206210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শ্রেণিঃচতুর্থ 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বিষয়ঃপ্রাথমিক গণিত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 তিন  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পাঠ্যাংশঃগুণ  </a:t>
            </a:r>
            <a:endParaRPr lang="en-SG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36008" y="1938528"/>
            <a:ext cx="8000" cy="401075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88024" y="2572817"/>
            <a:ext cx="0" cy="283738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9992" y="2543200"/>
            <a:ext cx="0" cy="2867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1" y="1290086"/>
            <a:ext cx="3064669" cy="30533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097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1196753"/>
            <a:ext cx="244827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×</a:t>
            </a:r>
            <a:endParaRPr lang="en-SG" sz="23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41152" y="5873090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9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2498 L -4.42569 0.0314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204864"/>
            <a:ext cx="3312368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আজকের পাঠ           </a:t>
            </a:r>
          </a:p>
          <a:p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গুণ  </a:t>
            </a:r>
            <a:endParaRPr lang="en-SG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41152" y="5873090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9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1434 L -4.42569 0.02082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476672"/>
            <a:ext cx="201622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SG" sz="3600" dirty="0" err="1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276872"/>
            <a:ext cx="864096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.1.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 তিন অঙ্কবিশিষ্ট সংখ্যাকে তিন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অঙ্কবিশিষ্ট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সংখ্যা দ্বারা গুণ করতে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SG" sz="3200" dirty="0" err="1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41152" y="5873090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2498 L -4.42569 0.0314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New fold class presentation\Imrul kayes\Picture\tike box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9824"/>
            <a:ext cx="5112568" cy="301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New fold class presentation\Imrul kayes\Picture\tike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7" t="11446" r="8882" b="3288"/>
          <a:stretch/>
        </p:blipFill>
        <p:spPr bwMode="auto">
          <a:xfrm>
            <a:off x="5652120" y="1071588"/>
            <a:ext cx="2340260" cy="148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350100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৫০০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টিকেট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4" y="3653408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টিকিট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ে বা ৩৭ টিতে .........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41152" y="5873090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2373113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বাক্স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2525513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টিকিট 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7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2498 L -4.42569 0.0314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3" grpId="0"/>
      <p:bldP spid="3" grpId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76073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৩৭ টি বাক্সের প্রতিটিতে ৫০০ টি করে ক্রিকেট ম্যাচের টিকেট রয়েছে।</a:t>
            </a:r>
          </a:p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বাক্সগুলোতে  মোট কতটি টিকিট রয়েছে?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224" y="2700209"/>
            <a:ext cx="8173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 টি বাক্সে টিকিট আছে ৫০০ টি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৩৭টি , ,     , ,      , ,  (৫০০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৩৭) টি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			= ১৮৫০০ টি  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660231" y="2772217"/>
            <a:ext cx="2232248" cy="2062102"/>
            <a:chOff x="6437239" y="1427292"/>
            <a:chExt cx="2016224" cy="1447087"/>
          </a:xfrm>
        </p:grpSpPr>
        <p:sp>
          <p:nvSpPr>
            <p:cNvPr id="4" name="TextBox 3"/>
            <p:cNvSpPr txBox="1"/>
            <p:nvPr/>
          </p:nvSpPr>
          <p:spPr>
            <a:xfrm>
              <a:off x="6437239" y="1427292"/>
              <a:ext cx="2016224" cy="14470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     হিসাব</a:t>
              </a:r>
            </a:p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৩৭</a:t>
              </a:r>
            </a:p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৫ ০০</a:t>
              </a:r>
            </a:p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১৮৫০০    </a:t>
              </a:r>
              <a:endParaRPr lang="en-SG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7316264" y="1987389"/>
              <a:ext cx="0" cy="569219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660232" y="2556608"/>
              <a:ext cx="1152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611560" y="5292497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অতএব ১৮৫০০ টি টিকেট আছে। 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41152" y="5873090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316835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পাঠ্যবই পৃঃ৪৩, নম্বর-৭ </a:t>
            </a:r>
            <a:endParaRPr lang="en-SG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7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458 L -4.42569 0.0522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ew fold class presentation\Imrul kayes\Picture\images (3)sew.jf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04"/>
          <a:stretch/>
        </p:blipFill>
        <p:spPr bwMode="auto">
          <a:xfrm>
            <a:off x="2117997" y="507554"/>
            <a:ext cx="5046291" cy="487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89892" y="5570387"/>
            <a:ext cx="476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সেলাই মেশিন</a:t>
            </a:r>
            <a:endParaRPr lang="en-SG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41152" y="5873090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4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458 L -4.42569 0.0522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New fold class presentation\Imrul kayes\Picture\images (3) rohima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17" y="692634"/>
            <a:ext cx="7927961" cy="52565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 rot="7457628">
            <a:off x="4781043" y="3819849"/>
            <a:ext cx="792088" cy="2506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rgbClr val="00B050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6435543" y="5157192"/>
            <a:ext cx="2154735" cy="949091"/>
          </a:xfrm>
          <a:prstGeom prst="cloud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হালিমা</a:t>
            </a:r>
            <a:endParaRPr lang="en-SG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3203848" y="5178597"/>
            <a:ext cx="2520280" cy="986707"/>
          </a:xfrm>
          <a:prstGeom prst="cloud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১২৫ টাকা </a:t>
            </a:r>
            <a:endParaRPr lang="en-SG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41152" y="5873090"/>
            <a:ext cx="2174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ইমরুল কায়েস তুহিন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 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মামুদপুর সরকারি প্রাথমিক বিদ্যালয়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কেন্দুয়া নেত্রকোণা 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** 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চতুর্থ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বিষয়ঃ গণিত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**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গুণ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</a:t>
            </a:r>
            <a:endParaRPr lang="en-SG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3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0458 L -4.42569 0.0522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70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502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42</cp:revision>
  <dcterms:created xsi:type="dcterms:W3CDTF">2020-08-22T08:24:43Z</dcterms:created>
  <dcterms:modified xsi:type="dcterms:W3CDTF">2020-08-24T05:49:36Z</dcterms:modified>
</cp:coreProperties>
</file>