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72" r:id="rId5"/>
    <p:sldId id="258" r:id="rId6"/>
    <p:sldId id="270" r:id="rId7"/>
    <p:sldId id="263" r:id="rId8"/>
    <p:sldId id="264" r:id="rId9"/>
    <p:sldId id="265" r:id="rId10"/>
    <p:sldId id="266" r:id="rId11"/>
    <p:sldId id="267" r:id="rId12"/>
    <p:sldId id="273" r:id="rId13"/>
    <p:sldId id="269" r:id="rId14"/>
    <p:sldId id="268" r:id="rId15"/>
    <p:sldId id="271" r:id="rId16"/>
    <p:sldId id="261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97638-3D9F-45FD-844A-AF6F911C239A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D1BFB-ADDF-4E6B-BBF8-F0E9B6E8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D1BFB-ADDF-4E6B-BBF8-F0E9B6E8E6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5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oyzul1983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447800"/>
            <a:ext cx="5943600" cy="304698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96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পাঠে সবাইকে স্বাগত</a:t>
            </a:r>
            <a:endParaRPr lang="en-US" sz="96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2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90358"/>
            <a:ext cx="7924800" cy="3805442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381000" y="4800600"/>
            <a:ext cx="830580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পানি দূষনের ফলে জলজ  প্রাণী মারা যাচ্ছে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161317" cy="4800600"/>
          </a:xfrm>
          <a:prstGeom prst="roundRect">
            <a:avLst>
              <a:gd name="adj" fmla="val 4167"/>
            </a:avLst>
          </a:prstGeom>
          <a:solidFill>
            <a:schemeClr val="accent6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49284" y="5486400"/>
            <a:ext cx="831371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দূষিত পানি পান করে কলেরা বা ডায়রিয়ার মত পানি বাহিত রোগে আক্রান্ত হচ্ছে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7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6553200" cy="101566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691" y="2362200"/>
            <a:ext cx="8229600" cy="3139321"/>
          </a:xfrm>
          <a:prstGeom prst="rect">
            <a:avLst/>
          </a:prstGeom>
          <a:ln w="31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২১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381000" y="1600200"/>
            <a:ext cx="8458200" cy="4419600"/>
          </a:xfrm>
          <a:prstGeom prst="flowChartPunchedTap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962400" cy="144655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2438400"/>
            <a:ext cx="8305800" cy="34163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685800" indent="-685800" algn="just">
              <a:buFont typeface="Wingdings" pitchFamily="2" charset="2"/>
              <a:buChar char="Ø"/>
            </a:pP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পুকুর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993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580131"/>
              </p:ext>
            </p:extLst>
          </p:nvPr>
        </p:nvGraphicFramePr>
        <p:xfrm>
          <a:off x="685800" y="3810000"/>
          <a:ext cx="7772400" cy="2468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38400"/>
                <a:gridCol w="2514601"/>
                <a:gridCol w="281939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itchFamily="2" charset="0"/>
                          <a:cs typeface="NikoshBAN" pitchFamily="2" charset="0"/>
                        </a:rPr>
                        <a:t>পানি দূষণ</a:t>
                      </a:r>
                      <a:r>
                        <a:rPr lang="bn-IN" sz="4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itchFamily="2" charset="0"/>
                          <a:cs typeface="NikoshBAN" pitchFamily="2" charset="0"/>
                        </a:rPr>
                        <a:t>কারণ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itchFamily="2" charset="0"/>
                          <a:cs typeface="NikoshBAN" pitchFamily="2" charset="0"/>
                        </a:rPr>
                        <a:t>প্রভাব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itchFamily="2" charset="0"/>
                          <a:cs typeface="NikoshBAN" pitchFamily="2" charset="0"/>
                        </a:rPr>
                        <a:t>প্রতিরোধ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762000"/>
            <a:ext cx="3061855" cy="110799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236" y="2819400"/>
            <a:ext cx="7924800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নিচের ছকের মত একটি ছক এঁকে পূরণ 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66705"/>
            <a:ext cx="3505200" cy="2337136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1929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0182" y="304800"/>
            <a:ext cx="3200400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8074"/>
            <a:ext cx="8534400" cy="1754326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১। পানি দূষণের দুটি কারণ বল।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২। পানিবাহিত তিনটি রোগের নাম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6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04800" y="304800"/>
            <a:ext cx="2895600" cy="1600200"/>
          </a:xfrm>
          <a:prstGeom prst="cloudCallout">
            <a:avLst/>
          </a:prstGeom>
          <a:solidFill>
            <a:srgbClr val="00F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5400" b="1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29545" y="408733"/>
            <a:ext cx="4419600" cy="61863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857250" indent="-857250">
              <a:buFont typeface="Wingdings" pitchFamily="2" charset="2"/>
              <a:buChar char="q"/>
            </a:pP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পানি দূষণ প্রতিরোধে  আমাদের করণীয় কী তা লিখে আনবে।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2895600"/>
            <a:ext cx="3315252" cy="2287524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09000" cy="51054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853459" y="5073602"/>
            <a:ext cx="3467100" cy="144655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4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2787488" y="228600"/>
            <a:ext cx="3507954" cy="1255985"/>
          </a:xfrm>
          <a:prstGeom prst="star2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200702_071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725090" y="291818"/>
            <a:ext cx="1479352" cy="1547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5105400" y="1755267"/>
            <a:ext cx="3657600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৫ম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৩৫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জীবনের জন্য পানি</a:t>
            </a:r>
          </a:p>
          <a:p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716" y="1805017"/>
            <a:ext cx="4151084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ফয়জুল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কারী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রনসী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০১৭২৭ ৮৮৫৮৮৪</a:t>
            </a:r>
            <a:endParaRPr lang="bn-IN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foyzul1983@gmail.com</a:t>
            </a:r>
            <a:endParaRPr lang="bn-IN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41465" y="1981200"/>
            <a:ext cx="464457" cy="370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28599"/>
            <a:ext cx="29718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03" y="1237336"/>
            <a:ext cx="3817566" cy="21449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3733800"/>
            <a:ext cx="3817567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357" y="3733800"/>
            <a:ext cx="3815542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357" y="1237336"/>
            <a:ext cx="3815542" cy="21449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133600" y="5936159"/>
            <a:ext cx="4876800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9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772399" cy="1862048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 আজকের পাঠ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8229600" cy="2646878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পানি দূষণ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28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082" y="533400"/>
            <a:ext cx="3505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50292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82" y="2895600"/>
            <a:ext cx="861060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3.3.1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৩.৪.১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।</a:t>
            </a:r>
          </a:p>
        </p:txBody>
      </p:sp>
    </p:spTree>
    <p:extLst>
      <p:ext uri="{BB962C8B-B14F-4D97-AF65-F5344CB8AC3E}">
        <p14:creationId xmlns:p14="http://schemas.microsoft.com/office/powerpoint/2010/main" val="351727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2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06" y="457200"/>
            <a:ext cx="8167294" cy="4674882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24306" y="5714999"/>
            <a:ext cx="7862494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প্রাকৃতিক পানিতে বিভিন্ন পদার্থ মিশে পানি দুষিত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4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2" y="457200"/>
            <a:ext cx="8271788" cy="5155305"/>
          </a:xfrm>
          <a:prstGeom prst="rect">
            <a:avLst/>
          </a:prstGeom>
          <a:ln w="57150">
            <a:solidFill>
              <a:srgbClr val="00B0F0"/>
            </a:solidFill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33400" y="5943600"/>
            <a:ext cx="8153400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কীটনাশক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দুষিত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8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470961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85800" y="5486400"/>
            <a:ext cx="8001000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পানিতে গরু গোসল করানোর কারণে পানি দূষিত হচ্ছে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0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714"/>
            <a:ext cx="4114801" cy="2830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98714"/>
            <a:ext cx="4191000" cy="2830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47699" y="3810000"/>
            <a:ext cx="3429000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পাট পচে পানি দূষিত হচ্ছে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নর্দমার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পানিতে মিশছে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98" y="4724400"/>
            <a:ext cx="8534401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পাট পচে ও নর্দমার আবর্জনা পানিতে মিশে পানিকে দূষিত করছে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3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246</Words>
  <Application>Microsoft Office PowerPoint</Application>
  <PresentationFormat>On-screen Show (4:3)</PresentationFormat>
  <Paragraphs>47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Fayz</dc:creator>
  <cp:lastModifiedBy>Fayz</cp:lastModifiedBy>
  <cp:revision>37</cp:revision>
  <dcterms:created xsi:type="dcterms:W3CDTF">2006-08-16T00:00:00Z</dcterms:created>
  <dcterms:modified xsi:type="dcterms:W3CDTF">2020-08-24T07:07:46Z</dcterms:modified>
</cp:coreProperties>
</file>